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827" r:id="rId2"/>
    <p:sldId id="825" r:id="rId3"/>
    <p:sldId id="826" r:id="rId4"/>
    <p:sldId id="744" r:id="rId5"/>
    <p:sldId id="782" r:id="rId6"/>
    <p:sldId id="785" r:id="rId7"/>
    <p:sldId id="784" r:id="rId8"/>
    <p:sldId id="783" r:id="rId9"/>
    <p:sldId id="787" r:id="rId10"/>
    <p:sldId id="786" r:id="rId11"/>
    <p:sldId id="788" r:id="rId12"/>
    <p:sldId id="789" r:id="rId13"/>
    <p:sldId id="791" r:id="rId14"/>
    <p:sldId id="822" r:id="rId15"/>
    <p:sldId id="794" r:id="rId16"/>
    <p:sldId id="792" r:id="rId17"/>
    <p:sldId id="793" r:id="rId18"/>
    <p:sldId id="795" r:id="rId19"/>
    <p:sldId id="796" r:id="rId20"/>
    <p:sldId id="799" r:id="rId21"/>
    <p:sldId id="800" r:id="rId22"/>
    <p:sldId id="821" r:id="rId23"/>
    <p:sldId id="801" r:id="rId24"/>
    <p:sldId id="798" r:id="rId25"/>
    <p:sldId id="802" r:id="rId26"/>
    <p:sldId id="811" r:id="rId27"/>
    <p:sldId id="803" r:id="rId28"/>
    <p:sldId id="819" r:id="rId29"/>
    <p:sldId id="805" r:id="rId30"/>
    <p:sldId id="807" r:id="rId31"/>
    <p:sldId id="808" r:id="rId32"/>
    <p:sldId id="818" r:id="rId33"/>
    <p:sldId id="809" r:id="rId34"/>
    <p:sldId id="812" r:id="rId35"/>
    <p:sldId id="813" r:id="rId36"/>
    <p:sldId id="814" r:id="rId37"/>
    <p:sldId id="815" r:id="rId38"/>
    <p:sldId id="816" r:id="rId39"/>
    <p:sldId id="828" r:id="rId40"/>
    <p:sldId id="823" r:id="rId41"/>
    <p:sldId id="817" r:id="rId42"/>
    <p:sldId id="820"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F2F0F0"/>
    <a:srgbClr val="F8F8F8"/>
    <a:srgbClr val="B2B2B2"/>
    <a:srgbClr val="979797"/>
    <a:srgbClr val="8E8E8E"/>
    <a:srgbClr val="808080"/>
    <a:srgbClr val="5F5F5F"/>
    <a:srgbClr val="3393C4"/>
    <a:srgbClr val="2378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14" autoAdjust="0"/>
    <p:restoredTop sz="91579" autoAdjust="0"/>
  </p:normalViewPr>
  <p:slideViewPr>
    <p:cSldViewPr>
      <p:cViewPr varScale="1">
        <p:scale>
          <a:sx n="86" d="100"/>
          <a:sy n="86" d="100"/>
        </p:scale>
        <p:origin x="1110" y="90"/>
      </p:cViewPr>
      <p:guideLst>
        <p:guide orient="horz" pos="1620"/>
        <p:guide pos="2880"/>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85119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520341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902773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04320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630488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7851383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579720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416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300853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52881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3367583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942058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624084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3889388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9131047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2049283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777808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665640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4118402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572533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052182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5847499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34868363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25717816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712438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39644122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387328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823177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0206134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20343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400782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5758347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789021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875447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496615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446851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518140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466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2018/1/14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0F0">
            <a:alpha val="90000"/>
          </a:srgb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1.wdp"/><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30.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7" name="纯音乐 - Bgmsg 中心商务区 Cbd Tow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2616" y="51470"/>
            <a:ext cx="609600" cy="609600"/>
          </a:xfrm>
          <a:prstGeom prst="rect">
            <a:avLst/>
          </a:prstGeom>
        </p:spPr>
      </p:pic>
      <p:sp>
        <p:nvSpPr>
          <p:cNvPr id="17" name="矩形 16"/>
          <p:cNvSpPr/>
          <p:nvPr/>
        </p:nvSpPr>
        <p:spPr>
          <a:xfrm>
            <a:off x="4211960" y="1817795"/>
            <a:ext cx="2946448" cy="446276"/>
          </a:xfrm>
          <a:prstGeom prst="rect">
            <a:avLst/>
          </a:prstGeom>
        </p:spPr>
        <p:txBody>
          <a:bodyPr wrap="none">
            <a:spAutoFit/>
          </a:bodyPr>
          <a:lstStyle/>
          <a:p>
            <a:r>
              <a:rPr lang="en-US" altLang="zh-CN" sz="2300" spc="75" dirty="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18" name="矩形 17"/>
          <p:cNvSpPr/>
          <p:nvPr/>
        </p:nvSpPr>
        <p:spPr>
          <a:xfrm>
            <a:off x="4096319" y="2397537"/>
            <a:ext cx="2582758" cy="246221"/>
          </a:xfrm>
          <a:prstGeom prst="rect">
            <a:avLst/>
          </a:prstGeom>
        </p:spPr>
        <p:txBody>
          <a:bodyPr wrap="none">
            <a:spAutoFit/>
          </a:bodyPr>
          <a:lstStyle/>
          <a:p>
            <a:r>
              <a:rPr lang="zh-CN" altLang="en-US" sz="1000" spc="75" dirty="0">
                <a:solidFill>
                  <a:schemeClr val="tx2"/>
                </a:solidFill>
                <a:latin typeface="微软雅黑" panose="020B0503020204020204" pitchFamily="34" charset="-122"/>
                <a:ea typeface="微软雅黑" panose="020B0503020204020204" pitchFamily="34" charset="-122"/>
              </a:rPr>
              <a:t>工作汇报</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工作总结</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工作计划</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新年计划</a:t>
            </a:r>
          </a:p>
        </p:txBody>
      </p:sp>
      <p:grpSp>
        <p:nvGrpSpPr>
          <p:cNvPr id="24" name="组合 23"/>
          <p:cNvGrpSpPr/>
          <p:nvPr/>
        </p:nvGrpSpPr>
        <p:grpSpPr>
          <a:xfrm>
            <a:off x="4211960" y="2316997"/>
            <a:ext cx="2919930" cy="120263"/>
            <a:chOff x="4355976" y="2316997"/>
            <a:chExt cx="2919930" cy="120263"/>
          </a:xfrm>
        </p:grpSpPr>
        <p:cxnSp>
          <p:nvCxnSpPr>
            <p:cNvPr id="20" name="直接连接符 19"/>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2483768" y="1149401"/>
            <a:ext cx="5907386" cy="707886"/>
          </a:xfrm>
          <a:prstGeom prst="rect">
            <a:avLst/>
          </a:prstGeom>
        </p:spPr>
        <p:txBody>
          <a:bodyPr wrap="none">
            <a:spAutoFit/>
          </a:bodyPr>
          <a:lstStyle/>
          <a:p>
            <a:r>
              <a:rPr lang="en-US" altLang="zh-CN" sz="4000" spc="75" dirty="0">
                <a:solidFill>
                  <a:schemeClr val="tx2"/>
                </a:solidFill>
                <a:latin typeface="Impact" panose="020B0806030902050204" pitchFamily="34" charset="0"/>
                <a:ea typeface="微软雅黑" panose="020B0503020204020204" pitchFamily="34" charset="-122"/>
              </a:rPr>
              <a:t>YWPPT2017-2018</a:t>
            </a:r>
            <a:r>
              <a:rPr lang="zh-CN" altLang="en-US" sz="4000" spc="75" dirty="0">
                <a:solidFill>
                  <a:schemeClr val="tx2"/>
                </a:solidFill>
                <a:latin typeface="Impact" panose="020B0806030902050204" pitchFamily="34" charset="0"/>
                <a:ea typeface="微软雅黑" panose="020B0503020204020204" pitchFamily="34" charset="-122"/>
              </a:rPr>
              <a:t>极简风格</a:t>
            </a:r>
            <a:endParaRPr lang="zh-CN" altLang="en-US" sz="4000" b="1" spc="75"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0033863"/>
      </p:ext>
    </p:extLst>
  </p:cSld>
  <p:clrMapOvr>
    <a:masterClrMapping/>
  </p:clrMapOvr>
  <mc:AlternateContent xmlns:mc="http://schemas.openxmlformats.org/markup-compatibility/2006" xmlns:p14="http://schemas.microsoft.com/office/powerpoint/2010/main">
    <mc:Choice Requires="p14">
      <p:transition p14:dur="300" advClick="0" advTm="7000">
        <p:fade/>
      </p:transition>
    </mc:Choice>
    <mc:Fallback xmlns="">
      <p:transition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7"/>
                                        </p:tgtEl>
                                        <p:attrNameLst>
                                          <p:attrName>style.visibility</p:attrName>
                                        </p:attrNameLst>
                                      </p:cBhvr>
                                      <p:to>
                                        <p:strVal val="visible"/>
                                      </p:to>
                                    </p:set>
                                    <p:anim calcmode="lin" valueType="num">
                                      <p:cBhvr>
                                        <p:cTn id="1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7"/>
                                        </p:tgtEl>
                                        <p:attrNameLst>
                                          <p:attrName>ppt_y</p:attrName>
                                        </p:attrNameLst>
                                      </p:cBhvr>
                                      <p:tavLst>
                                        <p:tav tm="0">
                                          <p:val>
                                            <p:strVal val="#ppt_y"/>
                                          </p:val>
                                        </p:tav>
                                        <p:tav tm="100000">
                                          <p:val>
                                            <p:strVal val="#ppt_y"/>
                                          </p:val>
                                        </p:tav>
                                      </p:tavLst>
                                    </p:anim>
                                    <p:anim calcmode="lin" valueType="num">
                                      <p:cBhvr>
                                        <p:cTn id="1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7"/>
                                        </p:tgtEl>
                                      </p:cBhvr>
                                    </p:animEffect>
                                  </p:childTnLst>
                                </p:cTn>
                              </p:par>
                            </p:childTnLst>
                          </p:cTn>
                        </p:par>
                        <p:par>
                          <p:cTn id="15" fill="hold">
                            <p:stCondLst>
                              <p:cond delay="1150"/>
                            </p:stCondLst>
                            <p:childTnLst>
                              <p:par>
                                <p:cTn id="16" presetID="22"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0">
                <p:cTn id="23" fill="hold" display="0">
                  <p:stCondLst>
                    <p:cond delay="indefinite"/>
                  </p:stCondLst>
                  <p:endCondLst>
                    <p:cond evt="onStopAudio" delay="0">
                      <p:tgtEl>
                        <p:sldTgt/>
                      </p:tgtEl>
                    </p:cond>
                  </p:endCondLst>
                </p:cTn>
                <p:tgtEl>
                  <p:spTgt spid="7"/>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8496"/>
            <a:ext cx="3419871"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476059"/>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23825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5"/>
                                        </p:tgtEl>
                                      </p:cBhvr>
                                    </p:animEffect>
                                    <p:animScale>
                                      <p:cBhvr>
                                        <p:cTn id="59"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5" grpId="1"/>
      <p:bldP spid="26" grpId="0"/>
      <p:bldP spid="27" grpId="0"/>
      <p:bldP spid="36" grpId="0"/>
      <p:bldP spid="37" grpId="0" animBg="1"/>
      <p:bldP spid="37"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10"/>
          <p:cNvGrpSpPr>
            <a:grpSpLocks/>
          </p:cNvGrpSpPr>
          <p:nvPr/>
        </p:nvGrpSpPr>
        <p:grpSpPr bwMode="auto">
          <a:xfrm>
            <a:off x="953691" y="1009650"/>
            <a:ext cx="3009900" cy="3724275"/>
            <a:chOff x="0" y="0"/>
            <a:chExt cx="4013321" cy="4966128"/>
          </a:xfrm>
        </p:grpSpPr>
        <p:pic>
          <p:nvPicPr>
            <p:cNvPr id="29"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latin typeface="微软雅黑" panose="020B0503020204020204" pitchFamily="34" charset="-122"/>
                <a:ea typeface="微软雅黑" panose="020B0503020204020204" pitchFamily="34" charset="-122"/>
              </a:endParaRPr>
            </a:p>
          </p:txBody>
        </p:sp>
      </p:grpSp>
      <p:sp>
        <p:nvSpPr>
          <p:cNvPr id="31" name="矩形 22"/>
          <p:cNvSpPr>
            <a:spLocks noChangeArrowheads="1"/>
          </p:cNvSpPr>
          <p:nvPr/>
        </p:nvSpPr>
        <p:spPr bwMode="auto">
          <a:xfrm>
            <a:off x="4323160" y="1569244"/>
            <a:ext cx="256817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TextBox 32"/>
          <p:cNvSpPr>
            <a:spLocks noChangeArrowheads="1"/>
          </p:cNvSpPr>
          <p:nvPr/>
        </p:nvSpPr>
        <p:spPr bwMode="auto">
          <a:xfrm>
            <a:off x="4363642" y="1631156"/>
            <a:ext cx="2268140"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在此添加您的描述说明</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24"/>
          <p:cNvSpPr>
            <a:spLocks noChangeArrowheads="1"/>
          </p:cNvSpPr>
          <p:nvPr/>
        </p:nvSpPr>
        <p:spPr bwMode="auto">
          <a:xfrm>
            <a:off x="4323160" y="1980010"/>
            <a:ext cx="2822972" cy="354806"/>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TextBox 34"/>
          <p:cNvSpPr>
            <a:spLocks noChangeArrowheads="1"/>
          </p:cNvSpPr>
          <p:nvPr/>
        </p:nvSpPr>
        <p:spPr bwMode="auto">
          <a:xfrm>
            <a:off x="4363641" y="2043112"/>
            <a:ext cx="2375297"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矩形 26"/>
          <p:cNvSpPr>
            <a:spLocks noChangeArrowheads="1"/>
          </p:cNvSpPr>
          <p:nvPr/>
        </p:nvSpPr>
        <p:spPr bwMode="auto">
          <a:xfrm>
            <a:off x="4323160" y="2390776"/>
            <a:ext cx="2822972" cy="354806"/>
          </a:xfrm>
          <a:prstGeom prst="rect">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TextBox 36"/>
          <p:cNvSpPr>
            <a:spLocks noChangeArrowheads="1"/>
          </p:cNvSpPr>
          <p:nvPr/>
        </p:nvSpPr>
        <p:spPr bwMode="auto">
          <a:xfrm>
            <a:off x="4363642" y="2453878"/>
            <a:ext cx="2544365"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矩形 28"/>
          <p:cNvSpPr>
            <a:spLocks noChangeArrowheads="1"/>
          </p:cNvSpPr>
          <p:nvPr/>
        </p:nvSpPr>
        <p:spPr bwMode="auto">
          <a:xfrm>
            <a:off x="4323160" y="2801542"/>
            <a:ext cx="3240881" cy="35480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TextBox 38"/>
          <p:cNvSpPr>
            <a:spLocks noChangeArrowheads="1"/>
          </p:cNvSpPr>
          <p:nvPr/>
        </p:nvSpPr>
        <p:spPr bwMode="auto">
          <a:xfrm>
            <a:off x="4363642" y="2864644"/>
            <a:ext cx="2859881"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在此添加您的描述</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矩形 30"/>
          <p:cNvSpPr>
            <a:spLocks noChangeArrowheads="1"/>
          </p:cNvSpPr>
          <p:nvPr/>
        </p:nvSpPr>
        <p:spPr bwMode="auto">
          <a:xfrm>
            <a:off x="4323160" y="1158479"/>
            <a:ext cx="3082528" cy="353615"/>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TextBox 40"/>
          <p:cNvSpPr>
            <a:spLocks noChangeArrowheads="1"/>
          </p:cNvSpPr>
          <p:nvPr/>
        </p:nvSpPr>
        <p:spPr bwMode="auto">
          <a:xfrm>
            <a:off x="4363641" y="1221581"/>
            <a:ext cx="2327672"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矩形 32"/>
          <p:cNvSpPr>
            <a:spLocks noChangeArrowheads="1"/>
          </p:cNvSpPr>
          <p:nvPr/>
        </p:nvSpPr>
        <p:spPr bwMode="auto">
          <a:xfrm>
            <a:off x="4323160" y="3212307"/>
            <a:ext cx="2185988" cy="354806"/>
          </a:xfrm>
          <a:prstGeom prst="rect">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TextBox 42"/>
          <p:cNvSpPr>
            <a:spLocks noChangeArrowheads="1"/>
          </p:cNvSpPr>
          <p:nvPr/>
        </p:nvSpPr>
        <p:spPr bwMode="auto">
          <a:xfrm>
            <a:off x="4363641" y="3262312"/>
            <a:ext cx="1825228" cy="236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在此添加您的小标签</a:t>
            </a:r>
            <a:endParaRPr lang="zh-CN" altLang="en-US" sz="1200">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矩形 34"/>
          <p:cNvSpPr>
            <a:spLocks noChangeArrowheads="1"/>
          </p:cNvSpPr>
          <p:nvPr/>
        </p:nvSpPr>
        <p:spPr bwMode="auto">
          <a:xfrm>
            <a:off x="4266010"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4" name="矩形 47"/>
          <p:cNvSpPr>
            <a:spLocks noChangeArrowheads="1"/>
          </p:cNvSpPr>
          <p:nvPr/>
        </p:nvSpPr>
        <p:spPr bwMode="auto">
          <a:xfrm>
            <a:off x="4255294"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45" name="矩形 36"/>
          <p:cNvSpPr>
            <a:spLocks noChangeArrowheads="1"/>
          </p:cNvSpPr>
          <p:nvPr/>
        </p:nvSpPr>
        <p:spPr bwMode="auto">
          <a:xfrm>
            <a:off x="6235304" y="3783807"/>
            <a:ext cx="984877"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37"/>
          <p:cNvSpPr>
            <a:spLocks noChangeArrowheads="1"/>
          </p:cNvSpPr>
          <p:nvPr/>
        </p:nvSpPr>
        <p:spPr bwMode="auto">
          <a:xfrm>
            <a:off x="6224588" y="4070748"/>
            <a:ext cx="1857375" cy="4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6" tIns="34289" rIns="68576" bIns="34289">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在此录入本图表的综合描述说明，在此录入本图表</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55093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350"/>
                                        <p:tgtEl>
                                          <p:spTgt spid="40"/>
                                        </p:tgtEl>
                                        <p:attrNameLst>
                                          <p:attrName>ppt_x</p:attrName>
                                        </p:attrNameLst>
                                      </p:cBhvr>
                                      <p:tavLst>
                                        <p:tav tm="0">
                                          <p:val>
                                            <p:strVal val="#ppt_x-#ppt_w*1.125000"/>
                                          </p:val>
                                        </p:tav>
                                        <p:tav tm="100000">
                                          <p:val>
                                            <p:strVal val="#ppt_x"/>
                                          </p:val>
                                        </p:tav>
                                      </p:tavLst>
                                    </p:anim>
                                    <p:animEffect>
                                      <p:cBhvr>
                                        <p:cTn id="13" dur="350"/>
                                        <p:tgtEl>
                                          <p:spTgt spid="40"/>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350"/>
                                        <p:tgtEl>
                                          <p:spTgt spid="39"/>
                                        </p:tgtEl>
                                        <p:attrNameLst>
                                          <p:attrName>ppt_x</p:attrName>
                                        </p:attrNameLst>
                                      </p:cBhvr>
                                      <p:tavLst>
                                        <p:tav tm="0">
                                          <p:val>
                                            <p:strVal val="#ppt_x-#ppt_w*1.125000"/>
                                          </p:val>
                                        </p:tav>
                                        <p:tav tm="100000">
                                          <p:val>
                                            <p:strVal val="#ppt_x"/>
                                          </p:val>
                                        </p:tav>
                                      </p:tavLst>
                                    </p:anim>
                                    <p:animEffect>
                                      <p:cBhvr>
                                        <p:cTn id="17" dur="350"/>
                                        <p:tgtEl>
                                          <p:spTgt spid="39"/>
                                        </p:tgtEl>
                                      </p:cBhvr>
                                    </p:animEffect>
                                  </p:childTnLst>
                                </p:cTn>
                              </p:par>
                              <p:par>
                                <p:cTn id="18" presetID="12" presetClass="entr" presetSubtype="8" fill="hold" grpId="0" nodeType="withEffect">
                                  <p:stCondLst>
                                    <p:cond delay="250"/>
                                  </p:stCondLst>
                                  <p:childTnLst>
                                    <p:set>
                                      <p:cBhvr>
                                        <p:cTn id="19" dur="1" fill="hold">
                                          <p:stCondLst>
                                            <p:cond delay="0"/>
                                          </p:stCondLst>
                                        </p:cTn>
                                        <p:tgtEl>
                                          <p:spTgt spid="32"/>
                                        </p:tgtEl>
                                        <p:attrNameLst>
                                          <p:attrName>style.visibility</p:attrName>
                                        </p:attrNameLst>
                                      </p:cBhvr>
                                      <p:to>
                                        <p:strVal val="visible"/>
                                      </p:to>
                                    </p:set>
                                    <p:anim calcmode="lin" valueType="num">
                                      <p:cBhvr>
                                        <p:cTn id="20" dur="350"/>
                                        <p:tgtEl>
                                          <p:spTgt spid="32"/>
                                        </p:tgtEl>
                                        <p:attrNameLst>
                                          <p:attrName>ppt_x</p:attrName>
                                        </p:attrNameLst>
                                      </p:cBhvr>
                                      <p:tavLst>
                                        <p:tav tm="0">
                                          <p:val>
                                            <p:strVal val="#ppt_x-#ppt_w*1.125000"/>
                                          </p:val>
                                        </p:tav>
                                        <p:tav tm="100000">
                                          <p:val>
                                            <p:strVal val="#ppt_x"/>
                                          </p:val>
                                        </p:tav>
                                      </p:tavLst>
                                    </p:anim>
                                    <p:animEffect>
                                      <p:cBhvr>
                                        <p:cTn id="21" dur="350"/>
                                        <p:tgtEl>
                                          <p:spTgt spid="32"/>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31"/>
                                        </p:tgtEl>
                                        <p:attrNameLst>
                                          <p:attrName>style.visibility</p:attrName>
                                        </p:attrNameLst>
                                      </p:cBhvr>
                                      <p:to>
                                        <p:strVal val="visible"/>
                                      </p:to>
                                    </p:set>
                                    <p:anim calcmode="lin" valueType="num">
                                      <p:cBhvr>
                                        <p:cTn id="24" dur="350"/>
                                        <p:tgtEl>
                                          <p:spTgt spid="31"/>
                                        </p:tgtEl>
                                        <p:attrNameLst>
                                          <p:attrName>ppt_x</p:attrName>
                                        </p:attrNameLst>
                                      </p:cBhvr>
                                      <p:tavLst>
                                        <p:tav tm="0">
                                          <p:val>
                                            <p:strVal val="#ppt_x-#ppt_w*1.125000"/>
                                          </p:val>
                                        </p:tav>
                                        <p:tav tm="100000">
                                          <p:val>
                                            <p:strVal val="#ppt_x"/>
                                          </p:val>
                                        </p:tav>
                                      </p:tavLst>
                                    </p:anim>
                                    <p:animEffect>
                                      <p:cBhvr>
                                        <p:cTn id="25" dur="350"/>
                                        <p:tgtEl>
                                          <p:spTgt spid="31"/>
                                        </p:tgtEl>
                                      </p:cBhvr>
                                    </p:animEffect>
                                  </p:childTnLst>
                                </p:cTn>
                              </p:par>
                              <p:par>
                                <p:cTn id="26" presetID="12" presetClass="entr" presetSubtype="8" fill="hold" grpId="0" nodeType="with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350"/>
                                        <p:tgtEl>
                                          <p:spTgt spid="34"/>
                                        </p:tgtEl>
                                        <p:attrNameLst>
                                          <p:attrName>ppt_x</p:attrName>
                                        </p:attrNameLst>
                                      </p:cBhvr>
                                      <p:tavLst>
                                        <p:tav tm="0">
                                          <p:val>
                                            <p:strVal val="#ppt_x-#ppt_w*1.125000"/>
                                          </p:val>
                                        </p:tav>
                                        <p:tav tm="100000">
                                          <p:val>
                                            <p:strVal val="#ppt_x"/>
                                          </p:val>
                                        </p:tav>
                                      </p:tavLst>
                                    </p:anim>
                                    <p:animEffect>
                                      <p:cBhvr>
                                        <p:cTn id="29" dur="350"/>
                                        <p:tgtEl>
                                          <p:spTgt spid="34"/>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350"/>
                                        <p:tgtEl>
                                          <p:spTgt spid="33"/>
                                        </p:tgtEl>
                                        <p:attrNameLst>
                                          <p:attrName>ppt_x</p:attrName>
                                        </p:attrNameLst>
                                      </p:cBhvr>
                                      <p:tavLst>
                                        <p:tav tm="0">
                                          <p:val>
                                            <p:strVal val="#ppt_x-#ppt_w*1.125000"/>
                                          </p:val>
                                        </p:tav>
                                        <p:tav tm="100000">
                                          <p:val>
                                            <p:strVal val="#ppt_x"/>
                                          </p:val>
                                        </p:tav>
                                      </p:tavLst>
                                    </p:anim>
                                    <p:animEffect>
                                      <p:cBhvr>
                                        <p:cTn id="33" dur="350"/>
                                        <p:tgtEl>
                                          <p:spTgt spid="33"/>
                                        </p:tgtEl>
                                      </p:cBhvr>
                                    </p:animEffect>
                                  </p:childTnLst>
                                </p:cTn>
                              </p:par>
                              <p:par>
                                <p:cTn id="34" presetID="12" presetClass="entr" presetSubtype="8"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p:cTn id="36" dur="350"/>
                                        <p:tgtEl>
                                          <p:spTgt spid="36"/>
                                        </p:tgtEl>
                                        <p:attrNameLst>
                                          <p:attrName>ppt_x</p:attrName>
                                        </p:attrNameLst>
                                      </p:cBhvr>
                                      <p:tavLst>
                                        <p:tav tm="0">
                                          <p:val>
                                            <p:strVal val="#ppt_x-#ppt_w*1.125000"/>
                                          </p:val>
                                        </p:tav>
                                        <p:tav tm="100000">
                                          <p:val>
                                            <p:strVal val="#ppt_x"/>
                                          </p:val>
                                        </p:tav>
                                      </p:tavLst>
                                    </p:anim>
                                    <p:animEffect>
                                      <p:cBhvr>
                                        <p:cTn id="37" dur="350"/>
                                        <p:tgtEl>
                                          <p:spTgt spid="36"/>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350"/>
                                        <p:tgtEl>
                                          <p:spTgt spid="35"/>
                                        </p:tgtEl>
                                        <p:attrNameLst>
                                          <p:attrName>ppt_x</p:attrName>
                                        </p:attrNameLst>
                                      </p:cBhvr>
                                      <p:tavLst>
                                        <p:tav tm="0">
                                          <p:val>
                                            <p:strVal val="#ppt_x-#ppt_w*1.125000"/>
                                          </p:val>
                                        </p:tav>
                                        <p:tav tm="100000">
                                          <p:val>
                                            <p:strVal val="#ppt_x"/>
                                          </p:val>
                                        </p:tav>
                                      </p:tavLst>
                                    </p:anim>
                                    <p:animEffect>
                                      <p:cBhvr>
                                        <p:cTn id="41" dur="350"/>
                                        <p:tgtEl>
                                          <p:spTgt spid="35"/>
                                        </p:tgtEl>
                                      </p:cBhvr>
                                    </p:animEffect>
                                  </p:childTnLst>
                                </p:cTn>
                              </p:par>
                              <p:par>
                                <p:cTn id="42" presetID="12" presetClass="entr" presetSubtype="8" fill="hold" grpId="0" nodeType="withEffect">
                                  <p:stCondLst>
                                    <p:cond delay="750"/>
                                  </p:stCondLst>
                                  <p:childTnLst>
                                    <p:set>
                                      <p:cBhvr>
                                        <p:cTn id="43" dur="1" fill="hold">
                                          <p:stCondLst>
                                            <p:cond delay="0"/>
                                          </p:stCondLst>
                                        </p:cTn>
                                        <p:tgtEl>
                                          <p:spTgt spid="38"/>
                                        </p:tgtEl>
                                        <p:attrNameLst>
                                          <p:attrName>style.visibility</p:attrName>
                                        </p:attrNameLst>
                                      </p:cBhvr>
                                      <p:to>
                                        <p:strVal val="visible"/>
                                      </p:to>
                                    </p:set>
                                    <p:anim calcmode="lin" valueType="num">
                                      <p:cBhvr>
                                        <p:cTn id="44" dur="350"/>
                                        <p:tgtEl>
                                          <p:spTgt spid="38"/>
                                        </p:tgtEl>
                                        <p:attrNameLst>
                                          <p:attrName>ppt_x</p:attrName>
                                        </p:attrNameLst>
                                      </p:cBhvr>
                                      <p:tavLst>
                                        <p:tav tm="0">
                                          <p:val>
                                            <p:strVal val="#ppt_x-#ppt_w*1.125000"/>
                                          </p:val>
                                        </p:tav>
                                        <p:tav tm="100000">
                                          <p:val>
                                            <p:strVal val="#ppt_x"/>
                                          </p:val>
                                        </p:tav>
                                      </p:tavLst>
                                    </p:anim>
                                    <p:animEffect>
                                      <p:cBhvr>
                                        <p:cTn id="45" dur="350"/>
                                        <p:tgtEl>
                                          <p:spTgt spid="38"/>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7"/>
                                        </p:tgtEl>
                                        <p:attrNameLst>
                                          <p:attrName>style.visibility</p:attrName>
                                        </p:attrNameLst>
                                      </p:cBhvr>
                                      <p:to>
                                        <p:strVal val="visible"/>
                                      </p:to>
                                    </p:set>
                                    <p:anim calcmode="lin" valueType="num">
                                      <p:cBhvr>
                                        <p:cTn id="48" dur="350"/>
                                        <p:tgtEl>
                                          <p:spTgt spid="37"/>
                                        </p:tgtEl>
                                        <p:attrNameLst>
                                          <p:attrName>ppt_x</p:attrName>
                                        </p:attrNameLst>
                                      </p:cBhvr>
                                      <p:tavLst>
                                        <p:tav tm="0">
                                          <p:val>
                                            <p:strVal val="#ppt_x-#ppt_w*1.125000"/>
                                          </p:val>
                                        </p:tav>
                                        <p:tav tm="100000">
                                          <p:val>
                                            <p:strVal val="#ppt_x"/>
                                          </p:val>
                                        </p:tav>
                                      </p:tavLst>
                                    </p:anim>
                                    <p:animEffect>
                                      <p:cBhvr>
                                        <p:cTn id="49" dur="350"/>
                                        <p:tgtEl>
                                          <p:spTgt spid="37"/>
                                        </p:tgtEl>
                                      </p:cBhvr>
                                    </p:animEffect>
                                  </p:childTnLst>
                                </p:cTn>
                              </p:par>
                              <p:par>
                                <p:cTn id="50" presetID="12" presetClass="entr" presetSubtype="8" fill="hold" grpId="0" nodeType="withEffect">
                                  <p:stCondLst>
                                    <p:cond delay="1000"/>
                                  </p:stCondLst>
                                  <p:childTnLst>
                                    <p:set>
                                      <p:cBhvr>
                                        <p:cTn id="51" dur="1" fill="hold">
                                          <p:stCondLst>
                                            <p:cond delay="0"/>
                                          </p:stCondLst>
                                        </p:cTn>
                                        <p:tgtEl>
                                          <p:spTgt spid="42"/>
                                        </p:tgtEl>
                                        <p:attrNameLst>
                                          <p:attrName>style.visibility</p:attrName>
                                        </p:attrNameLst>
                                      </p:cBhvr>
                                      <p:to>
                                        <p:strVal val="visible"/>
                                      </p:to>
                                    </p:set>
                                    <p:anim calcmode="lin" valueType="num">
                                      <p:cBhvr>
                                        <p:cTn id="52" dur="350"/>
                                        <p:tgtEl>
                                          <p:spTgt spid="42"/>
                                        </p:tgtEl>
                                        <p:attrNameLst>
                                          <p:attrName>ppt_x</p:attrName>
                                        </p:attrNameLst>
                                      </p:cBhvr>
                                      <p:tavLst>
                                        <p:tav tm="0">
                                          <p:val>
                                            <p:strVal val="#ppt_x-#ppt_w*1.125000"/>
                                          </p:val>
                                        </p:tav>
                                        <p:tav tm="100000">
                                          <p:val>
                                            <p:strVal val="#ppt_x"/>
                                          </p:val>
                                        </p:tav>
                                      </p:tavLst>
                                    </p:anim>
                                    <p:animEffect>
                                      <p:cBhvr>
                                        <p:cTn id="53" dur="350"/>
                                        <p:tgtEl>
                                          <p:spTgt spid="4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41"/>
                                        </p:tgtEl>
                                        <p:attrNameLst>
                                          <p:attrName>style.visibility</p:attrName>
                                        </p:attrNameLst>
                                      </p:cBhvr>
                                      <p:to>
                                        <p:strVal val="visible"/>
                                      </p:to>
                                    </p:set>
                                    <p:anim calcmode="lin" valueType="num">
                                      <p:cBhvr>
                                        <p:cTn id="56" dur="350"/>
                                        <p:tgtEl>
                                          <p:spTgt spid="41"/>
                                        </p:tgtEl>
                                        <p:attrNameLst>
                                          <p:attrName>ppt_x</p:attrName>
                                        </p:attrNameLst>
                                      </p:cBhvr>
                                      <p:tavLst>
                                        <p:tav tm="0">
                                          <p:val>
                                            <p:strVal val="#ppt_x-#ppt_w*1.125000"/>
                                          </p:val>
                                        </p:tav>
                                        <p:tav tm="100000">
                                          <p:val>
                                            <p:strVal val="#ppt_x"/>
                                          </p:val>
                                        </p:tav>
                                      </p:tavLst>
                                    </p:anim>
                                    <p:animEffect>
                                      <p:cBhvr>
                                        <p:cTn id="57" dur="350"/>
                                        <p:tgtEl>
                                          <p:spTgt spid="41"/>
                                        </p:tgtEl>
                                      </p:cBhvr>
                                    </p:animEffect>
                                  </p:childTnLst>
                                </p:cTn>
                              </p:par>
                            </p:childTnLst>
                          </p:cTn>
                        </p:par>
                        <p:par>
                          <p:cTn id="58" fill="hold">
                            <p:stCondLst>
                              <p:cond delay="1850"/>
                            </p:stCondLst>
                            <p:childTnLst>
                              <p:par>
                                <p:cTn id="59" presetID="12" presetClass="entr" presetSubtype="4" fill="hold" grpId="0" nodeType="afterEffect">
                                  <p:stCondLst>
                                    <p:cond delay="50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p:tgtEl>
                                          <p:spTgt spid="43"/>
                                        </p:tgtEl>
                                        <p:attrNameLst>
                                          <p:attrName>ppt_y</p:attrName>
                                        </p:attrNameLst>
                                      </p:cBhvr>
                                      <p:tavLst>
                                        <p:tav tm="0">
                                          <p:val>
                                            <p:strVal val="#ppt_y+#ppt_h*1.125000"/>
                                          </p:val>
                                        </p:tav>
                                        <p:tav tm="100000">
                                          <p:val>
                                            <p:strVal val="#ppt_y"/>
                                          </p:val>
                                        </p:tav>
                                      </p:tavLst>
                                    </p:anim>
                                    <p:animEffect>
                                      <p:cBhvr>
                                        <p:cTn id="62" dur="500"/>
                                        <p:tgtEl>
                                          <p:spTgt spid="43"/>
                                        </p:tgtEl>
                                      </p:cBhvr>
                                    </p:animEffect>
                                  </p:childTnLst>
                                </p:cTn>
                              </p:par>
                              <p:par>
                                <p:cTn id="63" presetID="12" presetClass="entr" presetSubtype="4" fill="hold" grpId="0"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p:tgtEl>
                                          <p:spTgt spid="45"/>
                                        </p:tgtEl>
                                        <p:attrNameLst>
                                          <p:attrName>ppt_y</p:attrName>
                                        </p:attrNameLst>
                                      </p:cBhvr>
                                      <p:tavLst>
                                        <p:tav tm="0">
                                          <p:val>
                                            <p:strVal val="#ppt_y+#ppt_h*1.125000"/>
                                          </p:val>
                                        </p:tav>
                                        <p:tav tm="100000">
                                          <p:val>
                                            <p:strVal val="#ppt_y"/>
                                          </p:val>
                                        </p:tav>
                                      </p:tavLst>
                                    </p:anim>
                                    <p:animEffect>
                                      <p:cBhvr>
                                        <p:cTn id="66" dur="500"/>
                                        <p:tgtEl>
                                          <p:spTgt spid="45"/>
                                        </p:tgtEl>
                                      </p:cBhvr>
                                    </p:animEffect>
                                  </p:childTnLst>
                                </p:cTn>
                              </p:par>
                              <p:par>
                                <p:cTn id="67" presetID="12" presetClass="entr" presetSubtype="4" fill="hold" grpId="0" nodeType="withEffect">
                                  <p:stCondLst>
                                    <p:cond delay="750"/>
                                  </p:stCondLst>
                                  <p:childTnLst>
                                    <p:set>
                                      <p:cBhvr>
                                        <p:cTn id="68" dur="1" fill="hold">
                                          <p:stCondLst>
                                            <p:cond delay="0"/>
                                          </p:stCondLst>
                                        </p:cTn>
                                        <p:tgtEl>
                                          <p:spTgt spid="44"/>
                                        </p:tgtEl>
                                        <p:attrNameLst>
                                          <p:attrName>style.visibility</p:attrName>
                                        </p:attrNameLst>
                                      </p:cBhvr>
                                      <p:to>
                                        <p:strVal val="visible"/>
                                      </p:to>
                                    </p:set>
                                    <p:anim calcmode="lin" valueType="num">
                                      <p:cBhvr>
                                        <p:cTn id="69" dur="500"/>
                                        <p:tgtEl>
                                          <p:spTgt spid="44"/>
                                        </p:tgtEl>
                                        <p:attrNameLst>
                                          <p:attrName>ppt_y</p:attrName>
                                        </p:attrNameLst>
                                      </p:cBhvr>
                                      <p:tavLst>
                                        <p:tav tm="0">
                                          <p:val>
                                            <p:strVal val="#ppt_y+#ppt_h*1.125000"/>
                                          </p:val>
                                        </p:tav>
                                        <p:tav tm="100000">
                                          <p:val>
                                            <p:strVal val="#ppt_y"/>
                                          </p:val>
                                        </p:tav>
                                      </p:tavLst>
                                    </p:anim>
                                    <p:animEffect>
                                      <p:cBhvr>
                                        <p:cTn id="70" dur="500"/>
                                        <p:tgtEl>
                                          <p:spTgt spid="44"/>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46"/>
                                        </p:tgtEl>
                                        <p:attrNameLst>
                                          <p:attrName>style.visibility</p:attrName>
                                        </p:attrNameLst>
                                      </p:cBhvr>
                                      <p:to>
                                        <p:strVal val="visible"/>
                                      </p:to>
                                    </p:set>
                                    <p:anim calcmode="lin" valueType="num">
                                      <p:cBhvr>
                                        <p:cTn id="73" dur="500"/>
                                        <p:tgtEl>
                                          <p:spTgt spid="46"/>
                                        </p:tgtEl>
                                        <p:attrNameLst>
                                          <p:attrName>ppt_y</p:attrName>
                                        </p:attrNameLst>
                                      </p:cBhvr>
                                      <p:tavLst>
                                        <p:tav tm="0">
                                          <p:val>
                                            <p:strVal val="#ppt_y+#ppt_h*1.125000"/>
                                          </p:val>
                                        </p:tav>
                                        <p:tav tm="100000">
                                          <p:val>
                                            <p:strVal val="#ppt_y"/>
                                          </p:val>
                                        </p:tav>
                                      </p:tavLst>
                                    </p:anim>
                                    <p:animEffect>
                                      <p:cBhvr>
                                        <p:cTn id="7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autoUpdateAnimBg="0"/>
      <p:bldP spid="32" grpId="0" bldLvl="0" autoUpdateAnimBg="0"/>
      <p:bldP spid="33" grpId="0" bldLvl="0" animBg="1" autoUpdateAnimBg="0"/>
      <p:bldP spid="34" grpId="0" bldLvl="0" autoUpdateAnimBg="0"/>
      <p:bldP spid="35" grpId="0" bldLvl="0" animBg="1" autoUpdateAnimBg="0"/>
      <p:bldP spid="36" grpId="0" bldLvl="0" autoUpdateAnimBg="0"/>
      <p:bldP spid="37" grpId="0" bldLvl="0" animBg="1" autoUpdateAnimBg="0"/>
      <p:bldP spid="38" grpId="0" bldLvl="0" autoUpdateAnimBg="0"/>
      <p:bldP spid="39" grpId="0" bldLvl="0" animBg="1" autoUpdateAnimBg="0"/>
      <p:bldP spid="40" grpId="0" bldLvl="0" autoUpdateAnimBg="0"/>
      <p:bldP spid="41" grpId="0" bldLvl="0" animBg="1"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9" name="Rectangle 2"/>
          <p:cNvSpPr>
            <a:spLocks noChangeArrowheads="1"/>
          </p:cNvSpPr>
          <p:nvPr/>
        </p:nvSpPr>
        <p:spPr bwMode="auto">
          <a:xfrm>
            <a:off x="4572000" y="1127523"/>
            <a:ext cx="3662363" cy="1750219"/>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3"/>
          <p:cNvSpPr>
            <a:spLocks noChangeArrowheads="1"/>
          </p:cNvSpPr>
          <p:nvPr/>
        </p:nvSpPr>
        <p:spPr bwMode="auto">
          <a:xfrm>
            <a:off x="914400" y="1127522"/>
            <a:ext cx="3657600" cy="1752600"/>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sz="1500">
              <a:solidFill>
                <a:schemeClr val="accent2"/>
              </a:solidFill>
              <a:latin typeface="微软雅黑" panose="020B0503020204020204" pitchFamily="34" charset="-122"/>
              <a:ea typeface="微软雅黑" panose="020B0503020204020204" pitchFamily="34" charset="-122"/>
            </a:endParaRPr>
          </a:p>
        </p:txBody>
      </p:sp>
      <p:sp>
        <p:nvSpPr>
          <p:cNvPr id="61" name="Oval 4"/>
          <p:cNvSpPr>
            <a:spLocks noChangeArrowheads="1"/>
          </p:cNvSpPr>
          <p:nvPr/>
        </p:nvSpPr>
        <p:spPr bwMode="auto">
          <a:xfrm>
            <a:off x="1259682"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2" name="Oval 12"/>
          <p:cNvSpPr>
            <a:spLocks noChangeArrowheads="1"/>
          </p:cNvSpPr>
          <p:nvPr/>
        </p:nvSpPr>
        <p:spPr bwMode="auto">
          <a:xfrm>
            <a:off x="3239691" y="3012281"/>
            <a:ext cx="717947"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3" name="Oval 14"/>
          <p:cNvSpPr>
            <a:spLocks noChangeArrowheads="1"/>
          </p:cNvSpPr>
          <p:nvPr/>
        </p:nvSpPr>
        <p:spPr bwMode="auto">
          <a:xfrm>
            <a:off x="5219701" y="3012281"/>
            <a:ext cx="71675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sp>
        <p:nvSpPr>
          <p:cNvPr id="64" name="Oval 16"/>
          <p:cNvSpPr>
            <a:spLocks noChangeArrowheads="1"/>
          </p:cNvSpPr>
          <p:nvPr/>
        </p:nvSpPr>
        <p:spPr bwMode="auto">
          <a:xfrm>
            <a:off x="7198519" y="3012281"/>
            <a:ext cx="715566" cy="720329"/>
          </a:xfrm>
          <a:prstGeom prst="ellipse">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nvGrpSpPr>
          <p:cNvPr id="65" name="Group 20"/>
          <p:cNvGrpSpPr>
            <a:grpSpLocks/>
          </p:cNvGrpSpPr>
          <p:nvPr/>
        </p:nvGrpSpPr>
        <p:grpSpPr bwMode="auto">
          <a:xfrm>
            <a:off x="1427560" y="3168253"/>
            <a:ext cx="401240" cy="404813"/>
            <a:chOff x="0" y="0"/>
            <a:chExt cx="401822" cy="404317"/>
          </a:xfrm>
        </p:grpSpPr>
        <p:sp>
          <p:nvSpPr>
            <p:cNvPr id="66" name="Freeform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sp>
          <p:nvSpPr>
            <p:cNvPr id="67" name="Freeform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sz="1500">
                <a:latin typeface="微软雅黑" panose="020B0503020204020204" pitchFamily="34" charset="-122"/>
                <a:ea typeface="微软雅黑" panose="020B0503020204020204" pitchFamily="34" charset="-122"/>
              </a:endParaRPr>
            </a:p>
          </p:txBody>
        </p:sp>
      </p:grpSp>
      <p:grpSp>
        <p:nvGrpSpPr>
          <p:cNvPr id="68" name="Group 23"/>
          <p:cNvGrpSpPr>
            <a:grpSpLocks/>
          </p:cNvGrpSpPr>
          <p:nvPr/>
        </p:nvGrpSpPr>
        <p:grpSpPr bwMode="auto">
          <a:xfrm>
            <a:off x="3437335" y="3212306"/>
            <a:ext cx="389334" cy="339329"/>
            <a:chOff x="0" y="0"/>
            <a:chExt cx="389342" cy="339426"/>
          </a:xfrm>
        </p:grpSpPr>
        <p:sp>
          <p:nvSpPr>
            <p:cNvPr id="69" name="Freeform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Freeform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1" name="Freeform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2" name="Freeform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Freeform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4" name="Freeform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5" name="Freeform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6" name="Rectangle 117"/>
            <p:cNvSpPr>
              <a:spLocks noChangeArrowheads="1"/>
            </p:cNvSpPr>
            <p:nvPr/>
          </p:nvSpPr>
          <p:spPr bwMode="auto">
            <a:xfrm>
              <a:off x="49916" y="114806"/>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7" name="Rectangle 118"/>
            <p:cNvSpPr>
              <a:spLocks noChangeArrowheads="1"/>
            </p:cNvSpPr>
            <p:nvPr/>
          </p:nvSpPr>
          <p:spPr bwMode="auto">
            <a:xfrm>
              <a:off x="49916" y="154738"/>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8" name="Rectangle 119"/>
            <p:cNvSpPr>
              <a:spLocks noChangeArrowheads="1"/>
            </p:cNvSpPr>
            <p:nvPr/>
          </p:nvSpPr>
          <p:spPr bwMode="auto">
            <a:xfrm>
              <a:off x="49916" y="199662"/>
              <a:ext cx="109814" cy="14975"/>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79" name="Rectangle 120"/>
            <p:cNvSpPr>
              <a:spLocks noChangeArrowheads="1"/>
            </p:cNvSpPr>
            <p:nvPr/>
          </p:nvSpPr>
          <p:spPr bwMode="auto">
            <a:xfrm>
              <a:off x="49916" y="242091"/>
              <a:ext cx="109814" cy="17471"/>
            </a:xfrm>
            <a:prstGeom prst="rect">
              <a:avLst/>
            </a:prstGeom>
            <a:solidFill>
              <a:schemeClr val="tx1"/>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grpSp>
      <p:grpSp>
        <p:nvGrpSpPr>
          <p:cNvPr id="80" name="Group 35"/>
          <p:cNvGrpSpPr>
            <a:grpSpLocks/>
          </p:cNvGrpSpPr>
          <p:nvPr/>
        </p:nvGrpSpPr>
        <p:grpSpPr bwMode="auto">
          <a:xfrm>
            <a:off x="7366397" y="3177778"/>
            <a:ext cx="379809" cy="376238"/>
            <a:chOff x="0" y="0"/>
            <a:chExt cx="379359" cy="376864"/>
          </a:xfrm>
          <a:solidFill>
            <a:schemeClr val="tx2"/>
          </a:solidFill>
        </p:grpSpPr>
        <p:sp>
          <p:nvSpPr>
            <p:cNvPr id="81" name="Freeform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2" name="Rectangle 151"/>
            <p:cNvSpPr>
              <a:spLocks noChangeArrowheads="1"/>
            </p:cNvSpPr>
            <p:nvPr/>
          </p:nvSpPr>
          <p:spPr bwMode="auto">
            <a:xfrm>
              <a:off x="144756" y="272040"/>
              <a:ext cx="22463"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3" name="Rectangle 152"/>
            <p:cNvSpPr>
              <a:spLocks noChangeArrowheads="1"/>
            </p:cNvSpPr>
            <p:nvPr/>
          </p:nvSpPr>
          <p:spPr bwMode="auto">
            <a:xfrm>
              <a:off x="179697"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4" name="Rectangle 153"/>
            <p:cNvSpPr>
              <a:spLocks noChangeArrowheads="1"/>
            </p:cNvSpPr>
            <p:nvPr/>
          </p:nvSpPr>
          <p:spPr bwMode="auto">
            <a:xfrm>
              <a:off x="214638" y="272040"/>
              <a:ext cx="19966" cy="4242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85" name="Freeform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6" name="Freeform 155"/>
            <p:cNvSpPr>
              <a:spLocks noChangeArrowheads="1"/>
            </p:cNvSpPr>
            <p:nvPr/>
          </p:nvSpPr>
          <p:spPr bwMode="auto">
            <a:xfrm>
              <a:off x="67387" y="272040"/>
              <a:ext cx="22463" cy="19966"/>
            </a:xfrm>
            <a:custGeom>
              <a:avLst/>
              <a:gdLst>
                <a:gd name="T0" fmla="*/ 0 w 9"/>
                <a:gd name="T1" fmla="*/ 37373856 h 8"/>
                <a:gd name="T2" fmla="*/ 18689216 w 9"/>
                <a:gd name="T3" fmla="*/ 49830145 h 8"/>
                <a:gd name="T4" fmla="*/ 56065152 w 9"/>
                <a:gd name="T5" fmla="*/ 6229392 h 8"/>
                <a:gd name="T6" fmla="*/ 43605675 w 9"/>
                <a:gd name="T7" fmla="*/ 0 h 8"/>
                <a:gd name="T8" fmla="*/ 0 w 9"/>
                <a:gd name="T9" fmla="*/ 3737385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7" name="Freeform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8" name="Freeform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9" name="Freeform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0" name="Rectangle 159"/>
            <p:cNvSpPr>
              <a:spLocks noChangeArrowheads="1"/>
            </p:cNvSpPr>
            <p:nvPr/>
          </p:nvSpPr>
          <p:spPr bwMode="auto">
            <a:xfrm>
              <a:off x="187185" y="34941"/>
              <a:ext cx="7488" cy="22463"/>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1" name="Freeform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2" name="Freeform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3" name="Freeform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3856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4" name="Freeform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5" name="Freeform 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6" name="Freeform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97" name="Rectangle 166"/>
            <p:cNvSpPr>
              <a:spLocks noChangeArrowheads="1"/>
            </p:cNvSpPr>
            <p:nvPr/>
          </p:nvSpPr>
          <p:spPr bwMode="auto">
            <a:xfrm>
              <a:off x="39933" y="174705"/>
              <a:ext cx="24958"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98" name="Rectangle 167"/>
            <p:cNvSpPr>
              <a:spLocks noChangeArrowheads="1"/>
            </p:cNvSpPr>
            <p:nvPr/>
          </p:nvSpPr>
          <p:spPr bwMode="auto">
            <a:xfrm>
              <a:off x="316965" y="177200"/>
              <a:ext cx="27454" cy="748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grpSp>
      <p:grpSp>
        <p:nvGrpSpPr>
          <p:cNvPr id="99" name="Group 54"/>
          <p:cNvGrpSpPr>
            <a:grpSpLocks/>
          </p:cNvGrpSpPr>
          <p:nvPr/>
        </p:nvGrpSpPr>
        <p:grpSpPr bwMode="auto">
          <a:xfrm>
            <a:off x="5431631" y="3213497"/>
            <a:ext cx="300038" cy="389334"/>
            <a:chOff x="0" y="0"/>
            <a:chExt cx="299494" cy="389342"/>
          </a:xfrm>
        </p:grpSpPr>
        <p:sp>
          <p:nvSpPr>
            <p:cNvPr id="100" name="Freeform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2"/>
            </a:solidFill>
            <a:ln>
              <a:noFill/>
            </a:ln>
            <a:effectLst>
              <a:outerShdw blurRad="101600" dir="18900000" sy="23000" kx="-1200000" algn="bl" rotWithShape="0">
                <a:prstClr val="black">
                  <a:alpha val="20000"/>
                </a:prstClr>
              </a:outerShdw>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02" name="矩形 104"/>
          <p:cNvSpPr>
            <a:spLocks noChangeArrowheads="1"/>
          </p:cNvSpPr>
          <p:nvPr/>
        </p:nvSpPr>
        <p:spPr bwMode="auto">
          <a:xfrm>
            <a:off x="3335908" y="1414463"/>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3" name="矩形 47"/>
          <p:cNvSpPr>
            <a:spLocks noChangeArrowheads="1"/>
          </p:cNvSpPr>
          <p:nvPr/>
        </p:nvSpPr>
        <p:spPr bwMode="auto">
          <a:xfrm>
            <a:off x="1173957" y="1753792"/>
            <a:ext cx="3146822"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0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04" name="矩形 106"/>
          <p:cNvSpPr>
            <a:spLocks noChangeArrowheads="1"/>
          </p:cNvSpPr>
          <p:nvPr/>
        </p:nvSpPr>
        <p:spPr bwMode="auto">
          <a:xfrm>
            <a:off x="1035844"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5" name="矩形 47"/>
          <p:cNvSpPr>
            <a:spLocks noChangeArrowheads="1"/>
          </p:cNvSpPr>
          <p:nvPr/>
        </p:nvSpPr>
        <p:spPr bwMode="auto">
          <a:xfrm>
            <a:off x="87868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6" name="矩形 108"/>
          <p:cNvSpPr>
            <a:spLocks noChangeArrowheads="1"/>
          </p:cNvSpPr>
          <p:nvPr/>
        </p:nvSpPr>
        <p:spPr bwMode="auto">
          <a:xfrm>
            <a:off x="3015854" y="3723878"/>
            <a:ext cx="116324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7" name="矩形 47"/>
          <p:cNvSpPr>
            <a:spLocks noChangeArrowheads="1"/>
          </p:cNvSpPr>
          <p:nvPr/>
        </p:nvSpPr>
        <p:spPr bwMode="auto">
          <a:xfrm>
            <a:off x="2858692"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8" name="矩形 110"/>
          <p:cNvSpPr>
            <a:spLocks noChangeArrowheads="1"/>
          </p:cNvSpPr>
          <p:nvPr/>
        </p:nvSpPr>
        <p:spPr bwMode="auto">
          <a:xfrm>
            <a:off x="6974682" y="3723878"/>
            <a:ext cx="116443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9" name="矩形 47"/>
          <p:cNvSpPr>
            <a:spLocks noChangeArrowheads="1"/>
          </p:cNvSpPr>
          <p:nvPr/>
        </p:nvSpPr>
        <p:spPr bwMode="auto">
          <a:xfrm>
            <a:off x="6817519"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10" name="矩形 112"/>
          <p:cNvSpPr>
            <a:spLocks noChangeArrowheads="1"/>
          </p:cNvSpPr>
          <p:nvPr/>
        </p:nvSpPr>
        <p:spPr bwMode="auto">
          <a:xfrm>
            <a:off x="4995863" y="3723878"/>
            <a:ext cx="116324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sz="16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1" name="矩形 47"/>
          <p:cNvSpPr>
            <a:spLocks noChangeArrowheads="1"/>
          </p:cNvSpPr>
          <p:nvPr/>
        </p:nvSpPr>
        <p:spPr bwMode="auto">
          <a:xfrm>
            <a:off x="4837510" y="4011910"/>
            <a:ext cx="1478756"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69001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ppt_x</p:attrName>
                                        </p:attrNameLst>
                                      </p:cBhvr>
                                      <p:tavLst>
                                        <p:tav tm="0">
                                          <p:val>
                                            <p:strVal val="0-#ppt_w/2"/>
                                          </p:val>
                                        </p:tav>
                                        <p:tav tm="100000">
                                          <p:val>
                                            <p:strVal val="#ppt_x"/>
                                          </p:val>
                                        </p:tav>
                                      </p:tavLst>
                                    </p:anim>
                                    <p:anim calcmode="lin" valueType="num">
                                      <p:cBhvr>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p:cBhvr>
                                        <p:cTn id="12" dur="500"/>
                                        <p:tgtEl>
                                          <p:spTgt spid="60"/>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102"/>
                                        </p:tgtEl>
                                        <p:attrNameLst>
                                          <p:attrName>style.visibility</p:attrName>
                                        </p:attrNameLst>
                                      </p:cBhvr>
                                      <p:to>
                                        <p:strVal val="visible"/>
                                      </p:to>
                                    </p:set>
                                    <p:animEffect>
                                      <p:cBhvr>
                                        <p:cTn id="15" dur="500"/>
                                        <p:tgtEl>
                                          <p:spTgt spid="102"/>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103"/>
                                        </p:tgtEl>
                                        <p:attrNameLst>
                                          <p:attrName>style.visibility</p:attrName>
                                        </p:attrNameLst>
                                      </p:cBhvr>
                                      <p:to>
                                        <p:strVal val="visible"/>
                                      </p:to>
                                    </p:set>
                                    <p:animEffect>
                                      <p:cBhvr>
                                        <p:cTn id="18" dur="500"/>
                                        <p:tgtEl>
                                          <p:spTgt spid="103"/>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p:cBhvr>
                                        <p:cTn id="22" dur="400"/>
                                        <p:tgtEl>
                                          <p:spTgt spid="61"/>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p:cBhvr>
                                        <p:cTn id="26" dur="400"/>
                                        <p:tgtEl>
                                          <p:spTgt spid="6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p:cBhvr>
                                        <p:cTn id="30" dur="400"/>
                                        <p:tgtEl>
                                          <p:spTgt spid="63"/>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64"/>
                                        </p:tgtEl>
                                        <p:attrNameLst>
                                          <p:attrName>style.visibility</p:attrName>
                                        </p:attrNameLst>
                                      </p:cBhvr>
                                      <p:to>
                                        <p:strVal val="visible"/>
                                      </p:to>
                                    </p:set>
                                    <p:animEffect>
                                      <p:cBhvr>
                                        <p:cTn id="34" dur="400"/>
                                        <p:tgtEl>
                                          <p:spTgt spid="64"/>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p:cBhvr>
                                        <p:cTn id="38" dur="250"/>
                                        <p:tgtEl>
                                          <p:spTgt spid="65"/>
                                        </p:tgtEl>
                                      </p:cBhvr>
                                    </p:animEffect>
                                  </p:childTnLst>
                                </p:cTn>
                              </p:par>
                              <p:par>
                                <p:cTn id="39" presetID="10" presetClass="entr" presetSubtype="0" fill="hold"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p:cBhvr>
                                        <p:cTn id="41" dur="250"/>
                                        <p:tgtEl>
                                          <p:spTgt spid="68"/>
                                        </p:tgtEl>
                                      </p:cBhvr>
                                    </p:animEffect>
                                  </p:childTnLst>
                                </p:cTn>
                              </p:par>
                              <p:par>
                                <p:cTn id="42" presetID="10" presetClass="entr" presetSubtype="0" fill="hold" nodeType="withEffect">
                                  <p:stCondLst>
                                    <p:cond delay="0"/>
                                  </p:stCondLst>
                                  <p:childTnLst>
                                    <p:set>
                                      <p:cBhvr>
                                        <p:cTn id="43" dur="1" fill="hold">
                                          <p:stCondLst>
                                            <p:cond delay="0"/>
                                          </p:stCondLst>
                                        </p:cTn>
                                        <p:tgtEl>
                                          <p:spTgt spid="99"/>
                                        </p:tgtEl>
                                        <p:attrNameLst>
                                          <p:attrName>style.visibility</p:attrName>
                                        </p:attrNameLst>
                                      </p:cBhvr>
                                      <p:to>
                                        <p:strVal val="visible"/>
                                      </p:to>
                                    </p:set>
                                    <p:animEffect>
                                      <p:cBhvr>
                                        <p:cTn id="44" dur="250"/>
                                        <p:tgtEl>
                                          <p:spTgt spid="9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p:cBhvr>
                                        <p:cTn id="47" dur="25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04"/>
                                        </p:tgtEl>
                                        <p:attrNameLst>
                                          <p:attrName>style.visibility</p:attrName>
                                        </p:attrNameLst>
                                      </p:cBhvr>
                                      <p:to>
                                        <p:strVal val="visible"/>
                                      </p:to>
                                    </p:set>
                                    <p:anim calcmode="lin" valueType="num">
                                      <p:cBhvr additive="base">
                                        <p:cTn id="52" dur="500" fill="hold"/>
                                        <p:tgtEl>
                                          <p:spTgt spid="104"/>
                                        </p:tgtEl>
                                        <p:attrNameLst>
                                          <p:attrName>ppt_x</p:attrName>
                                        </p:attrNameLst>
                                      </p:cBhvr>
                                      <p:tavLst>
                                        <p:tav tm="0">
                                          <p:val>
                                            <p:strVal val="#ppt_x"/>
                                          </p:val>
                                        </p:tav>
                                        <p:tav tm="100000">
                                          <p:val>
                                            <p:strVal val="#ppt_x"/>
                                          </p:val>
                                        </p:tav>
                                      </p:tavLst>
                                    </p:anim>
                                    <p:anim calcmode="lin" valueType="num">
                                      <p:cBhvr additive="base">
                                        <p:cTn id="53" dur="500" fill="hold"/>
                                        <p:tgtEl>
                                          <p:spTgt spid="10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additive="base">
                                        <p:cTn id="56" dur="500" fill="hold"/>
                                        <p:tgtEl>
                                          <p:spTgt spid="105"/>
                                        </p:tgtEl>
                                        <p:attrNameLst>
                                          <p:attrName>ppt_x</p:attrName>
                                        </p:attrNameLst>
                                      </p:cBhvr>
                                      <p:tavLst>
                                        <p:tav tm="0">
                                          <p:val>
                                            <p:strVal val="#ppt_x"/>
                                          </p:val>
                                        </p:tav>
                                        <p:tav tm="100000">
                                          <p:val>
                                            <p:strVal val="#ppt_x"/>
                                          </p:val>
                                        </p:tav>
                                      </p:tavLst>
                                    </p:anim>
                                    <p:anim calcmode="lin" valueType="num">
                                      <p:cBhvr additive="base">
                                        <p:cTn id="57" dur="500" fill="hold"/>
                                        <p:tgtEl>
                                          <p:spTgt spid="105"/>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06"/>
                                        </p:tgtEl>
                                        <p:attrNameLst>
                                          <p:attrName>style.visibility</p:attrName>
                                        </p:attrNameLst>
                                      </p:cBhvr>
                                      <p:to>
                                        <p:strVal val="visible"/>
                                      </p:to>
                                    </p:set>
                                    <p:anim calcmode="lin" valueType="num">
                                      <p:cBhvr additive="base">
                                        <p:cTn id="60" dur="500" fill="hold"/>
                                        <p:tgtEl>
                                          <p:spTgt spid="106"/>
                                        </p:tgtEl>
                                        <p:attrNameLst>
                                          <p:attrName>ppt_x</p:attrName>
                                        </p:attrNameLst>
                                      </p:cBhvr>
                                      <p:tavLst>
                                        <p:tav tm="0">
                                          <p:val>
                                            <p:strVal val="#ppt_x"/>
                                          </p:val>
                                        </p:tav>
                                        <p:tav tm="100000">
                                          <p:val>
                                            <p:strVal val="#ppt_x"/>
                                          </p:val>
                                        </p:tav>
                                      </p:tavLst>
                                    </p:anim>
                                    <p:anim calcmode="lin" valueType="num">
                                      <p:cBhvr additive="base">
                                        <p:cTn id="61" dur="500" fill="hold"/>
                                        <p:tgtEl>
                                          <p:spTgt spid="106"/>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07"/>
                                        </p:tgtEl>
                                        <p:attrNameLst>
                                          <p:attrName>style.visibility</p:attrName>
                                        </p:attrNameLst>
                                      </p:cBhvr>
                                      <p:to>
                                        <p:strVal val="visible"/>
                                      </p:to>
                                    </p:set>
                                    <p:anim calcmode="lin" valueType="num">
                                      <p:cBhvr additive="base">
                                        <p:cTn id="64" dur="500" fill="hold"/>
                                        <p:tgtEl>
                                          <p:spTgt spid="107"/>
                                        </p:tgtEl>
                                        <p:attrNameLst>
                                          <p:attrName>ppt_x</p:attrName>
                                        </p:attrNameLst>
                                      </p:cBhvr>
                                      <p:tavLst>
                                        <p:tav tm="0">
                                          <p:val>
                                            <p:strVal val="#ppt_x"/>
                                          </p:val>
                                        </p:tav>
                                        <p:tav tm="100000">
                                          <p:val>
                                            <p:strVal val="#ppt_x"/>
                                          </p:val>
                                        </p:tav>
                                      </p:tavLst>
                                    </p:anim>
                                    <p:anim calcmode="lin" valueType="num">
                                      <p:cBhvr additive="base">
                                        <p:cTn id="65" dur="500" fill="hold"/>
                                        <p:tgtEl>
                                          <p:spTgt spid="107"/>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08"/>
                                        </p:tgtEl>
                                        <p:attrNameLst>
                                          <p:attrName>style.visibility</p:attrName>
                                        </p:attrNameLst>
                                      </p:cBhvr>
                                      <p:to>
                                        <p:strVal val="visible"/>
                                      </p:to>
                                    </p:set>
                                    <p:anim calcmode="lin" valueType="num">
                                      <p:cBhvr additive="base">
                                        <p:cTn id="68" dur="500" fill="hold"/>
                                        <p:tgtEl>
                                          <p:spTgt spid="108"/>
                                        </p:tgtEl>
                                        <p:attrNameLst>
                                          <p:attrName>ppt_x</p:attrName>
                                        </p:attrNameLst>
                                      </p:cBhvr>
                                      <p:tavLst>
                                        <p:tav tm="0">
                                          <p:val>
                                            <p:strVal val="#ppt_x"/>
                                          </p:val>
                                        </p:tav>
                                        <p:tav tm="100000">
                                          <p:val>
                                            <p:strVal val="#ppt_x"/>
                                          </p:val>
                                        </p:tav>
                                      </p:tavLst>
                                    </p:anim>
                                    <p:anim calcmode="lin" valueType="num">
                                      <p:cBhvr additive="base">
                                        <p:cTn id="69" dur="500" fill="hold"/>
                                        <p:tgtEl>
                                          <p:spTgt spid="108"/>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09"/>
                                        </p:tgtEl>
                                        <p:attrNameLst>
                                          <p:attrName>style.visibility</p:attrName>
                                        </p:attrNameLst>
                                      </p:cBhvr>
                                      <p:to>
                                        <p:strVal val="visible"/>
                                      </p:to>
                                    </p:set>
                                    <p:anim calcmode="lin" valueType="num">
                                      <p:cBhvr additive="base">
                                        <p:cTn id="72" dur="500" fill="hold"/>
                                        <p:tgtEl>
                                          <p:spTgt spid="109"/>
                                        </p:tgtEl>
                                        <p:attrNameLst>
                                          <p:attrName>ppt_x</p:attrName>
                                        </p:attrNameLst>
                                      </p:cBhvr>
                                      <p:tavLst>
                                        <p:tav tm="0">
                                          <p:val>
                                            <p:strVal val="#ppt_x"/>
                                          </p:val>
                                        </p:tav>
                                        <p:tav tm="100000">
                                          <p:val>
                                            <p:strVal val="#ppt_x"/>
                                          </p:val>
                                        </p:tav>
                                      </p:tavLst>
                                    </p:anim>
                                    <p:anim calcmode="lin" valueType="num">
                                      <p:cBhvr additive="base">
                                        <p:cTn id="73" dur="500" fill="hold"/>
                                        <p:tgtEl>
                                          <p:spTgt spid="109"/>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10"/>
                                        </p:tgtEl>
                                        <p:attrNameLst>
                                          <p:attrName>style.visibility</p:attrName>
                                        </p:attrNameLst>
                                      </p:cBhvr>
                                      <p:to>
                                        <p:strVal val="visible"/>
                                      </p:to>
                                    </p:set>
                                    <p:anim calcmode="lin" valueType="num">
                                      <p:cBhvr additive="base">
                                        <p:cTn id="76" dur="500" fill="hold"/>
                                        <p:tgtEl>
                                          <p:spTgt spid="110"/>
                                        </p:tgtEl>
                                        <p:attrNameLst>
                                          <p:attrName>ppt_x</p:attrName>
                                        </p:attrNameLst>
                                      </p:cBhvr>
                                      <p:tavLst>
                                        <p:tav tm="0">
                                          <p:val>
                                            <p:strVal val="#ppt_x"/>
                                          </p:val>
                                        </p:tav>
                                        <p:tav tm="100000">
                                          <p:val>
                                            <p:strVal val="#ppt_x"/>
                                          </p:val>
                                        </p:tav>
                                      </p:tavLst>
                                    </p:anim>
                                    <p:anim calcmode="lin" valueType="num">
                                      <p:cBhvr additive="base">
                                        <p:cTn id="77" dur="500" fill="hold"/>
                                        <p:tgtEl>
                                          <p:spTgt spid="110"/>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111"/>
                                        </p:tgtEl>
                                        <p:attrNameLst>
                                          <p:attrName>style.visibility</p:attrName>
                                        </p:attrNameLst>
                                      </p:cBhvr>
                                      <p:to>
                                        <p:strVal val="visible"/>
                                      </p:to>
                                    </p:set>
                                    <p:anim calcmode="lin" valueType="num">
                                      <p:cBhvr additive="base">
                                        <p:cTn id="80" dur="500" fill="hold"/>
                                        <p:tgtEl>
                                          <p:spTgt spid="111"/>
                                        </p:tgtEl>
                                        <p:attrNameLst>
                                          <p:attrName>ppt_x</p:attrName>
                                        </p:attrNameLst>
                                      </p:cBhvr>
                                      <p:tavLst>
                                        <p:tav tm="0">
                                          <p:val>
                                            <p:strVal val="#ppt_x"/>
                                          </p:val>
                                        </p:tav>
                                        <p:tav tm="100000">
                                          <p:val>
                                            <p:strVal val="#ppt_x"/>
                                          </p:val>
                                        </p:tav>
                                      </p:tavLst>
                                    </p:anim>
                                    <p:anim calcmode="lin" valueType="num">
                                      <p:cBhvr additive="base">
                                        <p:cTn id="81"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102" grpId="0" bldLvl="0" autoUpdateAnimBg="0"/>
      <p:bldP spid="103" grpId="0" bldLvl="0" autoUpdateAnimBg="0"/>
      <p:bldP spid="104" grpId="0"/>
      <p:bldP spid="105" grpId="0"/>
      <p:bldP spid="106" grpId="0"/>
      <p:bldP spid="107" grpId="0"/>
      <p:bldP spid="108" grpId="0"/>
      <p:bldP spid="109" grpId="0"/>
      <p:bldP spid="110" grpId="0"/>
      <p:bldP spid="1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2" name="Oval 6"/>
          <p:cNvSpPr>
            <a:spLocks noChangeArrowheads="1"/>
          </p:cNvSpPr>
          <p:nvPr/>
        </p:nvSpPr>
        <p:spPr bwMode="auto">
          <a:xfrm>
            <a:off x="593891" y="2517003"/>
            <a:ext cx="1962574" cy="196257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7"/>
          <p:cNvSpPr>
            <a:spLocks noChangeArrowheads="1"/>
          </p:cNvSpPr>
          <p:nvPr/>
        </p:nvSpPr>
        <p:spPr bwMode="auto">
          <a:xfrm>
            <a:off x="3190822" y="2789552"/>
            <a:ext cx="1611477" cy="1609096"/>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Oval 8"/>
          <p:cNvSpPr>
            <a:spLocks noChangeArrowheads="1"/>
          </p:cNvSpPr>
          <p:nvPr/>
        </p:nvSpPr>
        <p:spPr bwMode="auto">
          <a:xfrm>
            <a:off x="5437843" y="3038295"/>
            <a:ext cx="1303225" cy="1303226"/>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Oval 9"/>
          <p:cNvSpPr>
            <a:spLocks noChangeArrowheads="1"/>
          </p:cNvSpPr>
          <p:nvPr/>
        </p:nvSpPr>
        <p:spPr bwMode="auto">
          <a:xfrm>
            <a:off x="7376613" y="3212056"/>
            <a:ext cx="1146125" cy="1146125"/>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Freeform 10"/>
          <p:cNvSpPr>
            <a:spLocks/>
          </p:cNvSpPr>
          <p:nvPr/>
        </p:nvSpPr>
        <p:spPr bwMode="auto">
          <a:xfrm>
            <a:off x="1775722" y="2036178"/>
            <a:ext cx="2101823" cy="671250"/>
          </a:xfrm>
          <a:custGeom>
            <a:avLst/>
            <a:gdLst>
              <a:gd name="T0" fmla="*/ 0 w 3292"/>
              <a:gd name="T1" fmla="*/ 650 h 1052"/>
              <a:gd name="T2" fmla="*/ 1668 w 3292"/>
              <a:gd name="T3" fmla="*/ 55 h 1052"/>
              <a:gd name="T4" fmla="*/ 3292 w 3292"/>
              <a:gd name="T5" fmla="*/ 1052 h 1052"/>
            </a:gdLst>
            <a:ahLst/>
            <a:cxnLst>
              <a:cxn ang="0">
                <a:pos x="T0" y="T1"/>
              </a:cxn>
              <a:cxn ang="0">
                <a:pos x="T2" y="T3"/>
              </a:cxn>
              <a:cxn ang="0">
                <a:pos x="T4" y="T5"/>
              </a:cxn>
            </a:cxnLst>
            <a:rect l="0" t="0" r="r" b="b"/>
            <a:pathLst>
              <a:path w="3292" h="1052">
                <a:moveTo>
                  <a:pt x="0" y="650"/>
                </a:moveTo>
                <a:cubicBezTo>
                  <a:pt x="428" y="234"/>
                  <a:pt x="1027" y="0"/>
                  <a:pt x="1668" y="55"/>
                </a:cubicBezTo>
                <a:cubicBezTo>
                  <a:pt x="2362" y="115"/>
                  <a:pt x="2949" y="502"/>
                  <a:pt x="3292" y="1052"/>
                </a:cubicBezTo>
              </a:path>
            </a:pathLst>
          </a:custGeom>
          <a:noFill/>
          <a:ln w="11" cap="flat" cmpd="sng">
            <a:solidFill>
              <a:schemeClr val="bg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Freeform 11"/>
          <p:cNvSpPr>
            <a:spLocks/>
          </p:cNvSpPr>
          <p:nvPr/>
        </p:nvSpPr>
        <p:spPr bwMode="auto">
          <a:xfrm>
            <a:off x="4264344" y="2406322"/>
            <a:ext cx="1866171" cy="573657"/>
          </a:xfrm>
          <a:custGeom>
            <a:avLst/>
            <a:gdLst>
              <a:gd name="T0" fmla="*/ 0 w 2923"/>
              <a:gd name="T1" fmla="*/ 592 h 899"/>
              <a:gd name="T2" fmla="*/ 1469 w 2923"/>
              <a:gd name="T3" fmla="*/ 40 h 899"/>
              <a:gd name="T4" fmla="*/ 2923 w 2923"/>
              <a:gd name="T5" fmla="*/ 899 h 899"/>
            </a:gdLst>
            <a:ahLst/>
            <a:cxnLst>
              <a:cxn ang="0">
                <a:pos x="T0" y="T1"/>
              </a:cxn>
              <a:cxn ang="0">
                <a:pos x="T2" y="T3"/>
              </a:cxn>
              <a:cxn ang="0">
                <a:pos x="T4" y="T5"/>
              </a:cxn>
            </a:cxnLst>
            <a:rect l="0" t="0" r="r" b="b"/>
            <a:pathLst>
              <a:path w="2923" h="899">
                <a:moveTo>
                  <a:pt x="0" y="592"/>
                </a:moveTo>
                <a:cubicBezTo>
                  <a:pt x="373" y="217"/>
                  <a:pt x="900" y="0"/>
                  <a:pt x="1469" y="40"/>
                </a:cubicBezTo>
                <a:cubicBezTo>
                  <a:pt x="2085" y="83"/>
                  <a:pt x="2611" y="417"/>
                  <a:pt x="2923" y="899"/>
                </a:cubicBezTo>
              </a:path>
            </a:pathLst>
          </a:custGeom>
          <a:noFill/>
          <a:ln w="11" cap="flat" cmpd="sng">
            <a:solidFill>
              <a:schemeClr val="tx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 name="Freeform 12"/>
          <p:cNvSpPr>
            <a:spLocks/>
          </p:cNvSpPr>
          <p:nvPr/>
        </p:nvSpPr>
        <p:spPr bwMode="auto">
          <a:xfrm>
            <a:off x="6454239" y="2703862"/>
            <a:ext cx="1619808" cy="454641"/>
          </a:xfrm>
          <a:custGeom>
            <a:avLst/>
            <a:gdLst>
              <a:gd name="T0" fmla="*/ 0 w 2537"/>
              <a:gd name="T1" fmla="*/ 540 h 712"/>
              <a:gd name="T2" fmla="*/ 1252 w 2537"/>
              <a:gd name="T3" fmla="*/ 16 h 712"/>
              <a:gd name="T4" fmla="*/ 2537 w 2537"/>
              <a:gd name="T5" fmla="*/ 712 h 712"/>
            </a:gdLst>
            <a:ahLst/>
            <a:cxnLst>
              <a:cxn ang="0">
                <a:pos x="T0" y="T1"/>
              </a:cxn>
              <a:cxn ang="0">
                <a:pos x="T2" y="T3"/>
              </a:cxn>
              <a:cxn ang="0">
                <a:pos x="T4" y="T5"/>
              </a:cxn>
            </a:cxnLst>
            <a:rect l="0" t="0" r="r" b="b"/>
            <a:pathLst>
              <a:path w="2537" h="712">
                <a:moveTo>
                  <a:pt x="0" y="540"/>
                </a:moveTo>
                <a:cubicBezTo>
                  <a:pt x="310" y="204"/>
                  <a:pt x="759" y="0"/>
                  <a:pt x="1252" y="16"/>
                </a:cubicBezTo>
                <a:cubicBezTo>
                  <a:pt x="1787" y="33"/>
                  <a:pt x="2253" y="306"/>
                  <a:pt x="2537" y="712"/>
                </a:cubicBezTo>
              </a:path>
            </a:pathLst>
          </a:custGeom>
          <a:noFill/>
          <a:ln w="11" cap="flat" cmpd="sng">
            <a:solidFill>
              <a:schemeClr val="bg2"/>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 name="TextBox 10"/>
          <p:cNvSpPr txBox="1">
            <a:spLocks noChangeArrowheads="1"/>
          </p:cNvSpPr>
          <p:nvPr/>
        </p:nvSpPr>
        <p:spPr bwMode="auto">
          <a:xfrm>
            <a:off x="2556464" y="1206639"/>
            <a:ext cx="4347655" cy="47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0" name="单圆角矩形 11"/>
          <p:cNvSpPr>
            <a:spLocks/>
          </p:cNvSpPr>
          <p:nvPr/>
        </p:nvSpPr>
        <p:spPr bwMode="auto">
          <a:xfrm>
            <a:off x="2198130" y="1275606"/>
            <a:ext cx="285638" cy="383232"/>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Lst>
            <a:ahLst/>
            <a:cxnLst>
              <a:cxn ang="0">
                <a:pos x="T0" y="T1"/>
              </a:cxn>
              <a:cxn ang="0">
                <a:pos x="T2" y="T3"/>
              </a:cxn>
              <a:cxn ang="0">
                <a:pos x="T4" y="T5"/>
              </a:cxn>
              <a:cxn ang="0">
                <a:pos x="T6" y="T7"/>
              </a:cxn>
              <a:cxn ang="0">
                <a:pos x="T8" y="T9"/>
              </a:cxn>
              <a:cxn ang="0">
                <a:pos x="T10" y="T11"/>
              </a:cxn>
            </a:cxnLst>
            <a:rect l="0" t="0" r="r" b="b"/>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TextBox 12"/>
          <p:cNvSpPr txBox="1">
            <a:spLocks noChangeArrowheads="1"/>
          </p:cNvSpPr>
          <p:nvPr/>
        </p:nvSpPr>
        <p:spPr bwMode="auto">
          <a:xfrm>
            <a:off x="3405051" y="3373947"/>
            <a:ext cx="12246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chemeClr val="accent2"/>
                </a:solidFill>
                <a:latin typeface="微软雅黑" panose="020B0503020204020204" pitchFamily="34" charset="-122"/>
                <a:ea typeface="微软雅黑" panose="020B0503020204020204" pitchFamily="34" charset="-122"/>
              </a:rPr>
              <a:t>标题</a:t>
            </a:r>
          </a:p>
        </p:txBody>
      </p:sp>
      <p:sp>
        <p:nvSpPr>
          <p:cNvPr id="52" name="TextBox 14"/>
          <p:cNvSpPr txBox="1">
            <a:spLocks noChangeArrowheads="1"/>
          </p:cNvSpPr>
          <p:nvPr/>
        </p:nvSpPr>
        <p:spPr bwMode="auto">
          <a:xfrm>
            <a:off x="915235" y="3219224"/>
            <a:ext cx="131988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dirty="0">
                <a:solidFill>
                  <a:schemeClr val="accent2"/>
                </a:solidFill>
                <a:latin typeface="微软雅黑" panose="020B0503020204020204" pitchFamily="34" charset="-122"/>
                <a:ea typeface="微软雅黑" panose="020B0503020204020204" pitchFamily="34" charset="-122"/>
              </a:rPr>
              <a:t>标题</a:t>
            </a:r>
          </a:p>
        </p:txBody>
      </p:sp>
      <p:sp>
        <p:nvSpPr>
          <p:cNvPr id="53" name="TextBox 15"/>
          <p:cNvSpPr txBox="1">
            <a:spLocks noChangeArrowheads="1"/>
          </p:cNvSpPr>
          <p:nvPr/>
        </p:nvSpPr>
        <p:spPr bwMode="auto">
          <a:xfrm>
            <a:off x="5477118" y="3503673"/>
            <a:ext cx="122467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500" dirty="0">
                <a:solidFill>
                  <a:schemeClr val="accent2"/>
                </a:solidFill>
                <a:latin typeface="微软雅黑" panose="020B0503020204020204" pitchFamily="34" charset="-122"/>
                <a:ea typeface="微软雅黑" panose="020B0503020204020204" pitchFamily="34" charset="-122"/>
              </a:rPr>
              <a:t>标题</a:t>
            </a:r>
          </a:p>
        </p:txBody>
      </p:sp>
      <p:sp>
        <p:nvSpPr>
          <p:cNvPr id="54" name="TextBox 16"/>
          <p:cNvSpPr txBox="1">
            <a:spLocks noChangeArrowheads="1"/>
          </p:cNvSpPr>
          <p:nvPr/>
        </p:nvSpPr>
        <p:spPr bwMode="auto">
          <a:xfrm>
            <a:off x="7337340" y="3616737"/>
            <a:ext cx="12246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chemeClr val="accent2"/>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37518514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290">
                                          <p:stCondLst>
                                            <p:cond delay="0"/>
                                          </p:stCondLst>
                                        </p:cTn>
                                        <p:tgtEl>
                                          <p:spTgt spid="42"/>
                                        </p:tgtEl>
                                      </p:cBhvr>
                                    </p:animEffect>
                                    <p:anim calcmode="lin" valueType="num">
                                      <p:cBhvr>
                                        <p:cTn id="8"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13" dur="13">
                                          <p:stCondLst>
                                            <p:cond delay="325"/>
                                          </p:stCondLst>
                                        </p:cTn>
                                        <p:tgtEl>
                                          <p:spTgt spid="42"/>
                                        </p:tgtEl>
                                      </p:cBhvr>
                                      <p:to x="100000" y="60000"/>
                                    </p:animScale>
                                    <p:animScale>
                                      <p:cBhvr>
                                        <p:cTn id="14" dur="83" decel="50000">
                                          <p:stCondLst>
                                            <p:cond delay="338"/>
                                          </p:stCondLst>
                                        </p:cTn>
                                        <p:tgtEl>
                                          <p:spTgt spid="42"/>
                                        </p:tgtEl>
                                      </p:cBhvr>
                                      <p:to x="100000" y="100000"/>
                                    </p:animScale>
                                    <p:animScale>
                                      <p:cBhvr>
                                        <p:cTn id="15" dur="13">
                                          <p:stCondLst>
                                            <p:cond delay="656"/>
                                          </p:stCondLst>
                                        </p:cTn>
                                        <p:tgtEl>
                                          <p:spTgt spid="42"/>
                                        </p:tgtEl>
                                      </p:cBhvr>
                                      <p:to x="100000" y="80000"/>
                                    </p:animScale>
                                    <p:animScale>
                                      <p:cBhvr>
                                        <p:cTn id="16" dur="83" decel="50000">
                                          <p:stCondLst>
                                            <p:cond delay="669"/>
                                          </p:stCondLst>
                                        </p:cTn>
                                        <p:tgtEl>
                                          <p:spTgt spid="42"/>
                                        </p:tgtEl>
                                      </p:cBhvr>
                                      <p:to x="100000" y="100000"/>
                                    </p:animScale>
                                    <p:animScale>
                                      <p:cBhvr>
                                        <p:cTn id="17" dur="13">
                                          <p:stCondLst>
                                            <p:cond delay="821"/>
                                          </p:stCondLst>
                                        </p:cTn>
                                        <p:tgtEl>
                                          <p:spTgt spid="42"/>
                                        </p:tgtEl>
                                      </p:cBhvr>
                                      <p:to x="100000" y="90000"/>
                                    </p:animScale>
                                    <p:animScale>
                                      <p:cBhvr>
                                        <p:cTn id="18" dur="83" decel="50000">
                                          <p:stCondLst>
                                            <p:cond delay="834"/>
                                          </p:stCondLst>
                                        </p:cTn>
                                        <p:tgtEl>
                                          <p:spTgt spid="42"/>
                                        </p:tgtEl>
                                      </p:cBhvr>
                                      <p:to x="100000" y="100000"/>
                                    </p:animScale>
                                    <p:animScale>
                                      <p:cBhvr>
                                        <p:cTn id="19" dur="13">
                                          <p:stCondLst>
                                            <p:cond delay="904"/>
                                          </p:stCondLst>
                                        </p:cTn>
                                        <p:tgtEl>
                                          <p:spTgt spid="42"/>
                                        </p:tgtEl>
                                      </p:cBhvr>
                                      <p:to x="100000" y="95000"/>
                                    </p:animScale>
                                    <p:animScale>
                                      <p:cBhvr>
                                        <p:cTn id="20" dur="83" decel="50000">
                                          <p:stCondLst>
                                            <p:cond delay="917"/>
                                          </p:stCondLst>
                                        </p:cTn>
                                        <p:tgtEl>
                                          <p:spTgt spid="42"/>
                                        </p:tgtEl>
                                      </p:cBhvr>
                                      <p:to x="100000" y="100000"/>
                                    </p:animScale>
                                  </p:childTnLst>
                                </p:cTn>
                              </p:par>
                              <p:par>
                                <p:cTn id="21" presetID="26" presetClass="entr" presetSubtype="0" fill="hold" grpId="0" nodeType="withEffect">
                                  <p:stCondLst>
                                    <p:cond delay="20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290">
                                          <p:stCondLst>
                                            <p:cond delay="0"/>
                                          </p:stCondLst>
                                        </p:cTn>
                                        <p:tgtEl>
                                          <p:spTgt spid="43"/>
                                        </p:tgtEl>
                                      </p:cBhvr>
                                    </p:animEffect>
                                    <p:anim calcmode="lin" valueType="num">
                                      <p:cBhvr>
                                        <p:cTn id="24"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29" dur="13">
                                          <p:stCondLst>
                                            <p:cond delay="325"/>
                                          </p:stCondLst>
                                        </p:cTn>
                                        <p:tgtEl>
                                          <p:spTgt spid="43"/>
                                        </p:tgtEl>
                                      </p:cBhvr>
                                      <p:to x="100000" y="60000"/>
                                    </p:animScale>
                                    <p:animScale>
                                      <p:cBhvr>
                                        <p:cTn id="30" dur="83" decel="50000">
                                          <p:stCondLst>
                                            <p:cond delay="338"/>
                                          </p:stCondLst>
                                        </p:cTn>
                                        <p:tgtEl>
                                          <p:spTgt spid="43"/>
                                        </p:tgtEl>
                                      </p:cBhvr>
                                      <p:to x="100000" y="100000"/>
                                    </p:animScale>
                                    <p:animScale>
                                      <p:cBhvr>
                                        <p:cTn id="31" dur="13">
                                          <p:stCondLst>
                                            <p:cond delay="656"/>
                                          </p:stCondLst>
                                        </p:cTn>
                                        <p:tgtEl>
                                          <p:spTgt spid="43"/>
                                        </p:tgtEl>
                                      </p:cBhvr>
                                      <p:to x="100000" y="80000"/>
                                    </p:animScale>
                                    <p:animScale>
                                      <p:cBhvr>
                                        <p:cTn id="32" dur="83" decel="50000">
                                          <p:stCondLst>
                                            <p:cond delay="669"/>
                                          </p:stCondLst>
                                        </p:cTn>
                                        <p:tgtEl>
                                          <p:spTgt spid="43"/>
                                        </p:tgtEl>
                                      </p:cBhvr>
                                      <p:to x="100000" y="100000"/>
                                    </p:animScale>
                                    <p:animScale>
                                      <p:cBhvr>
                                        <p:cTn id="33" dur="13">
                                          <p:stCondLst>
                                            <p:cond delay="821"/>
                                          </p:stCondLst>
                                        </p:cTn>
                                        <p:tgtEl>
                                          <p:spTgt spid="43"/>
                                        </p:tgtEl>
                                      </p:cBhvr>
                                      <p:to x="100000" y="90000"/>
                                    </p:animScale>
                                    <p:animScale>
                                      <p:cBhvr>
                                        <p:cTn id="34" dur="83" decel="50000">
                                          <p:stCondLst>
                                            <p:cond delay="834"/>
                                          </p:stCondLst>
                                        </p:cTn>
                                        <p:tgtEl>
                                          <p:spTgt spid="43"/>
                                        </p:tgtEl>
                                      </p:cBhvr>
                                      <p:to x="100000" y="100000"/>
                                    </p:animScale>
                                    <p:animScale>
                                      <p:cBhvr>
                                        <p:cTn id="35" dur="13">
                                          <p:stCondLst>
                                            <p:cond delay="904"/>
                                          </p:stCondLst>
                                        </p:cTn>
                                        <p:tgtEl>
                                          <p:spTgt spid="43"/>
                                        </p:tgtEl>
                                      </p:cBhvr>
                                      <p:to x="100000" y="95000"/>
                                    </p:animScale>
                                    <p:animScale>
                                      <p:cBhvr>
                                        <p:cTn id="36" dur="83" decel="50000">
                                          <p:stCondLst>
                                            <p:cond delay="917"/>
                                          </p:stCondLst>
                                        </p:cTn>
                                        <p:tgtEl>
                                          <p:spTgt spid="43"/>
                                        </p:tgtEl>
                                      </p:cBhvr>
                                      <p:to x="100000" y="100000"/>
                                    </p:animScale>
                                  </p:childTnLst>
                                </p:cTn>
                              </p:par>
                              <p:par>
                                <p:cTn id="37" presetID="26" presetClass="entr" presetSubtype="0" fill="hold" grpId="0" nodeType="withEffect">
                                  <p:stCondLst>
                                    <p:cond delay="400"/>
                                  </p:stCondLst>
                                  <p:childTnLst>
                                    <p:set>
                                      <p:cBhvr>
                                        <p:cTn id="38" dur="1" fill="hold">
                                          <p:stCondLst>
                                            <p:cond delay="0"/>
                                          </p:stCondLst>
                                        </p:cTn>
                                        <p:tgtEl>
                                          <p:spTgt spid="44"/>
                                        </p:tgtEl>
                                        <p:attrNameLst>
                                          <p:attrName>style.visibility</p:attrName>
                                        </p:attrNameLst>
                                      </p:cBhvr>
                                      <p:to>
                                        <p:strVal val="visible"/>
                                      </p:to>
                                    </p:set>
                                    <p:animEffect transition="in" filter="wipe(down)">
                                      <p:cBhvr>
                                        <p:cTn id="39" dur="290">
                                          <p:stCondLst>
                                            <p:cond delay="0"/>
                                          </p:stCondLst>
                                        </p:cTn>
                                        <p:tgtEl>
                                          <p:spTgt spid="44"/>
                                        </p:tgtEl>
                                      </p:cBhvr>
                                    </p:animEffect>
                                    <p:anim calcmode="lin" valueType="num">
                                      <p:cBhvr>
                                        <p:cTn id="40"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45" dur="13">
                                          <p:stCondLst>
                                            <p:cond delay="325"/>
                                          </p:stCondLst>
                                        </p:cTn>
                                        <p:tgtEl>
                                          <p:spTgt spid="44"/>
                                        </p:tgtEl>
                                      </p:cBhvr>
                                      <p:to x="100000" y="60000"/>
                                    </p:animScale>
                                    <p:animScale>
                                      <p:cBhvr>
                                        <p:cTn id="46" dur="83" decel="50000">
                                          <p:stCondLst>
                                            <p:cond delay="338"/>
                                          </p:stCondLst>
                                        </p:cTn>
                                        <p:tgtEl>
                                          <p:spTgt spid="44"/>
                                        </p:tgtEl>
                                      </p:cBhvr>
                                      <p:to x="100000" y="100000"/>
                                    </p:animScale>
                                    <p:animScale>
                                      <p:cBhvr>
                                        <p:cTn id="47" dur="13">
                                          <p:stCondLst>
                                            <p:cond delay="656"/>
                                          </p:stCondLst>
                                        </p:cTn>
                                        <p:tgtEl>
                                          <p:spTgt spid="44"/>
                                        </p:tgtEl>
                                      </p:cBhvr>
                                      <p:to x="100000" y="80000"/>
                                    </p:animScale>
                                    <p:animScale>
                                      <p:cBhvr>
                                        <p:cTn id="48" dur="83" decel="50000">
                                          <p:stCondLst>
                                            <p:cond delay="669"/>
                                          </p:stCondLst>
                                        </p:cTn>
                                        <p:tgtEl>
                                          <p:spTgt spid="44"/>
                                        </p:tgtEl>
                                      </p:cBhvr>
                                      <p:to x="100000" y="100000"/>
                                    </p:animScale>
                                    <p:animScale>
                                      <p:cBhvr>
                                        <p:cTn id="49" dur="13">
                                          <p:stCondLst>
                                            <p:cond delay="821"/>
                                          </p:stCondLst>
                                        </p:cTn>
                                        <p:tgtEl>
                                          <p:spTgt spid="44"/>
                                        </p:tgtEl>
                                      </p:cBhvr>
                                      <p:to x="100000" y="90000"/>
                                    </p:animScale>
                                    <p:animScale>
                                      <p:cBhvr>
                                        <p:cTn id="50" dur="83" decel="50000">
                                          <p:stCondLst>
                                            <p:cond delay="834"/>
                                          </p:stCondLst>
                                        </p:cTn>
                                        <p:tgtEl>
                                          <p:spTgt spid="44"/>
                                        </p:tgtEl>
                                      </p:cBhvr>
                                      <p:to x="100000" y="100000"/>
                                    </p:animScale>
                                    <p:animScale>
                                      <p:cBhvr>
                                        <p:cTn id="51" dur="13">
                                          <p:stCondLst>
                                            <p:cond delay="904"/>
                                          </p:stCondLst>
                                        </p:cTn>
                                        <p:tgtEl>
                                          <p:spTgt spid="44"/>
                                        </p:tgtEl>
                                      </p:cBhvr>
                                      <p:to x="100000" y="95000"/>
                                    </p:animScale>
                                    <p:animScale>
                                      <p:cBhvr>
                                        <p:cTn id="52" dur="83" decel="50000">
                                          <p:stCondLst>
                                            <p:cond delay="917"/>
                                          </p:stCondLst>
                                        </p:cTn>
                                        <p:tgtEl>
                                          <p:spTgt spid="44"/>
                                        </p:tgtEl>
                                      </p:cBhvr>
                                      <p:to x="100000" y="100000"/>
                                    </p:animScale>
                                  </p:childTnLst>
                                </p:cTn>
                              </p:par>
                              <p:par>
                                <p:cTn id="53" presetID="26" presetClass="entr" presetSubtype="0" fill="hold" grpId="0" nodeType="withEffect">
                                  <p:stCondLst>
                                    <p:cond delay="60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290">
                                          <p:stCondLst>
                                            <p:cond delay="0"/>
                                          </p:stCondLst>
                                        </p:cTn>
                                        <p:tgtEl>
                                          <p:spTgt spid="45"/>
                                        </p:tgtEl>
                                      </p:cBhvr>
                                    </p:animEffect>
                                    <p:anim calcmode="lin" valueType="num">
                                      <p:cBhvr>
                                        <p:cTn id="56"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61" dur="13">
                                          <p:stCondLst>
                                            <p:cond delay="325"/>
                                          </p:stCondLst>
                                        </p:cTn>
                                        <p:tgtEl>
                                          <p:spTgt spid="45"/>
                                        </p:tgtEl>
                                      </p:cBhvr>
                                      <p:to x="100000" y="60000"/>
                                    </p:animScale>
                                    <p:animScale>
                                      <p:cBhvr>
                                        <p:cTn id="62" dur="83" decel="50000">
                                          <p:stCondLst>
                                            <p:cond delay="338"/>
                                          </p:stCondLst>
                                        </p:cTn>
                                        <p:tgtEl>
                                          <p:spTgt spid="45"/>
                                        </p:tgtEl>
                                      </p:cBhvr>
                                      <p:to x="100000" y="100000"/>
                                    </p:animScale>
                                    <p:animScale>
                                      <p:cBhvr>
                                        <p:cTn id="63" dur="13">
                                          <p:stCondLst>
                                            <p:cond delay="656"/>
                                          </p:stCondLst>
                                        </p:cTn>
                                        <p:tgtEl>
                                          <p:spTgt spid="45"/>
                                        </p:tgtEl>
                                      </p:cBhvr>
                                      <p:to x="100000" y="80000"/>
                                    </p:animScale>
                                    <p:animScale>
                                      <p:cBhvr>
                                        <p:cTn id="64" dur="83" decel="50000">
                                          <p:stCondLst>
                                            <p:cond delay="669"/>
                                          </p:stCondLst>
                                        </p:cTn>
                                        <p:tgtEl>
                                          <p:spTgt spid="45"/>
                                        </p:tgtEl>
                                      </p:cBhvr>
                                      <p:to x="100000" y="100000"/>
                                    </p:animScale>
                                    <p:animScale>
                                      <p:cBhvr>
                                        <p:cTn id="65" dur="13">
                                          <p:stCondLst>
                                            <p:cond delay="821"/>
                                          </p:stCondLst>
                                        </p:cTn>
                                        <p:tgtEl>
                                          <p:spTgt spid="45"/>
                                        </p:tgtEl>
                                      </p:cBhvr>
                                      <p:to x="100000" y="90000"/>
                                    </p:animScale>
                                    <p:animScale>
                                      <p:cBhvr>
                                        <p:cTn id="66" dur="83" decel="50000">
                                          <p:stCondLst>
                                            <p:cond delay="834"/>
                                          </p:stCondLst>
                                        </p:cTn>
                                        <p:tgtEl>
                                          <p:spTgt spid="45"/>
                                        </p:tgtEl>
                                      </p:cBhvr>
                                      <p:to x="100000" y="100000"/>
                                    </p:animScale>
                                    <p:animScale>
                                      <p:cBhvr>
                                        <p:cTn id="67" dur="13">
                                          <p:stCondLst>
                                            <p:cond delay="904"/>
                                          </p:stCondLst>
                                        </p:cTn>
                                        <p:tgtEl>
                                          <p:spTgt spid="45"/>
                                        </p:tgtEl>
                                      </p:cBhvr>
                                      <p:to x="100000" y="95000"/>
                                    </p:animScale>
                                    <p:animScale>
                                      <p:cBhvr>
                                        <p:cTn id="68" dur="83" decel="50000">
                                          <p:stCondLst>
                                            <p:cond delay="917"/>
                                          </p:stCondLst>
                                        </p:cTn>
                                        <p:tgtEl>
                                          <p:spTgt spid="45"/>
                                        </p:tgtEl>
                                      </p:cBhvr>
                                      <p:to x="100000" y="100000"/>
                                    </p:animScale>
                                  </p:childTnLst>
                                </p:cTn>
                              </p:par>
                            </p:childTnLst>
                          </p:cTn>
                        </p:par>
                        <p:par>
                          <p:cTn id="69" fill="hold">
                            <p:stCondLst>
                              <p:cond delay="1600"/>
                            </p:stCondLst>
                            <p:childTnLst>
                              <p:par>
                                <p:cTn id="70" presetID="56" presetClass="entr" presetSubtype="0" fill="hold" grpId="0" nodeType="afterEffect">
                                  <p:stCondLst>
                                    <p:cond delay="0"/>
                                  </p:stCondLst>
                                  <p:iterate type="lt">
                                    <p:tmPct val="10000"/>
                                  </p:iterate>
                                  <p:childTnLst>
                                    <p:set>
                                      <p:cBhvr>
                                        <p:cTn id="71" dur="1" fill="hold">
                                          <p:stCondLst>
                                            <p:cond delay="0"/>
                                          </p:stCondLst>
                                        </p:cTn>
                                        <p:tgtEl>
                                          <p:spTgt spid="52"/>
                                        </p:tgtEl>
                                        <p:attrNameLst>
                                          <p:attrName>style.visibility</p:attrName>
                                        </p:attrNameLst>
                                      </p:cBhvr>
                                      <p:to>
                                        <p:strVal val="visible"/>
                                      </p:to>
                                    </p:set>
                                    <p:anim by="(-#ppt_w*2)" calcmode="lin" valueType="num">
                                      <p:cBhvr rctx="PPT">
                                        <p:cTn id="72" dur="250" autoRev="1" fill="hold">
                                          <p:stCondLst>
                                            <p:cond delay="0"/>
                                          </p:stCondLst>
                                        </p:cTn>
                                        <p:tgtEl>
                                          <p:spTgt spid="52"/>
                                        </p:tgtEl>
                                        <p:attrNameLst>
                                          <p:attrName>ppt_w</p:attrName>
                                        </p:attrNameLst>
                                      </p:cBhvr>
                                    </p:anim>
                                    <p:anim by="(#ppt_w*0.50)" calcmode="lin" valueType="num">
                                      <p:cBhvr>
                                        <p:cTn id="73" dur="250" decel="50000" autoRev="1" fill="hold">
                                          <p:stCondLst>
                                            <p:cond delay="0"/>
                                          </p:stCondLst>
                                        </p:cTn>
                                        <p:tgtEl>
                                          <p:spTgt spid="52"/>
                                        </p:tgtEl>
                                        <p:attrNameLst>
                                          <p:attrName>ppt_x</p:attrName>
                                        </p:attrNameLst>
                                      </p:cBhvr>
                                    </p:anim>
                                    <p:anim from="(-#ppt_h/2)" to="(#ppt_y)" calcmode="lin" valueType="num">
                                      <p:cBhvr>
                                        <p:cTn id="74" dur="500" fill="hold">
                                          <p:stCondLst>
                                            <p:cond delay="0"/>
                                          </p:stCondLst>
                                        </p:cTn>
                                        <p:tgtEl>
                                          <p:spTgt spid="52"/>
                                        </p:tgtEl>
                                        <p:attrNameLst>
                                          <p:attrName>ppt_y</p:attrName>
                                        </p:attrNameLst>
                                      </p:cBhvr>
                                    </p:anim>
                                    <p:animRot by="21600000">
                                      <p:cBhvr>
                                        <p:cTn id="75" dur="500" fill="hold">
                                          <p:stCondLst>
                                            <p:cond delay="0"/>
                                          </p:stCondLst>
                                        </p:cTn>
                                        <p:tgtEl>
                                          <p:spTgt spid="52"/>
                                        </p:tgtEl>
                                        <p:attrNameLst>
                                          <p:attrName>r</p:attrName>
                                        </p:attrNameLst>
                                      </p:cBhvr>
                                    </p:animRot>
                                  </p:childTnLst>
                                </p:cTn>
                              </p:par>
                            </p:childTnLst>
                          </p:cTn>
                        </p:par>
                        <p:par>
                          <p:cTn id="76" fill="hold">
                            <p:stCondLst>
                              <p:cond delay="2150"/>
                            </p:stCondLst>
                            <p:childTnLst>
                              <p:par>
                                <p:cTn id="77" presetID="22" presetClass="entr" presetSubtype="8"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left)">
                                      <p:cBhvr>
                                        <p:cTn id="79" dur="500"/>
                                        <p:tgtEl>
                                          <p:spTgt spid="46"/>
                                        </p:tgtEl>
                                      </p:cBhvr>
                                    </p:animEffect>
                                  </p:childTnLst>
                                </p:cTn>
                              </p:par>
                            </p:childTnLst>
                          </p:cTn>
                        </p:par>
                        <p:par>
                          <p:cTn id="80" fill="hold">
                            <p:stCondLst>
                              <p:cond delay="2650"/>
                            </p:stCondLst>
                            <p:childTnLst>
                              <p:par>
                                <p:cTn id="81" presetID="56" presetClass="entr" presetSubtype="0" fill="hold" grpId="0" nodeType="afterEffect">
                                  <p:stCondLst>
                                    <p:cond delay="0"/>
                                  </p:stCondLst>
                                  <p:iterate type="lt">
                                    <p:tmPct val="10000"/>
                                  </p:iterate>
                                  <p:childTnLst>
                                    <p:set>
                                      <p:cBhvr>
                                        <p:cTn id="82" dur="1" fill="hold">
                                          <p:stCondLst>
                                            <p:cond delay="0"/>
                                          </p:stCondLst>
                                        </p:cTn>
                                        <p:tgtEl>
                                          <p:spTgt spid="51"/>
                                        </p:tgtEl>
                                        <p:attrNameLst>
                                          <p:attrName>style.visibility</p:attrName>
                                        </p:attrNameLst>
                                      </p:cBhvr>
                                      <p:to>
                                        <p:strVal val="visible"/>
                                      </p:to>
                                    </p:set>
                                    <p:anim by="(-#ppt_w*2)" calcmode="lin" valueType="num">
                                      <p:cBhvr rctx="PPT">
                                        <p:cTn id="83" dur="250" autoRev="1" fill="hold">
                                          <p:stCondLst>
                                            <p:cond delay="0"/>
                                          </p:stCondLst>
                                        </p:cTn>
                                        <p:tgtEl>
                                          <p:spTgt spid="51"/>
                                        </p:tgtEl>
                                        <p:attrNameLst>
                                          <p:attrName>ppt_w</p:attrName>
                                        </p:attrNameLst>
                                      </p:cBhvr>
                                    </p:anim>
                                    <p:anim by="(#ppt_w*0.50)" calcmode="lin" valueType="num">
                                      <p:cBhvr>
                                        <p:cTn id="84" dur="250" decel="50000" autoRev="1" fill="hold">
                                          <p:stCondLst>
                                            <p:cond delay="0"/>
                                          </p:stCondLst>
                                        </p:cTn>
                                        <p:tgtEl>
                                          <p:spTgt spid="51"/>
                                        </p:tgtEl>
                                        <p:attrNameLst>
                                          <p:attrName>ppt_x</p:attrName>
                                        </p:attrNameLst>
                                      </p:cBhvr>
                                    </p:anim>
                                    <p:anim from="(-#ppt_h/2)" to="(#ppt_y)" calcmode="lin" valueType="num">
                                      <p:cBhvr>
                                        <p:cTn id="85" dur="500" fill="hold">
                                          <p:stCondLst>
                                            <p:cond delay="0"/>
                                          </p:stCondLst>
                                        </p:cTn>
                                        <p:tgtEl>
                                          <p:spTgt spid="51"/>
                                        </p:tgtEl>
                                        <p:attrNameLst>
                                          <p:attrName>ppt_y</p:attrName>
                                        </p:attrNameLst>
                                      </p:cBhvr>
                                    </p:anim>
                                    <p:animRot by="21600000">
                                      <p:cBhvr>
                                        <p:cTn id="86" dur="500" fill="hold">
                                          <p:stCondLst>
                                            <p:cond delay="0"/>
                                          </p:stCondLst>
                                        </p:cTn>
                                        <p:tgtEl>
                                          <p:spTgt spid="51"/>
                                        </p:tgtEl>
                                        <p:attrNameLst>
                                          <p:attrName>r</p:attrName>
                                        </p:attrNameLst>
                                      </p:cBhvr>
                                    </p:animRot>
                                  </p:childTnLst>
                                </p:cTn>
                              </p:par>
                            </p:childTnLst>
                          </p:cTn>
                        </p:par>
                        <p:par>
                          <p:cTn id="87" fill="hold">
                            <p:stCondLst>
                              <p:cond delay="3200"/>
                            </p:stCondLst>
                            <p:childTnLst>
                              <p:par>
                                <p:cTn id="88" presetID="22" presetClass="entr" presetSubtype="8"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wipe(left)">
                                      <p:cBhvr>
                                        <p:cTn id="90" dur="500"/>
                                        <p:tgtEl>
                                          <p:spTgt spid="47"/>
                                        </p:tgtEl>
                                      </p:cBhvr>
                                    </p:animEffect>
                                  </p:childTnLst>
                                </p:cTn>
                              </p:par>
                            </p:childTnLst>
                          </p:cTn>
                        </p:par>
                        <p:par>
                          <p:cTn id="91" fill="hold">
                            <p:stCondLst>
                              <p:cond delay="37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53"/>
                                        </p:tgtEl>
                                        <p:attrNameLst>
                                          <p:attrName>style.visibility</p:attrName>
                                        </p:attrNameLst>
                                      </p:cBhvr>
                                      <p:to>
                                        <p:strVal val="visible"/>
                                      </p:to>
                                    </p:set>
                                    <p:anim by="(-#ppt_w*2)" calcmode="lin" valueType="num">
                                      <p:cBhvr rctx="PPT">
                                        <p:cTn id="94" dur="250" autoRev="1" fill="hold">
                                          <p:stCondLst>
                                            <p:cond delay="0"/>
                                          </p:stCondLst>
                                        </p:cTn>
                                        <p:tgtEl>
                                          <p:spTgt spid="53"/>
                                        </p:tgtEl>
                                        <p:attrNameLst>
                                          <p:attrName>ppt_w</p:attrName>
                                        </p:attrNameLst>
                                      </p:cBhvr>
                                    </p:anim>
                                    <p:anim by="(#ppt_w*0.50)" calcmode="lin" valueType="num">
                                      <p:cBhvr>
                                        <p:cTn id="95" dur="250" decel="50000" autoRev="1" fill="hold">
                                          <p:stCondLst>
                                            <p:cond delay="0"/>
                                          </p:stCondLst>
                                        </p:cTn>
                                        <p:tgtEl>
                                          <p:spTgt spid="53"/>
                                        </p:tgtEl>
                                        <p:attrNameLst>
                                          <p:attrName>ppt_x</p:attrName>
                                        </p:attrNameLst>
                                      </p:cBhvr>
                                    </p:anim>
                                    <p:anim from="(-#ppt_h/2)" to="(#ppt_y)" calcmode="lin" valueType="num">
                                      <p:cBhvr>
                                        <p:cTn id="96" dur="500" fill="hold">
                                          <p:stCondLst>
                                            <p:cond delay="0"/>
                                          </p:stCondLst>
                                        </p:cTn>
                                        <p:tgtEl>
                                          <p:spTgt spid="53"/>
                                        </p:tgtEl>
                                        <p:attrNameLst>
                                          <p:attrName>ppt_y</p:attrName>
                                        </p:attrNameLst>
                                      </p:cBhvr>
                                    </p:anim>
                                    <p:animRot by="21600000">
                                      <p:cBhvr>
                                        <p:cTn id="97" dur="500" fill="hold">
                                          <p:stCondLst>
                                            <p:cond delay="0"/>
                                          </p:stCondLst>
                                        </p:cTn>
                                        <p:tgtEl>
                                          <p:spTgt spid="53"/>
                                        </p:tgtEl>
                                        <p:attrNameLst>
                                          <p:attrName>r</p:attrName>
                                        </p:attrNameLst>
                                      </p:cBhvr>
                                    </p:animRot>
                                  </p:childTnLst>
                                </p:cTn>
                              </p:par>
                            </p:childTnLst>
                          </p:cTn>
                        </p:par>
                        <p:par>
                          <p:cTn id="98" fill="hold">
                            <p:stCondLst>
                              <p:cond delay="4250"/>
                            </p:stCondLst>
                            <p:childTnLst>
                              <p:par>
                                <p:cTn id="99" presetID="22" presetClass="entr" presetSubtype="8"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ipe(left)">
                                      <p:cBhvr>
                                        <p:cTn id="101" dur="500"/>
                                        <p:tgtEl>
                                          <p:spTgt spid="48"/>
                                        </p:tgtEl>
                                      </p:cBhvr>
                                    </p:animEffect>
                                  </p:childTnLst>
                                </p:cTn>
                              </p:par>
                            </p:childTnLst>
                          </p:cTn>
                        </p:par>
                        <p:par>
                          <p:cTn id="102" fill="hold">
                            <p:stCondLst>
                              <p:cond delay="475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54"/>
                                        </p:tgtEl>
                                        <p:attrNameLst>
                                          <p:attrName>style.visibility</p:attrName>
                                        </p:attrNameLst>
                                      </p:cBhvr>
                                      <p:to>
                                        <p:strVal val="visible"/>
                                      </p:to>
                                    </p:set>
                                    <p:anim by="(-#ppt_w*2)" calcmode="lin" valueType="num">
                                      <p:cBhvr rctx="PPT">
                                        <p:cTn id="105" dur="250" autoRev="1" fill="hold">
                                          <p:stCondLst>
                                            <p:cond delay="0"/>
                                          </p:stCondLst>
                                        </p:cTn>
                                        <p:tgtEl>
                                          <p:spTgt spid="54"/>
                                        </p:tgtEl>
                                        <p:attrNameLst>
                                          <p:attrName>ppt_w</p:attrName>
                                        </p:attrNameLst>
                                      </p:cBhvr>
                                    </p:anim>
                                    <p:anim by="(#ppt_w*0.50)" calcmode="lin" valueType="num">
                                      <p:cBhvr>
                                        <p:cTn id="106" dur="250" decel="50000" autoRev="1" fill="hold">
                                          <p:stCondLst>
                                            <p:cond delay="0"/>
                                          </p:stCondLst>
                                        </p:cTn>
                                        <p:tgtEl>
                                          <p:spTgt spid="54"/>
                                        </p:tgtEl>
                                        <p:attrNameLst>
                                          <p:attrName>ppt_x</p:attrName>
                                        </p:attrNameLst>
                                      </p:cBhvr>
                                    </p:anim>
                                    <p:anim from="(-#ppt_h/2)" to="(#ppt_y)" calcmode="lin" valueType="num">
                                      <p:cBhvr>
                                        <p:cTn id="107" dur="500" fill="hold">
                                          <p:stCondLst>
                                            <p:cond delay="0"/>
                                          </p:stCondLst>
                                        </p:cTn>
                                        <p:tgtEl>
                                          <p:spTgt spid="54"/>
                                        </p:tgtEl>
                                        <p:attrNameLst>
                                          <p:attrName>ppt_y</p:attrName>
                                        </p:attrNameLst>
                                      </p:cBhvr>
                                    </p:anim>
                                    <p:animRot by="21600000">
                                      <p:cBhvr>
                                        <p:cTn id="108" dur="500" fill="hold">
                                          <p:stCondLst>
                                            <p:cond delay="0"/>
                                          </p:stCondLst>
                                        </p:cTn>
                                        <p:tgtEl>
                                          <p:spTgt spid="54"/>
                                        </p:tgtEl>
                                        <p:attrNameLst>
                                          <p:attrName>r</p:attrName>
                                        </p:attrNameLst>
                                      </p:cBhvr>
                                    </p:animRot>
                                  </p:childTnLst>
                                </p:cTn>
                              </p:par>
                            </p:childTnLst>
                          </p:cTn>
                        </p:par>
                        <p:par>
                          <p:cTn id="109" fill="hold">
                            <p:stCondLst>
                              <p:cond delay="5300"/>
                            </p:stCondLst>
                            <p:childTnLst>
                              <p:par>
                                <p:cTn id="110" presetID="31" presetClass="entr" presetSubtype="0"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 calcmode="lin" valueType="num">
                                      <p:cBhvr>
                                        <p:cTn id="112" dur="1000" fill="hold"/>
                                        <p:tgtEl>
                                          <p:spTgt spid="50"/>
                                        </p:tgtEl>
                                        <p:attrNameLst>
                                          <p:attrName>ppt_w</p:attrName>
                                        </p:attrNameLst>
                                      </p:cBhvr>
                                      <p:tavLst>
                                        <p:tav tm="0">
                                          <p:val>
                                            <p:fltVal val="0"/>
                                          </p:val>
                                        </p:tav>
                                        <p:tav tm="100000">
                                          <p:val>
                                            <p:strVal val="#ppt_w"/>
                                          </p:val>
                                        </p:tav>
                                      </p:tavLst>
                                    </p:anim>
                                    <p:anim calcmode="lin" valueType="num">
                                      <p:cBhvr>
                                        <p:cTn id="113" dur="1000" fill="hold"/>
                                        <p:tgtEl>
                                          <p:spTgt spid="50"/>
                                        </p:tgtEl>
                                        <p:attrNameLst>
                                          <p:attrName>ppt_h</p:attrName>
                                        </p:attrNameLst>
                                      </p:cBhvr>
                                      <p:tavLst>
                                        <p:tav tm="0">
                                          <p:val>
                                            <p:fltVal val="0"/>
                                          </p:val>
                                        </p:tav>
                                        <p:tav tm="100000">
                                          <p:val>
                                            <p:strVal val="#ppt_h"/>
                                          </p:val>
                                        </p:tav>
                                      </p:tavLst>
                                    </p:anim>
                                    <p:anim calcmode="lin" valueType="num">
                                      <p:cBhvr>
                                        <p:cTn id="114" dur="1000" fill="hold"/>
                                        <p:tgtEl>
                                          <p:spTgt spid="50"/>
                                        </p:tgtEl>
                                        <p:attrNameLst>
                                          <p:attrName>style.rotation</p:attrName>
                                        </p:attrNameLst>
                                      </p:cBhvr>
                                      <p:tavLst>
                                        <p:tav tm="0">
                                          <p:val>
                                            <p:fltVal val="90"/>
                                          </p:val>
                                        </p:tav>
                                        <p:tav tm="100000">
                                          <p:val>
                                            <p:fltVal val="0"/>
                                          </p:val>
                                        </p:tav>
                                      </p:tavLst>
                                    </p:anim>
                                    <p:animEffect transition="in" filter="fade">
                                      <p:cBhvr>
                                        <p:cTn id="115" dur="1000"/>
                                        <p:tgtEl>
                                          <p:spTgt spid="50"/>
                                        </p:tgtEl>
                                      </p:cBhvr>
                                    </p:animEffect>
                                  </p:childTnLst>
                                </p:cTn>
                              </p:par>
                            </p:childTnLst>
                          </p:cTn>
                        </p:par>
                        <p:par>
                          <p:cTn id="116" fill="hold">
                            <p:stCondLst>
                              <p:cond delay="6300"/>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autoUpdateAnimBg="0"/>
      <p:bldP spid="43" grpId="0" animBg="1" autoUpdateAnimBg="0"/>
      <p:bldP spid="44" grpId="0" animBg="1" autoUpdateAnimBg="0"/>
      <p:bldP spid="45" grpId="0" animBg="1" autoUpdateAnimBg="0"/>
      <p:bldP spid="46" grpId="0" animBg="1"/>
      <p:bldP spid="47" grpId="0" animBg="1"/>
      <p:bldP spid="48" grpId="0" animBg="1"/>
      <p:bldP spid="49" grpId="0" autoUpdateAnimBg="0"/>
      <p:bldP spid="50" grpId="0" animBg="1"/>
      <p:bldP spid="51" grpId="0" autoUpdateAnimBg="0"/>
      <p:bldP spid="52" grpId="0" autoUpdateAnimBg="0"/>
      <p:bldP spid="53" grpId="0" autoUpdateAnimBg="0"/>
      <p:bldP spid="5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2" name="Freeform 5"/>
          <p:cNvSpPr>
            <a:spLocks noChangeArrowheads="1"/>
          </p:cNvSpPr>
          <p:nvPr/>
        </p:nvSpPr>
        <p:spPr bwMode="auto">
          <a:xfrm>
            <a:off x="1108075" y="2895192"/>
            <a:ext cx="968375" cy="850900"/>
          </a:xfrm>
          <a:custGeom>
            <a:avLst/>
            <a:gdLst>
              <a:gd name="T0" fmla="*/ 957263 w 610"/>
              <a:gd name="T1" fmla="*/ 850900 h 536"/>
              <a:gd name="T2" fmla="*/ 0 w 610"/>
              <a:gd name="T3" fmla="*/ 11113 h 536"/>
              <a:gd name="T4" fmla="*/ 12700 w 610"/>
              <a:gd name="T5" fmla="*/ 0 h 536"/>
              <a:gd name="T6" fmla="*/ 968375 w 610"/>
              <a:gd name="T7" fmla="*/ 839788 h 536"/>
              <a:gd name="T8" fmla="*/ 957263 w 610"/>
              <a:gd name="T9" fmla="*/ 850900 h 536"/>
              <a:gd name="T10" fmla="*/ 0 60000 65536"/>
              <a:gd name="T11" fmla="*/ 0 60000 65536"/>
              <a:gd name="T12" fmla="*/ 0 60000 65536"/>
              <a:gd name="T13" fmla="*/ 0 60000 65536"/>
              <a:gd name="T14" fmla="*/ 0 60000 65536"/>
              <a:gd name="T15" fmla="*/ 0 w 610"/>
              <a:gd name="T16" fmla="*/ 0 h 536"/>
              <a:gd name="T17" fmla="*/ 610 w 610"/>
              <a:gd name="T18" fmla="*/ 536 h 536"/>
            </a:gdLst>
            <a:ahLst/>
            <a:cxnLst>
              <a:cxn ang="T10">
                <a:pos x="T0" y="T1"/>
              </a:cxn>
              <a:cxn ang="T11">
                <a:pos x="T2" y="T3"/>
              </a:cxn>
              <a:cxn ang="T12">
                <a:pos x="T4" y="T5"/>
              </a:cxn>
              <a:cxn ang="T13">
                <a:pos x="T6" y="T7"/>
              </a:cxn>
              <a:cxn ang="T14">
                <a:pos x="T8" y="T9"/>
              </a:cxn>
            </a:cxnLst>
            <a:rect l="T15" t="T16" r="T17" b="T18"/>
            <a:pathLst>
              <a:path w="610" h="536">
                <a:moveTo>
                  <a:pt x="603" y="536"/>
                </a:moveTo>
                <a:lnTo>
                  <a:pt x="0" y="7"/>
                </a:lnTo>
                <a:lnTo>
                  <a:pt x="8" y="0"/>
                </a:lnTo>
                <a:lnTo>
                  <a:pt x="610" y="529"/>
                </a:lnTo>
                <a:lnTo>
                  <a:pt x="603" y="536"/>
                </a:lnTo>
                <a:close/>
              </a:path>
            </a:pathLst>
          </a:custGeom>
          <a:solidFill>
            <a:schemeClr val="accent3"/>
          </a:solidFill>
          <a:ln>
            <a:noFill/>
          </a:ln>
          <a:extLst/>
        </p:spPr>
        <p:txBody>
          <a:bodyPr/>
          <a:lstStyle/>
          <a:p>
            <a:endParaRPr lang="zh-CN" altLang="en-US"/>
          </a:p>
        </p:txBody>
      </p:sp>
      <p:sp>
        <p:nvSpPr>
          <p:cNvPr id="23" name="Freeform 6"/>
          <p:cNvSpPr>
            <a:spLocks noChangeArrowheads="1"/>
          </p:cNvSpPr>
          <p:nvPr/>
        </p:nvSpPr>
        <p:spPr bwMode="auto">
          <a:xfrm>
            <a:off x="2065338" y="2463392"/>
            <a:ext cx="847725" cy="1282700"/>
          </a:xfrm>
          <a:custGeom>
            <a:avLst/>
            <a:gdLst>
              <a:gd name="T0" fmla="*/ 11113 w 534"/>
              <a:gd name="T1" fmla="*/ 1282700 h 808"/>
              <a:gd name="T2" fmla="*/ 0 w 534"/>
              <a:gd name="T3" fmla="*/ 1274763 h 808"/>
              <a:gd name="T4" fmla="*/ 836613 w 534"/>
              <a:gd name="T5" fmla="*/ 0 h 808"/>
              <a:gd name="T6" fmla="*/ 847725 w 534"/>
              <a:gd name="T7" fmla="*/ 7938 h 808"/>
              <a:gd name="T8" fmla="*/ 11113 w 534"/>
              <a:gd name="T9" fmla="*/ 1282700 h 808"/>
              <a:gd name="T10" fmla="*/ 0 60000 65536"/>
              <a:gd name="T11" fmla="*/ 0 60000 65536"/>
              <a:gd name="T12" fmla="*/ 0 60000 65536"/>
              <a:gd name="T13" fmla="*/ 0 60000 65536"/>
              <a:gd name="T14" fmla="*/ 0 60000 65536"/>
              <a:gd name="T15" fmla="*/ 0 w 534"/>
              <a:gd name="T16" fmla="*/ 0 h 808"/>
              <a:gd name="T17" fmla="*/ 534 w 534"/>
              <a:gd name="T18" fmla="*/ 808 h 808"/>
            </a:gdLst>
            <a:ahLst/>
            <a:cxnLst>
              <a:cxn ang="T10">
                <a:pos x="T0" y="T1"/>
              </a:cxn>
              <a:cxn ang="T11">
                <a:pos x="T2" y="T3"/>
              </a:cxn>
              <a:cxn ang="T12">
                <a:pos x="T4" y="T5"/>
              </a:cxn>
              <a:cxn ang="T13">
                <a:pos x="T6" y="T7"/>
              </a:cxn>
              <a:cxn ang="T14">
                <a:pos x="T8" y="T9"/>
              </a:cxn>
            </a:cxnLst>
            <a:rect l="T15" t="T16" r="T17" b="T18"/>
            <a:pathLst>
              <a:path w="534" h="808">
                <a:moveTo>
                  <a:pt x="7" y="808"/>
                </a:moveTo>
                <a:lnTo>
                  <a:pt x="0" y="803"/>
                </a:lnTo>
                <a:lnTo>
                  <a:pt x="527" y="0"/>
                </a:lnTo>
                <a:lnTo>
                  <a:pt x="534" y="5"/>
                </a:lnTo>
                <a:lnTo>
                  <a:pt x="7" y="808"/>
                </a:lnTo>
                <a:close/>
              </a:path>
            </a:pathLst>
          </a:custGeom>
          <a:solidFill>
            <a:schemeClr val="accent3"/>
          </a:solidFill>
          <a:ln>
            <a:noFill/>
          </a:ln>
          <a:extLst/>
        </p:spPr>
        <p:txBody>
          <a:bodyPr/>
          <a:lstStyle/>
          <a:p>
            <a:endParaRPr lang="zh-CN" altLang="en-US"/>
          </a:p>
        </p:txBody>
      </p:sp>
      <p:sp>
        <p:nvSpPr>
          <p:cNvPr id="24" name="Freeform 7"/>
          <p:cNvSpPr>
            <a:spLocks noChangeArrowheads="1"/>
          </p:cNvSpPr>
          <p:nvPr/>
        </p:nvSpPr>
        <p:spPr bwMode="auto">
          <a:xfrm>
            <a:off x="2901950" y="2463392"/>
            <a:ext cx="700088" cy="915988"/>
          </a:xfrm>
          <a:custGeom>
            <a:avLst/>
            <a:gdLst>
              <a:gd name="T0" fmla="*/ 688975 w 441"/>
              <a:gd name="T1" fmla="*/ 915988 h 577"/>
              <a:gd name="T2" fmla="*/ 0 w 441"/>
              <a:gd name="T3" fmla="*/ 7938 h 577"/>
              <a:gd name="T4" fmla="*/ 11113 w 441"/>
              <a:gd name="T5" fmla="*/ 0 h 577"/>
              <a:gd name="T6" fmla="*/ 700088 w 441"/>
              <a:gd name="T7" fmla="*/ 908050 h 577"/>
              <a:gd name="T8" fmla="*/ 688975 w 441"/>
              <a:gd name="T9" fmla="*/ 915988 h 577"/>
              <a:gd name="T10" fmla="*/ 0 60000 65536"/>
              <a:gd name="T11" fmla="*/ 0 60000 65536"/>
              <a:gd name="T12" fmla="*/ 0 60000 65536"/>
              <a:gd name="T13" fmla="*/ 0 60000 65536"/>
              <a:gd name="T14" fmla="*/ 0 60000 65536"/>
              <a:gd name="T15" fmla="*/ 0 w 441"/>
              <a:gd name="T16" fmla="*/ 0 h 577"/>
              <a:gd name="T17" fmla="*/ 441 w 441"/>
              <a:gd name="T18" fmla="*/ 577 h 577"/>
            </a:gdLst>
            <a:ahLst/>
            <a:cxnLst>
              <a:cxn ang="T10">
                <a:pos x="T0" y="T1"/>
              </a:cxn>
              <a:cxn ang="T11">
                <a:pos x="T2" y="T3"/>
              </a:cxn>
              <a:cxn ang="T12">
                <a:pos x="T4" y="T5"/>
              </a:cxn>
              <a:cxn ang="T13">
                <a:pos x="T6" y="T7"/>
              </a:cxn>
              <a:cxn ang="T14">
                <a:pos x="T8" y="T9"/>
              </a:cxn>
            </a:cxnLst>
            <a:rect l="T15" t="T16" r="T17" b="T18"/>
            <a:pathLst>
              <a:path w="441" h="577">
                <a:moveTo>
                  <a:pt x="434" y="577"/>
                </a:moveTo>
                <a:lnTo>
                  <a:pt x="0" y="5"/>
                </a:lnTo>
                <a:lnTo>
                  <a:pt x="7" y="0"/>
                </a:lnTo>
                <a:lnTo>
                  <a:pt x="441" y="572"/>
                </a:lnTo>
                <a:lnTo>
                  <a:pt x="434" y="577"/>
                </a:lnTo>
                <a:close/>
              </a:path>
            </a:pathLst>
          </a:custGeom>
          <a:solidFill>
            <a:schemeClr val="accent3"/>
          </a:solidFill>
          <a:ln>
            <a:noFill/>
          </a:ln>
          <a:extLst/>
        </p:spPr>
        <p:txBody>
          <a:bodyPr/>
          <a:lstStyle/>
          <a:p>
            <a:endParaRPr lang="zh-CN" altLang="en-US"/>
          </a:p>
        </p:txBody>
      </p:sp>
      <p:sp>
        <p:nvSpPr>
          <p:cNvPr id="25" name="Freeform 8"/>
          <p:cNvSpPr>
            <a:spLocks noChangeArrowheads="1"/>
          </p:cNvSpPr>
          <p:nvPr/>
        </p:nvSpPr>
        <p:spPr bwMode="auto">
          <a:xfrm>
            <a:off x="3595688" y="2845980"/>
            <a:ext cx="730250" cy="533400"/>
          </a:xfrm>
          <a:custGeom>
            <a:avLst/>
            <a:gdLst>
              <a:gd name="T0" fmla="*/ 6350 w 460"/>
              <a:gd name="T1" fmla="*/ 533400 h 336"/>
              <a:gd name="T2" fmla="*/ 0 w 460"/>
              <a:gd name="T3" fmla="*/ 522288 h 336"/>
              <a:gd name="T4" fmla="*/ 722313 w 460"/>
              <a:gd name="T5" fmla="*/ 0 h 336"/>
              <a:gd name="T6" fmla="*/ 730250 w 460"/>
              <a:gd name="T7" fmla="*/ 11113 h 336"/>
              <a:gd name="T8" fmla="*/ 6350 w 460"/>
              <a:gd name="T9" fmla="*/ 533400 h 336"/>
              <a:gd name="T10" fmla="*/ 0 60000 65536"/>
              <a:gd name="T11" fmla="*/ 0 60000 65536"/>
              <a:gd name="T12" fmla="*/ 0 60000 65536"/>
              <a:gd name="T13" fmla="*/ 0 60000 65536"/>
              <a:gd name="T14" fmla="*/ 0 60000 65536"/>
              <a:gd name="T15" fmla="*/ 0 w 460"/>
              <a:gd name="T16" fmla="*/ 0 h 336"/>
              <a:gd name="T17" fmla="*/ 460 w 460"/>
              <a:gd name="T18" fmla="*/ 336 h 336"/>
            </a:gdLst>
            <a:ahLst/>
            <a:cxnLst>
              <a:cxn ang="T10">
                <a:pos x="T0" y="T1"/>
              </a:cxn>
              <a:cxn ang="T11">
                <a:pos x="T2" y="T3"/>
              </a:cxn>
              <a:cxn ang="T12">
                <a:pos x="T4" y="T5"/>
              </a:cxn>
              <a:cxn ang="T13">
                <a:pos x="T6" y="T7"/>
              </a:cxn>
              <a:cxn ang="T14">
                <a:pos x="T8" y="T9"/>
              </a:cxn>
            </a:cxnLst>
            <a:rect l="T15" t="T16" r="T17" b="T18"/>
            <a:pathLst>
              <a:path w="460" h="336">
                <a:moveTo>
                  <a:pt x="4" y="336"/>
                </a:moveTo>
                <a:lnTo>
                  <a:pt x="0" y="329"/>
                </a:lnTo>
                <a:lnTo>
                  <a:pt x="455" y="0"/>
                </a:lnTo>
                <a:lnTo>
                  <a:pt x="460" y="7"/>
                </a:lnTo>
                <a:lnTo>
                  <a:pt x="4" y="336"/>
                </a:lnTo>
                <a:close/>
              </a:path>
            </a:pathLst>
          </a:custGeom>
          <a:solidFill>
            <a:schemeClr val="accent3"/>
          </a:solidFill>
          <a:ln>
            <a:noFill/>
          </a:ln>
          <a:extLst/>
        </p:spPr>
        <p:txBody>
          <a:bodyPr/>
          <a:lstStyle/>
          <a:p>
            <a:endParaRPr lang="zh-CN" altLang="en-US"/>
          </a:p>
        </p:txBody>
      </p:sp>
      <p:sp>
        <p:nvSpPr>
          <p:cNvPr id="29" name="Freeform 9"/>
          <p:cNvSpPr>
            <a:spLocks noChangeArrowheads="1"/>
          </p:cNvSpPr>
          <p:nvPr/>
        </p:nvSpPr>
        <p:spPr bwMode="auto">
          <a:xfrm>
            <a:off x="4314825" y="2850742"/>
            <a:ext cx="561975" cy="895350"/>
          </a:xfrm>
          <a:custGeom>
            <a:avLst/>
            <a:gdLst>
              <a:gd name="T0" fmla="*/ 550863 w 354"/>
              <a:gd name="T1" fmla="*/ 895350 h 564"/>
              <a:gd name="T2" fmla="*/ 0 w 354"/>
              <a:gd name="T3" fmla="*/ 6350 h 564"/>
              <a:gd name="T4" fmla="*/ 11113 w 354"/>
              <a:gd name="T5" fmla="*/ 0 h 564"/>
              <a:gd name="T6" fmla="*/ 561975 w 354"/>
              <a:gd name="T7" fmla="*/ 887413 h 564"/>
              <a:gd name="T8" fmla="*/ 550863 w 354"/>
              <a:gd name="T9" fmla="*/ 895350 h 564"/>
              <a:gd name="T10" fmla="*/ 0 60000 65536"/>
              <a:gd name="T11" fmla="*/ 0 60000 65536"/>
              <a:gd name="T12" fmla="*/ 0 60000 65536"/>
              <a:gd name="T13" fmla="*/ 0 60000 65536"/>
              <a:gd name="T14" fmla="*/ 0 60000 65536"/>
              <a:gd name="T15" fmla="*/ 0 w 354"/>
              <a:gd name="T16" fmla="*/ 0 h 564"/>
              <a:gd name="T17" fmla="*/ 354 w 354"/>
              <a:gd name="T18" fmla="*/ 564 h 564"/>
            </a:gdLst>
            <a:ahLst/>
            <a:cxnLst>
              <a:cxn ang="T10">
                <a:pos x="T0" y="T1"/>
              </a:cxn>
              <a:cxn ang="T11">
                <a:pos x="T2" y="T3"/>
              </a:cxn>
              <a:cxn ang="T12">
                <a:pos x="T4" y="T5"/>
              </a:cxn>
              <a:cxn ang="T13">
                <a:pos x="T6" y="T7"/>
              </a:cxn>
              <a:cxn ang="T14">
                <a:pos x="T8" y="T9"/>
              </a:cxn>
            </a:cxnLst>
            <a:rect l="T15" t="T16" r="T17" b="T18"/>
            <a:pathLst>
              <a:path w="354" h="564">
                <a:moveTo>
                  <a:pt x="347" y="564"/>
                </a:moveTo>
                <a:lnTo>
                  <a:pt x="0" y="4"/>
                </a:lnTo>
                <a:lnTo>
                  <a:pt x="7" y="0"/>
                </a:lnTo>
                <a:lnTo>
                  <a:pt x="354" y="559"/>
                </a:lnTo>
                <a:lnTo>
                  <a:pt x="347" y="564"/>
                </a:lnTo>
                <a:close/>
              </a:path>
            </a:pathLst>
          </a:custGeom>
          <a:solidFill>
            <a:schemeClr val="accent3"/>
          </a:solidFill>
          <a:ln>
            <a:noFill/>
          </a:ln>
          <a:extLst/>
        </p:spPr>
        <p:txBody>
          <a:bodyPr/>
          <a:lstStyle/>
          <a:p>
            <a:endParaRPr lang="zh-CN" altLang="en-US">
              <a:solidFill>
                <a:schemeClr val="accent2"/>
              </a:solidFill>
            </a:endParaRPr>
          </a:p>
        </p:txBody>
      </p:sp>
      <p:sp>
        <p:nvSpPr>
          <p:cNvPr id="30" name="Freeform 10"/>
          <p:cNvSpPr>
            <a:spLocks noChangeArrowheads="1"/>
          </p:cNvSpPr>
          <p:nvPr/>
        </p:nvSpPr>
        <p:spPr bwMode="auto">
          <a:xfrm>
            <a:off x="4865688" y="1826805"/>
            <a:ext cx="615950" cy="1916112"/>
          </a:xfrm>
          <a:custGeom>
            <a:avLst/>
            <a:gdLst>
              <a:gd name="T0" fmla="*/ 15875 w 388"/>
              <a:gd name="T1" fmla="*/ 1916112 h 1207"/>
              <a:gd name="T2" fmla="*/ 0 w 388"/>
              <a:gd name="T3" fmla="*/ 1911350 h 1207"/>
              <a:gd name="T4" fmla="*/ 600075 w 388"/>
              <a:gd name="T5" fmla="*/ 0 h 1207"/>
              <a:gd name="T6" fmla="*/ 615950 w 388"/>
              <a:gd name="T7" fmla="*/ 3175 h 1207"/>
              <a:gd name="T8" fmla="*/ 15875 w 388"/>
              <a:gd name="T9" fmla="*/ 1916112 h 1207"/>
              <a:gd name="T10" fmla="*/ 0 60000 65536"/>
              <a:gd name="T11" fmla="*/ 0 60000 65536"/>
              <a:gd name="T12" fmla="*/ 0 60000 65536"/>
              <a:gd name="T13" fmla="*/ 0 60000 65536"/>
              <a:gd name="T14" fmla="*/ 0 60000 65536"/>
              <a:gd name="T15" fmla="*/ 0 w 388"/>
              <a:gd name="T16" fmla="*/ 0 h 1207"/>
              <a:gd name="T17" fmla="*/ 388 w 388"/>
              <a:gd name="T18" fmla="*/ 1207 h 1207"/>
            </a:gdLst>
            <a:ahLst/>
            <a:cxnLst>
              <a:cxn ang="T10">
                <a:pos x="T0" y="T1"/>
              </a:cxn>
              <a:cxn ang="T11">
                <a:pos x="T2" y="T3"/>
              </a:cxn>
              <a:cxn ang="T12">
                <a:pos x="T4" y="T5"/>
              </a:cxn>
              <a:cxn ang="T13">
                <a:pos x="T6" y="T7"/>
              </a:cxn>
              <a:cxn ang="T14">
                <a:pos x="T8" y="T9"/>
              </a:cxn>
            </a:cxnLst>
            <a:rect l="T15" t="T16" r="T17" b="T18"/>
            <a:pathLst>
              <a:path w="388" h="1207">
                <a:moveTo>
                  <a:pt x="10" y="1207"/>
                </a:moveTo>
                <a:lnTo>
                  <a:pt x="0" y="1204"/>
                </a:lnTo>
                <a:lnTo>
                  <a:pt x="378" y="0"/>
                </a:lnTo>
                <a:lnTo>
                  <a:pt x="388" y="2"/>
                </a:lnTo>
                <a:lnTo>
                  <a:pt x="10" y="1207"/>
                </a:lnTo>
                <a:close/>
              </a:path>
            </a:pathLst>
          </a:custGeom>
          <a:solidFill>
            <a:schemeClr val="accent3"/>
          </a:solidFill>
          <a:ln>
            <a:noFill/>
          </a:ln>
          <a:extLst/>
        </p:spPr>
        <p:txBody>
          <a:bodyPr/>
          <a:lstStyle/>
          <a:p>
            <a:endParaRPr lang="zh-CN" altLang="en-US"/>
          </a:p>
        </p:txBody>
      </p:sp>
      <p:sp>
        <p:nvSpPr>
          <p:cNvPr id="31" name="Freeform 11"/>
          <p:cNvSpPr>
            <a:spLocks noChangeArrowheads="1"/>
          </p:cNvSpPr>
          <p:nvPr/>
        </p:nvSpPr>
        <p:spPr bwMode="auto">
          <a:xfrm>
            <a:off x="5465763" y="1826805"/>
            <a:ext cx="746125" cy="1270000"/>
          </a:xfrm>
          <a:custGeom>
            <a:avLst/>
            <a:gdLst>
              <a:gd name="T0" fmla="*/ 735013 w 470"/>
              <a:gd name="T1" fmla="*/ 1270000 h 800"/>
              <a:gd name="T2" fmla="*/ 0 w 470"/>
              <a:gd name="T3" fmla="*/ 3175 h 800"/>
              <a:gd name="T4" fmla="*/ 11113 w 470"/>
              <a:gd name="T5" fmla="*/ 0 h 800"/>
              <a:gd name="T6" fmla="*/ 746125 w 470"/>
              <a:gd name="T7" fmla="*/ 1266825 h 800"/>
              <a:gd name="T8" fmla="*/ 735013 w 470"/>
              <a:gd name="T9" fmla="*/ 1270000 h 800"/>
              <a:gd name="T10" fmla="*/ 0 60000 65536"/>
              <a:gd name="T11" fmla="*/ 0 60000 65536"/>
              <a:gd name="T12" fmla="*/ 0 60000 65536"/>
              <a:gd name="T13" fmla="*/ 0 60000 65536"/>
              <a:gd name="T14" fmla="*/ 0 60000 65536"/>
              <a:gd name="T15" fmla="*/ 0 w 470"/>
              <a:gd name="T16" fmla="*/ 0 h 800"/>
              <a:gd name="T17" fmla="*/ 470 w 470"/>
              <a:gd name="T18" fmla="*/ 800 h 800"/>
            </a:gdLst>
            <a:ahLst/>
            <a:cxnLst>
              <a:cxn ang="T10">
                <a:pos x="T0" y="T1"/>
              </a:cxn>
              <a:cxn ang="T11">
                <a:pos x="T2" y="T3"/>
              </a:cxn>
              <a:cxn ang="T12">
                <a:pos x="T4" y="T5"/>
              </a:cxn>
              <a:cxn ang="T13">
                <a:pos x="T6" y="T7"/>
              </a:cxn>
              <a:cxn ang="T14">
                <a:pos x="T8" y="T9"/>
              </a:cxn>
            </a:cxnLst>
            <a:rect l="T15" t="T16" r="T17" b="T18"/>
            <a:pathLst>
              <a:path w="470" h="800">
                <a:moveTo>
                  <a:pt x="463" y="800"/>
                </a:moveTo>
                <a:lnTo>
                  <a:pt x="0" y="2"/>
                </a:lnTo>
                <a:lnTo>
                  <a:pt x="7" y="0"/>
                </a:lnTo>
                <a:lnTo>
                  <a:pt x="470" y="798"/>
                </a:lnTo>
                <a:lnTo>
                  <a:pt x="463" y="800"/>
                </a:lnTo>
                <a:close/>
              </a:path>
            </a:pathLst>
          </a:custGeom>
          <a:solidFill>
            <a:schemeClr val="accent3"/>
          </a:solidFill>
          <a:ln>
            <a:noFill/>
          </a:ln>
          <a:extLst/>
        </p:spPr>
        <p:txBody>
          <a:bodyPr/>
          <a:lstStyle/>
          <a:p>
            <a:endParaRPr lang="zh-CN" altLang="en-US"/>
          </a:p>
        </p:txBody>
      </p:sp>
      <p:sp>
        <p:nvSpPr>
          <p:cNvPr id="32" name="Freeform 12"/>
          <p:cNvSpPr>
            <a:spLocks noChangeArrowheads="1"/>
          </p:cNvSpPr>
          <p:nvPr/>
        </p:nvSpPr>
        <p:spPr bwMode="auto">
          <a:xfrm>
            <a:off x="6200775" y="2336392"/>
            <a:ext cx="1125538" cy="765175"/>
          </a:xfrm>
          <a:custGeom>
            <a:avLst/>
            <a:gdLst>
              <a:gd name="T0" fmla="*/ 7938 w 709"/>
              <a:gd name="T1" fmla="*/ 765175 h 482"/>
              <a:gd name="T2" fmla="*/ 0 w 709"/>
              <a:gd name="T3" fmla="*/ 754063 h 482"/>
              <a:gd name="T4" fmla="*/ 1117600 w 709"/>
              <a:gd name="T5" fmla="*/ 0 h 482"/>
              <a:gd name="T6" fmla="*/ 1125538 w 709"/>
              <a:gd name="T7" fmla="*/ 11113 h 482"/>
              <a:gd name="T8" fmla="*/ 7938 w 709"/>
              <a:gd name="T9" fmla="*/ 765175 h 482"/>
              <a:gd name="T10" fmla="*/ 0 60000 65536"/>
              <a:gd name="T11" fmla="*/ 0 60000 65536"/>
              <a:gd name="T12" fmla="*/ 0 60000 65536"/>
              <a:gd name="T13" fmla="*/ 0 60000 65536"/>
              <a:gd name="T14" fmla="*/ 0 60000 65536"/>
              <a:gd name="T15" fmla="*/ 0 w 709"/>
              <a:gd name="T16" fmla="*/ 0 h 482"/>
              <a:gd name="T17" fmla="*/ 709 w 709"/>
              <a:gd name="T18" fmla="*/ 482 h 482"/>
            </a:gdLst>
            <a:ahLst/>
            <a:cxnLst>
              <a:cxn ang="T10">
                <a:pos x="T0" y="T1"/>
              </a:cxn>
              <a:cxn ang="T11">
                <a:pos x="T2" y="T3"/>
              </a:cxn>
              <a:cxn ang="T12">
                <a:pos x="T4" y="T5"/>
              </a:cxn>
              <a:cxn ang="T13">
                <a:pos x="T6" y="T7"/>
              </a:cxn>
              <a:cxn ang="T14">
                <a:pos x="T8" y="T9"/>
              </a:cxn>
            </a:cxnLst>
            <a:rect l="T15" t="T16" r="T17" b="T18"/>
            <a:pathLst>
              <a:path w="709" h="482">
                <a:moveTo>
                  <a:pt x="5" y="482"/>
                </a:moveTo>
                <a:lnTo>
                  <a:pt x="0" y="475"/>
                </a:lnTo>
                <a:lnTo>
                  <a:pt x="704" y="0"/>
                </a:lnTo>
                <a:lnTo>
                  <a:pt x="709" y="7"/>
                </a:lnTo>
                <a:lnTo>
                  <a:pt x="5" y="482"/>
                </a:lnTo>
                <a:close/>
              </a:path>
            </a:pathLst>
          </a:custGeom>
          <a:solidFill>
            <a:schemeClr val="accent3"/>
          </a:solidFill>
          <a:ln>
            <a:noFill/>
          </a:ln>
          <a:extLst/>
        </p:spPr>
        <p:txBody>
          <a:bodyPr/>
          <a:lstStyle/>
          <a:p>
            <a:endParaRPr lang="zh-CN" altLang="en-US"/>
          </a:p>
        </p:txBody>
      </p:sp>
      <p:sp>
        <p:nvSpPr>
          <p:cNvPr id="33" name="Freeform 13"/>
          <p:cNvSpPr>
            <a:spLocks noChangeArrowheads="1"/>
          </p:cNvSpPr>
          <p:nvPr/>
        </p:nvSpPr>
        <p:spPr bwMode="auto">
          <a:xfrm>
            <a:off x="7315200" y="2339567"/>
            <a:ext cx="682625" cy="852488"/>
          </a:xfrm>
          <a:custGeom>
            <a:avLst/>
            <a:gdLst>
              <a:gd name="T0" fmla="*/ 674688 w 430"/>
              <a:gd name="T1" fmla="*/ 852488 h 537"/>
              <a:gd name="T2" fmla="*/ 0 w 430"/>
              <a:gd name="T3" fmla="*/ 7938 h 537"/>
              <a:gd name="T4" fmla="*/ 11113 w 430"/>
              <a:gd name="T5" fmla="*/ 0 h 537"/>
              <a:gd name="T6" fmla="*/ 682625 w 430"/>
              <a:gd name="T7" fmla="*/ 844550 h 537"/>
              <a:gd name="T8" fmla="*/ 674688 w 430"/>
              <a:gd name="T9" fmla="*/ 852488 h 537"/>
              <a:gd name="T10" fmla="*/ 0 60000 65536"/>
              <a:gd name="T11" fmla="*/ 0 60000 65536"/>
              <a:gd name="T12" fmla="*/ 0 60000 65536"/>
              <a:gd name="T13" fmla="*/ 0 60000 65536"/>
              <a:gd name="T14" fmla="*/ 0 60000 65536"/>
              <a:gd name="T15" fmla="*/ 0 w 430"/>
              <a:gd name="T16" fmla="*/ 0 h 537"/>
              <a:gd name="T17" fmla="*/ 430 w 430"/>
              <a:gd name="T18" fmla="*/ 537 h 537"/>
            </a:gdLst>
            <a:ahLst/>
            <a:cxnLst>
              <a:cxn ang="T10">
                <a:pos x="T0" y="T1"/>
              </a:cxn>
              <a:cxn ang="T11">
                <a:pos x="T2" y="T3"/>
              </a:cxn>
              <a:cxn ang="T12">
                <a:pos x="T4" y="T5"/>
              </a:cxn>
              <a:cxn ang="T13">
                <a:pos x="T6" y="T7"/>
              </a:cxn>
              <a:cxn ang="T14">
                <a:pos x="T8" y="T9"/>
              </a:cxn>
            </a:cxnLst>
            <a:rect l="T15" t="T16" r="T17" b="T18"/>
            <a:pathLst>
              <a:path w="430" h="537">
                <a:moveTo>
                  <a:pt x="425" y="537"/>
                </a:moveTo>
                <a:lnTo>
                  <a:pt x="0" y="5"/>
                </a:lnTo>
                <a:lnTo>
                  <a:pt x="7" y="0"/>
                </a:lnTo>
                <a:lnTo>
                  <a:pt x="430" y="532"/>
                </a:lnTo>
                <a:lnTo>
                  <a:pt x="425" y="537"/>
                </a:lnTo>
                <a:close/>
              </a:path>
            </a:pathLst>
          </a:custGeom>
          <a:solidFill>
            <a:schemeClr val="accent3"/>
          </a:solidFill>
          <a:ln>
            <a:noFill/>
          </a:ln>
          <a:extLst/>
        </p:spPr>
        <p:txBody>
          <a:bodyPr/>
          <a:lstStyle/>
          <a:p>
            <a:endParaRPr lang="zh-CN" altLang="en-US"/>
          </a:p>
        </p:txBody>
      </p:sp>
      <p:sp>
        <p:nvSpPr>
          <p:cNvPr id="34" name="Oval 47"/>
          <p:cNvSpPr>
            <a:spLocks noChangeArrowheads="1"/>
          </p:cNvSpPr>
          <p:nvPr/>
        </p:nvSpPr>
        <p:spPr bwMode="auto">
          <a:xfrm>
            <a:off x="865188" y="2650717"/>
            <a:ext cx="495300" cy="49530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5" name="Oval 54"/>
          <p:cNvSpPr>
            <a:spLocks noChangeArrowheads="1"/>
          </p:cNvSpPr>
          <p:nvPr/>
        </p:nvSpPr>
        <p:spPr bwMode="auto">
          <a:xfrm>
            <a:off x="3568700" y="3344455"/>
            <a:ext cx="60325" cy="60325"/>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36" name="TextBox 682"/>
          <p:cNvSpPr>
            <a:spLocks noChangeArrowheads="1"/>
          </p:cNvSpPr>
          <p:nvPr/>
        </p:nvSpPr>
        <p:spPr bwMode="auto">
          <a:xfrm>
            <a:off x="819150" y="2693580"/>
            <a:ext cx="60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dirty="0">
                <a:solidFill>
                  <a:schemeClr val="accent2"/>
                </a:solidFill>
                <a:latin typeface="方正中等线简体" panose="03000509000000000000" pitchFamily="65" charset="-122"/>
                <a:ea typeface="方正中等线简体" panose="03000509000000000000" pitchFamily="65" charset="-122"/>
              </a:rPr>
              <a:t>80</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nvGrpSpPr>
          <p:cNvPr id="37" name="组合 36"/>
          <p:cNvGrpSpPr/>
          <p:nvPr/>
        </p:nvGrpSpPr>
        <p:grpSpPr>
          <a:xfrm>
            <a:off x="2522538" y="2157005"/>
            <a:ext cx="781050" cy="617537"/>
            <a:chOff x="2522538" y="2157005"/>
            <a:chExt cx="781050" cy="617537"/>
          </a:xfrm>
        </p:grpSpPr>
        <p:sp>
          <p:nvSpPr>
            <p:cNvPr id="38" name="Oval 45"/>
            <p:cNvSpPr>
              <a:spLocks noChangeArrowheads="1"/>
            </p:cNvSpPr>
            <p:nvPr/>
          </p:nvSpPr>
          <p:spPr bwMode="auto">
            <a:xfrm>
              <a:off x="2597150" y="2157005"/>
              <a:ext cx="619125" cy="617537"/>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39" name="TextBox 682"/>
            <p:cNvSpPr>
              <a:spLocks noChangeArrowheads="1"/>
            </p:cNvSpPr>
            <p:nvPr/>
          </p:nvSpPr>
          <p:spPr bwMode="auto">
            <a:xfrm>
              <a:off x="2522538" y="2247492"/>
              <a:ext cx="781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100</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40" name="组合 39"/>
          <p:cNvGrpSpPr/>
          <p:nvPr/>
        </p:nvGrpSpPr>
        <p:grpSpPr>
          <a:xfrm>
            <a:off x="4600575" y="3525430"/>
            <a:ext cx="595313" cy="434975"/>
            <a:chOff x="4600575" y="3525430"/>
            <a:chExt cx="595313" cy="434975"/>
          </a:xfrm>
        </p:grpSpPr>
        <p:sp>
          <p:nvSpPr>
            <p:cNvPr id="41" name="Oval 48"/>
            <p:cNvSpPr>
              <a:spLocks noChangeArrowheads="1"/>
            </p:cNvSpPr>
            <p:nvPr/>
          </p:nvSpPr>
          <p:spPr bwMode="auto">
            <a:xfrm>
              <a:off x="4656138" y="3525430"/>
              <a:ext cx="434975" cy="43497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59" name="TextBox 682"/>
            <p:cNvSpPr>
              <a:spLocks noChangeArrowheads="1"/>
            </p:cNvSpPr>
            <p:nvPr/>
          </p:nvSpPr>
          <p:spPr bwMode="auto">
            <a:xfrm>
              <a:off x="4600575" y="3542892"/>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000">
                  <a:solidFill>
                    <a:schemeClr val="accent2"/>
                  </a:solidFill>
                  <a:latin typeface="方正中等线简体" panose="03000509000000000000" pitchFamily="65" charset="-122"/>
                  <a:ea typeface="方正中等线简体" panose="03000509000000000000" pitchFamily="65" charset="-122"/>
                </a:rPr>
                <a:t>75</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0" name="组合 59"/>
          <p:cNvGrpSpPr/>
          <p:nvPr/>
        </p:nvGrpSpPr>
        <p:grpSpPr>
          <a:xfrm>
            <a:off x="5915025" y="2815817"/>
            <a:ext cx="623888" cy="558800"/>
            <a:chOff x="5915025" y="2815817"/>
            <a:chExt cx="623888" cy="558800"/>
          </a:xfrm>
        </p:grpSpPr>
        <p:sp>
          <p:nvSpPr>
            <p:cNvPr id="61" name="Oval 46"/>
            <p:cNvSpPr>
              <a:spLocks noChangeArrowheads="1"/>
            </p:cNvSpPr>
            <p:nvPr/>
          </p:nvSpPr>
          <p:spPr bwMode="auto">
            <a:xfrm>
              <a:off x="5927725" y="2815817"/>
              <a:ext cx="558800" cy="558800"/>
            </a:xfrm>
            <a:prstGeom prst="ellipse">
              <a:avLst/>
            </a:prstGeom>
            <a:solidFill>
              <a:schemeClr val="tx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2" name="TextBox 682"/>
            <p:cNvSpPr>
              <a:spLocks noChangeArrowheads="1"/>
            </p:cNvSpPr>
            <p:nvPr/>
          </p:nvSpPr>
          <p:spPr bwMode="auto">
            <a:xfrm>
              <a:off x="5915025" y="2880905"/>
              <a:ext cx="62388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2200">
                  <a:solidFill>
                    <a:schemeClr val="accent2"/>
                  </a:solidFill>
                  <a:latin typeface="方正中等线简体" panose="03000509000000000000" pitchFamily="65" charset="-122"/>
                  <a:ea typeface="方正中等线简体" panose="03000509000000000000" pitchFamily="65" charset="-122"/>
                </a:rPr>
                <a:t>98</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3" name="组合 62"/>
          <p:cNvGrpSpPr/>
          <p:nvPr/>
        </p:nvGrpSpPr>
        <p:grpSpPr>
          <a:xfrm>
            <a:off x="7080250" y="2157005"/>
            <a:ext cx="508000" cy="369887"/>
            <a:chOff x="7080250" y="2157005"/>
            <a:chExt cx="508000" cy="369887"/>
          </a:xfrm>
        </p:grpSpPr>
        <p:sp>
          <p:nvSpPr>
            <p:cNvPr id="64" name="Oval 49"/>
            <p:cNvSpPr>
              <a:spLocks noChangeArrowheads="1"/>
            </p:cNvSpPr>
            <p:nvPr/>
          </p:nvSpPr>
          <p:spPr bwMode="auto">
            <a:xfrm>
              <a:off x="7134225" y="2157005"/>
              <a:ext cx="371475" cy="369887"/>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5" name="TextBox 682"/>
            <p:cNvSpPr>
              <a:spLocks noChangeArrowheads="1"/>
            </p:cNvSpPr>
            <p:nvPr/>
          </p:nvSpPr>
          <p:spPr bwMode="auto">
            <a:xfrm>
              <a:off x="7080250" y="2171292"/>
              <a:ext cx="508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64</a:t>
              </a:r>
              <a:r>
                <a:rPr lang="en-US" altLang="zh-CN" sz="11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6" name="组合 65"/>
          <p:cNvGrpSpPr/>
          <p:nvPr/>
        </p:nvGrpSpPr>
        <p:grpSpPr>
          <a:xfrm>
            <a:off x="4108450" y="2699930"/>
            <a:ext cx="479425" cy="311150"/>
            <a:chOff x="4108450" y="2699930"/>
            <a:chExt cx="479425" cy="311150"/>
          </a:xfrm>
        </p:grpSpPr>
        <p:sp>
          <p:nvSpPr>
            <p:cNvPr id="67" name="Oval 50"/>
            <p:cNvSpPr>
              <a:spLocks noChangeArrowheads="1"/>
            </p:cNvSpPr>
            <p:nvPr/>
          </p:nvSpPr>
          <p:spPr bwMode="auto">
            <a:xfrm>
              <a:off x="4165600" y="2699930"/>
              <a:ext cx="311150" cy="311150"/>
            </a:xfrm>
            <a:prstGeom prst="ellipse">
              <a:avLst/>
            </a:prstGeom>
            <a:solidFill>
              <a:schemeClr val="bg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68" name="TextBox 682"/>
            <p:cNvSpPr>
              <a:spLocks noChangeArrowheads="1"/>
            </p:cNvSpPr>
            <p:nvPr/>
          </p:nvSpPr>
          <p:spPr bwMode="auto">
            <a:xfrm>
              <a:off x="4108450" y="2706280"/>
              <a:ext cx="4794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200" dirty="0">
                  <a:solidFill>
                    <a:schemeClr val="accent2"/>
                  </a:solidFill>
                  <a:latin typeface="方正中等线简体" panose="03000509000000000000" pitchFamily="65" charset="-122"/>
                  <a:ea typeface="方正中等线简体" panose="03000509000000000000" pitchFamily="65" charset="-122"/>
                </a:rPr>
                <a:t>35</a:t>
              </a:r>
              <a:r>
                <a:rPr lang="en-US" altLang="zh-CN" sz="11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69" name="组合 68"/>
          <p:cNvGrpSpPr/>
          <p:nvPr/>
        </p:nvGrpSpPr>
        <p:grpSpPr>
          <a:xfrm>
            <a:off x="5311775" y="1693455"/>
            <a:ext cx="339725" cy="254000"/>
            <a:chOff x="5311775" y="1693455"/>
            <a:chExt cx="339725" cy="254000"/>
          </a:xfrm>
        </p:grpSpPr>
        <p:sp>
          <p:nvSpPr>
            <p:cNvPr id="70" name="Oval 52"/>
            <p:cNvSpPr>
              <a:spLocks noChangeArrowheads="1"/>
            </p:cNvSpPr>
            <p:nvPr/>
          </p:nvSpPr>
          <p:spPr bwMode="auto">
            <a:xfrm>
              <a:off x="5380038" y="1736317"/>
              <a:ext cx="187325" cy="184150"/>
            </a:xfrm>
            <a:prstGeom prst="ellipse">
              <a:avLst/>
            </a:prstGeom>
            <a:solidFill>
              <a:schemeClr val="bg2"/>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1" name="TextBox 682"/>
            <p:cNvSpPr>
              <a:spLocks noChangeArrowheads="1"/>
            </p:cNvSpPr>
            <p:nvPr/>
          </p:nvSpPr>
          <p:spPr bwMode="auto">
            <a:xfrm>
              <a:off x="5311775" y="1693455"/>
              <a:ext cx="3397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a:solidFill>
                    <a:schemeClr val="accent2"/>
                  </a:solidFill>
                  <a:latin typeface="方正中等线简体" panose="03000509000000000000" pitchFamily="65" charset="-122"/>
                  <a:ea typeface="方正中等线简体" panose="03000509000000000000" pitchFamily="65" charset="-122"/>
                </a:rPr>
                <a:t>8</a:t>
              </a:r>
              <a:r>
                <a:rPr lang="en-US" altLang="zh-CN" sz="700">
                  <a:solidFill>
                    <a:schemeClr val="accent2"/>
                  </a:solidFill>
                  <a:latin typeface="方正中等线简体" panose="03000509000000000000" pitchFamily="65" charset="-122"/>
                  <a:ea typeface="方正中等线简体" panose="03000509000000000000" pitchFamily="65" charset="-122"/>
                </a:rPr>
                <a:t>%</a:t>
              </a:r>
              <a:endParaRPr lang="zh-CN" altLang="en-US" sz="110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2" name="组合 71"/>
          <p:cNvGrpSpPr/>
          <p:nvPr/>
        </p:nvGrpSpPr>
        <p:grpSpPr>
          <a:xfrm>
            <a:off x="1887538" y="3607980"/>
            <a:ext cx="415925" cy="258762"/>
            <a:chOff x="1887538" y="3607980"/>
            <a:chExt cx="415925" cy="258762"/>
          </a:xfrm>
        </p:grpSpPr>
        <p:sp>
          <p:nvSpPr>
            <p:cNvPr id="73" name="Oval 51"/>
            <p:cNvSpPr>
              <a:spLocks noChangeArrowheads="1"/>
            </p:cNvSpPr>
            <p:nvPr/>
          </p:nvSpPr>
          <p:spPr bwMode="auto">
            <a:xfrm>
              <a:off x="1949450" y="3619092"/>
              <a:ext cx="246063" cy="247650"/>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4" name="TextBox 682"/>
            <p:cNvSpPr>
              <a:spLocks noChangeArrowheads="1"/>
            </p:cNvSpPr>
            <p:nvPr/>
          </p:nvSpPr>
          <p:spPr bwMode="auto">
            <a:xfrm>
              <a:off x="1887538" y="3607980"/>
              <a:ext cx="4159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000" dirty="0">
                  <a:solidFill>
                    <a:schemeClr val="accent2"/>
                  </a:solidFill>
                  <a:latin typeface="方正中等线简体" panose="03000509000000000000" pitchFamily="65" charset="-122"/>
                  <a:ea typeface="方正中等线简体" panose="03000509000000000000" pitchFamily="65" charset="-122"/>
                </a:rPr>
                <a:t>11</a:t>
              </a:r>
              <a:r>
                <a:rPr lang="en-US" altLang="zh-CN" sz="700" dirty="0">
                  <a:solidFill>
                    <a:schemeClr val="accent2"/>
                  </a:solidFill>
                  <a:latin typeface="方正中等线简体" panose="03000509000000000000" pitchFamily="65" charset="-122"/>
                  <a:ea typeface="方正中等线简体" panose="03000509000000000000" pitchFamily="65" charset="-122"/>
                </a:rPr>
                <a:t>%</a:t>
              </a:r>
              <a:endParaRPr lang="zh-CN" altLang="en-US" sz="1100" dirty="0">
                <a:solidFill>
                  <a:schemeClr val="accent2"/>
                </a:solidFill>
                <a:latin typeface="方正中等线简体" panose="03000509000000000000" pitchFamily="65" charset="-122"/>
                <a:ea typeface="方正中等线简体" panose="03000509000000000000" pitchFamily="65" charset="-122"/>
              </a:endParaRPr>
            </a:p>
          </p:txBody>
        </p:sp>
      </p:grpSp>
      <p:grpSp>
        <p:nvGrpSpPr>
          <p:cNvPr id="75" name="组合 74"/>
          <p:cNvGrpSpPr/>
          <p:nvPr/>
        </p:nvGrpSpPr>
        <p:grpSpPr>
          <a:xfrm>
            <a:off x="7854950" y="3076167"/>
            <a:ext cx="298450" cy="215900"/>
            <a:chOff x="7854950" y="3076167"/>
            <a:chExt cx="298450" cy="215900"/>
          </a:xfrm>
        </p:grpSpPr>
        <p:sp>
          <p:nvSpPr>
            <p:cNvPr id="76" name="Oval 53"/>
            <p:cNvSpPr>
              <a:spLocks noChangeArrowheads="1"/>
            </p:cNvSpPr>
            <p:nvPr/>
          </p:nvSpPr>
          <p:spPr bwMode="auto">
            <a:xfrm>
              <a:off x="7934325" y="3126967"/>
              <a:ext cx="122238" cy="123825"/>
            </a:xfrm>
            <a:prstGeom prst="ellipse">
              <a:avLst/>
            </a:prstGeom>
            <a:solidFill>
              <a:schemeClr val="tx1"/>
            </a:solidFill>
            <a:ln>
              <a:noFill/>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chemeClr val="accent2"/>
                </a:solidFill>
                <a:sym typeface="宋体" panose="02010600030101010101" pitchFamily="2" charset="-122"/>
              </a:endParaRPr>
            </a:p>
          </p:txBody>
        </p:sp>
        <p:sp>
          <p:nvSpPr>
            <p:cNvPr id="77" name="TextBox 682"/>
            <p:cNvSpPr>
              <a:spLocks noChangeArrowheads="1"/>
            </p:cNvSpPr>
            <p:nvPr/>
          </p:nvSpPr>
          <p:spPr bwMode="auto">
            <a:xfrm>
              <a:off x="7854950" y="3076167"/>
              <a:ext cx="2984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800" dirty="0">
                  <a:solidFill>
                    <a:schemeClr val="accent2"/>
                  </a:solidFill>
                  <a:latin typeface="方正中等线简体" panose="03000509000000000000" pitchFamily="65" charset="-122"/>
                  <a:ea typeface="方正中等线简体" panose="03000509000000000000" pitchFamily="65" charset="-122"/>
                </a:rPr>
                <a:t>8</a:t>
              </a:r>
              <a:r>
                <a:rPr lang="en-US" altLang="zh-CN" sz="400" dirty="0">
                  <a:solidFill>
                    <a:schemeClr val="accent2"/>
                  </a:solidFill>
                  <a:latin typeface="方正中等线简体" panose="03000509000000000000" pitchFamily="65" charset="-122"/>
                  <a:ea typeface="方正中等线简体" panose="03000509000000000000" pitchFamily="65" charset="-122"/>
                </a:rPr>
                <a:t>%</a:t>
              </a:r>
              <a:endParaRPr lang="zh-CN" altLang="en-US" sz="900" dirty="0">
                <a:solidFill>
                  <a:schemeClr val="accent2"/>
                </a:solidFill>
                <a:latin typeface="方正中等线简体" panose="03000509000000000000" pitchFamily="65" charset="-122"/>
                <a:ea typeface="方正中等线简体" panose="03000509000000000000" pitchFamily="65" charset="-122"/>
              </a:endParaRPr>
            </a:p>
          </p:txBody>
        </p:sp>
      </p:grpSp>
      <p:sp>
        <p:nvSpPr>
          <p:cNvPr id="78" name="TextBox 95"/>
          <p:cNvSpPr>
            <a:spLocks noChangeArrowheads="1"/>
          </p:cNvSpPr>
          <p:nvPr/>
        </p:nvSpPr>
        <p:spPr bwMode="auto">
          <a:xfrm>
            <a:off x="669370" y="22935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1"/>
              </a:solidFill>
            </a:endParaRPr>
          </a:p>
        </p:txBody>
      </p:sp>
      <p:sp>
        <p:nvSpPr>
          <p:cNvPr id="79" name="直接连接符 96"/>
          <p:cNvSpPr>
            <a:spLocks noChangeShapeType="1"/>
          </p:cNvSpPr>
          <p:nvPr/>
        </p:nvSpPr>
        <p:spPr bwMode="auto">
          <a:xfrm>
            <a:off x="639763" y="22760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矩形 1"/>
          <p:cNvSpPr>
            <a:spLocks noChangeArrowheads="1"/>
          </p:cNvSpPr>
          <p:nvPr/>
        </p:nvSpPr>
        <p:spPr bwMode="auto">
          <a:xfrm>
            <a:off x="550863" y="176763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1" name="TextBox 98"/>
          <p:cNvSpPr>
            <a:spLocks noChangeArrowheads="1"/>
          </p:cNvSpPr>
          <p:nvPr/>
        </p:nvSpPr>
        <p:spPr bwMode="auto">
          <a:xfrm>
            <a:off x="2459276" y="177918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bg2"/>
              </a:solidFill>
            </a:endParaRPr>
          </a:p>
        </p:txBody>
      </p:sp>
      <p:sp>
        <p:nvSpPr>
          <p:cNvPr id="82" name="直接连接符 99"/>
          <p:cNvSpPr>
            <a:spLocks noChangeShapeType="1"/>
          </p:cNvSpPr>
          <p:nvPr/>
        </p:nvSpPr>
        <p:spPr bwMode="auto">
          <a:xfrm>
            <a:off x="2430463" y="1761717"/>
            <a:ext cx="939800" cy="0"/>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矩形 1"/>
          <p:cNvSpPr>
            <a:spLocks noChangeArrowheads="1"/>
          </p:cNvSpPr>
          <p:nvPr/>
        </p:nvSpPr>
        <p:spPr bwMode="auto">
          <a:xfrm>
            <a:off x="2339975" y="1263579"/>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4" name="TextBox 101"/>
          <p:cNvSpPr>
            <a:spLocks noChangeArrowheads="1"/>
          </p:cNvSpPr>
          <p:nvPr/>
        </p:nvSpPr>
        <p:spPr bwMode="auto">
          <a:xfrm>
            <a:off x="4465876" y="3960405"/>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p>
        </p:txBody>
      </p:sp>
      <p:sp>
        <p:nvSpPr>
          <p:cNvPr id="85" name="直接连接符 102"/>
          <p:cNvSpPr>
            <a:spLocks noChangeShapeType="1"/>
          </p:cNvSpPr>
          <p:nvPr/>
        </p:nvSpPr>
        <p:spPr bwMode="auto">
          <a:xfrm>
            <a:off x="4437063" y="4298542"/>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 name="矩形 1"/>
          <p:cNvSpPr>
            <a:spLocks noChangeArrowheads="1"/>
          </p:cNvSpPr>
          <p:nvPr/>
        </p:nvSpPr>
        <p:spPr bwMode="auto">
          <a:xfrm>
            <a:off x="4346575" y="4331880"/>
            <a:ext cx="11509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87" name="TextBox 104"/>
          <p:cNvSpPr>
            <a:spLocks noChangeArrowheads="1"/>
          </p:cNvSpPr>
          <p:nvPr/>
        </p:nvSpPr>
        <p:spPr bwMode="auto">
          <a:xfrm>
            <a:off x="5787470" y="3423830"/>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4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1400" dirty="0">
              <a:solidFill>
                <a:schemeClr val="tx2"/>
              </a:solidFill>
            </a:endParaRPr>
          </a:p>
        </p:txBody>
      </p:sp>
      <p:sp>
        <p:nvSpPr>
          <p:cNvPr id="88" name="直接连接符 105"/>
          <p:cNvSpPr>
            <a:spLocks noChangeShapeType="1"/>
          </p:cNvSpPr>
          <p:nvPr/>
        </p:nvSpPr>
        <p:spPr bwMode="auto">
          <a:xfrm>
            <a:off x="5757863" y="3761967"/>
            <a:ext cx="939800" cy="1588"/>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矩形 1"/>
          <p:cNvSpPr>
            <a:spLocks noChangeArrowheads="1"/>
          </p:cNvSpPr>
          <p:nvPr/>
        </p:nvSpPr>
        <p:spPr bwMode="auto">
          <a:xfrm>
            <a:off x="5668963" y="3795305"/>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
        <p:nvSpPr>
          <p:cNvPr id="90" name="TextBox 107"/>
          <p:cNvSpPr>
            <a:spLocks noChangeArrowheads="1"/>
          </p:cNvSpPr>
          <p:nvPr/>
        </p:nvSpPr>
        <p:spPr bwMode="auto">
          <a:xfrm>
            <a:off x="6823611" y="17617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91" name="直接连接符 108"/>
          <p:cNvSpPr>
            <a:spLocks noChangeShapeType="1"/>
          </p:cNvSpPr>
          <p:nvPr/>
        </p:nvSpPr>
        <p:spPr bwMode="auto">
          <a:xfrm>
            <a:off x="6845300" y="1744255"/>
            <a:ext cx="939800" cy="1587"/>
          </a:xfrm>
          <a:prstGeom prst="line">
            <a:avLst/>
          </a:prstGeom>
          <a:noFill/>
          <a:ln w="508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矩形 1"/>
          <p:cNvSpPr>
            <a:spLocks noChangeArrowheads="1"/>
          </p:cNvSpPr>
          <p:nvPr/>
        </p:nvSpPr>
        <p:spPr bwMode="auto">
          <a:xfrm>
            <a:off x="6756400" y="1263579"/>
            <a:ext cx="11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点击输入图表的描述说明点击</a:t>
            </a:r>
          </a:p>
        </p:txBody>
      </p:sp>
    </p:spTree>
    <p:extLst>
      <p:ext uri="{BB962C8B-B14F-4D97-AF65-F5344CB8AC3E}">
        <p14:creationId xmlns:p14="http://schemas.microsoft.com/office/powerpoint/2010/main" val="24058165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 calcmode="lin" valueType="num">
                                      <p:cBhvr>
                                        <p:cTn id="22" dur="500" fill="hold"/>
                                        <p:tgtEl>
                                          <p:spTgt spid="72"/>
                                        </p:tgtEl>
                                        <p:attrNameLst>
                                          <p:attrName>ppt_w</p:attrName>
                                        </p:attrNameLst>
                                      </p:cBhvr>
                                      <p:tavLst>
                                        <p:tav tm="0">
                                          <p:val>
                                            <p:fltVal val="0"/>
                                          </p:val>
                                        </p:tav>
                                        <p:tav tm="100000">
                                          <p:val>
                                            <p:strVal val="#ppt_w"/>
                                          </p:val>
                                        </p:tav>
                                      </p:tavLst>
                                    </p:anim>
                                    <p:anim calcmode="lin" valueType="num">
                                      <p:cBhvr>
                                        <p:cTn id="23" dur="500" fill="hold"/>
                                        <p:tgtEl>
                                          <p:spTgt spid="72"/>
                                        </p:tgtEl>
                                        <p:attrNameLst>
                                          <p:attrName>ppt_h</p:attrName>
                                        </p:attrNameLst>
                                      </p:cBhvr>
                                      <p:tavLst>
                                        <p:tav tm="0">
                                          <p:val>
                                            <p:fltVal val="0"/>
                                          </p:val>
                                        </p:tav>
                                        <p:tav tm="100000">
                                          <p:val>
                                            <p:strVal val="#ppt_h"/>
                                          </p:val>
                                        </p:tav>
                                      </p:tavLst>
                                    </p:anim>
                                    <p:animEffect transition="in" filter="fade">
                                      <p:cBhvr>
                                        <p:cTn id="24" dur="500"/>
                                        <p:tgtEl>
                                          <p:spTgt spid="7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Effect transition="in" filter="fade">
                                      <p:cBhvr>
                                        <p:cTn id="58" dur="500"/>
                                        <p:tgtEl>
                                          <p:spTgt spid="6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40"/>
                                        </p:tgtEl>
                                        <p:attrNameLst>
                                          <p:attrName>style.visibility</p:attrName>
                                        </p:attrNameLst>
                                      </p:cBhvr>
                                      <p:to>
                                        <p:strVal val="visible"/>
                                      </p:to>
                                    </p:set>
                                    <p:anim calcmode="lin" valueType="num">
                                      <p:cBhvr>
                                        <p:cTn id="68" dur="500" fill="hold"/>
                                        <p:tgtEl>
                                          <p:spTgt spid="40"/>
                                        </p:tgtEl>
                                        <p:attrNameLst>
                                          <p:attrName>ppt_w</p:attrName>
                                        </p:attrNameLst>
                                      </p:cBhvr>
                                      <p:tavLst>
                                        <p:tav tm="0">
                                          <p:val>
                                            <p:fltVal val="0"/>
                                          </p:val>
                                        </p:tav>
                                        <p:tav tm="100000">
                                          <p:val>
                                            <p:strVal val="#ppt_w"/>
                                          </p:val>
                                        </p:tav>
                                      </p:tavLst>
                                    </p:anim>
                                    <p:anim calcmode="lin" valueType="num">
                                      <p:cBhvr>
                                        <p:cTn id="69" dur="500" fill="hold"/>
                                        <p:tgtEl>
                                          <p:spTgt spid="40"/>
                                        </p:tgtEl>
                                        <p:attrNameLst>
                                          <p:attrName>ppt_h</p:attrName>
                                        </p:attrNameLst>
                                      </p:cBhvr>
                                      <p:tavLst>
                                        <p:tav tm="0">
                                          <p:val>
                                            <p:fltVal val="0"/>
                                          </p:val>
                                        </p:tav>
                                        <p:tav tm="100000">
                                          <p:val>
                                            <p:strVal val="#ppt_h"/>
                                          </p:val>
                                        </p:tav>
                                      </p:tavLst>
                                    </p:anim>
                                    <p:animEffect transition="in" filter="fade">
                                      <p:cBhvr>
                                        <p:cTn id="70" dur="500"/>
                                        <p:tgtEl>
                                          <p:spTgt spid="4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down)">
                                      <p:cBhvr>
                                        <p:cTn id="75" dur="500"/>
                                        <p:tgtEl>
                                          <p:spTgt spid="3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nodeType="clickEffect">
                                  <p:stCondLst>
                                    <p:cond delay="0"/>
                                  </p:stCondLst>
                                  <p:childTnLst>
                                    <p:set>
                                      <p:cBhvr>
                                        <p:cTn id="79" dur="1" fill="hold">
                                          <p:stCondLst>
                                            <p:cond delay="0"/>
                                          </p:stCondLst>
                                        </p:cTn>
                                        <p:tgtEl>
                                          <p:spTgt spid="69"/>
                                        </p:tgtEl>
                                        <p:attrNameLst>
                                          <p:attrName>style.visibility</p:attrName>
                                        </p:attrNameLst>
                                      </p:cBhvr>
                                      <p:to>
                                        <p:strVal val="visible"/>
                                      </p:to>
                                    </p:set>
                                    <p:anim calcmode="lin" valueType="num">
                                      <p:cBhvr>
                                        <p:cTn id="80" dur="500" fill="hold"/>
                                        <p:tgtEl>
                                          <p:spTgt spid="69"/>
                                        </p:tgtEl>
                                        <p:attrNameLst>
                                          <p:attrName>ppt_w</p:attrName>
                                        </p:attrNameLst>
                                      </p:cBhvr>
                                      <p:tavLst>
                                        <p:tav tm="0">
                                          <p:val>
                                            <p:fltVal val="0"/>
                                          </p:val>
                                        </p:tav>
                                        <p:tav tm="100000">
                                          <p:val>
                                            <p:strVal val="#ppt_w"/>
                                          </p:val>
                                        </p:tav>
                                      </p:tavLst>
                                    </p:anim>
                                    <p:anim calcmode="lin" valueType="num">
                                      <p:cBhvr>
                                        <p:cTn id="81" dur="500" fill="hold"/>
                                        <p:tgtEl>
                                          <p:spTgt spid="69"/>
                                        </p:tgtEl>
                                        <p:attrNameLst>
                                          <p:attrName>ppt_h</p:attrName>
                                        </p:attrNameLst>
                                      </p:cBhvr>
                                      <p:tavLst>
                                        <p:tav tm="0">
                                          <p:val>
                                            <p:fltVal val="0"/>
                                          </p:val>
                                        </p:tav>
                                        <p:tav tm="100000">
                                          <p:val>
                                            <p:strVal val="#ppt_h"/>
                                          </p:val>
                                        </p:tav>
                                      </p:tavLst>
                                    </p:anim>
                                    <p:animEffect transition="in" filter="fade">
                                      <p:cBhvr>
                                        <p:cTn id="82" dur="500"/>
                                        <p:tgtEl>
                                          <p:spTgt spid="6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500" fill="hold"/>
                                        <p:tgtEl>
                                          <p:spTgt spid="60"/>
                                        </p:tgtEl>
                                        <p:attrNameLst>
                                          <p:attrName>ppt_w</p:attrName>
                                        </p:attrNameLst>
                                      </p:cBhvr>
                                      <p:tavLst>
                                        <p:tav tm="0">
                                          <p:val>
                                            <p:fltVal val="0"/>
                                          </p:val>
                                        </p:tav>
                                        <p:tav tm="100000">
                                          <p:val>
                                            <p:strVal val="#ppt_w"/>
                                          </p:val>
                                        </p:tav>
                                      </p:tavLst>
                                    </p:anim>
                                    <p:anim calcmode="lin" valueType="num">
                                      <p:cBhvr>
                                        <p:cTn id="93" dur="500" fill="hold"/>
                                        <p:tgtEl>
                                          <p:spTgt spid="60"/>
                                        </p:tgtEl>
                                        <p:attrNameLst>
                                          <p:attrName>ppt_h</p:attrName>
                                        </p:attrNameLst>
                                      </p:cBhvr>
                                      <p:tavLst>
                                        <p:tav tm="0">
                                          <p:val>
                                            <p:fltVal val="0"/>
                                          </p:val>
                                        </p:tav>
                                        <p:tav tm="100000">
                                          <p:val>
                                            <p:strVal val="#ppt_h"/>
                                          </p:val>
                                        </p:tav>
                                      </p:tavLst>
                                    </p:anim>
                                    <p:animEffect transition="in" filter="fade">
                                      <p:cBhvr>
                                        <p:cTn id="94" dur="500"/>
                                        <p:tgtEl>
                                          <p:spTgt spid="6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down)">
                                      <p:cBhvr>
                                        <p:cTn id="99" dur="500"/>
                                        <p:tgtEl>
                                          <p:spTgt spid="32"/>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16" fill="hold" nodeType="clickEffect">
                                  <p:stCondLst>
                                    <p:cond delay="0"/>
                                  </p:stCondLst>
                                  <p:childTnLst>
                                    <p:set>
                                      <p:cBhvr>
                                        <p:cTn id="103" dur="1" fill="hold">
                                          <p:stCondLst>
                                            <p:cond delay="0"/>
                                          </p:stCondLst>
                                        </p:cTn>
                                        <p:tgtEl>
                                          <p:spTgt spid="63"/>
                                        </p:tgtEl>
                                        <p:attrNameLst>
                                          <p:attrName>style.visibility</p:attrName>
                                        </p:attrNameLst>
                                      </p:cBhvr>
                                      <p:to>
                                        <p:strVal val="visible"/>
                                      </p:to>
                                    </p:set>
                                    <p:anim calcmode="lin" valueType="num">
                                      <p:cBhvr>
                                        <p:cTn id="104" dur="500" fill="hold"/>
                                        <p:tgtEl>
                                          <p:spTgt spid="63"/>
                                        </p:tgtEl>
                                        <p:attrNameLst>
                                          <p:attrName>ppt_w</p:attrName>
                                        </p:attrNameLst>
                                      </p:cBhvr>
                                      <p:tavLst>
                                        <p:tav tm="0">
                                          <p:val>
                                            <p:fltVal val="0"/>
                                          </p:val>
                                        </p:tav>
                                        <p:tav tm="100000">
                                          <p:val>
                                            <p:strVal val="#ppt_w"/>
                                          </p:val>
                                        </p:tav>
                                      </p:tavLst>
                                    </p:anim>
                                    <p:anim calcmode="lin" valueType="num">
                                      <p:cBhvr>
                                        <p:cTn id="105" dur="500" fill="hold"/>
                                        <p:tgtEl>
                                          <p:spTgt spid="63"/>
                                        </p:tgtEl>
                                        <p:attrNameLst>
                                          <p:attrName>ppt_h</p:attrName>
                                        </p:attrNameLst>
                                      </p:cBhvr>
                                      <p:tavLst>
                                        <p:tav tm="0">
                                          <p:val>
                                            <p:fltVal val="0"/>
                                          </p:val>
                                        </p:tav>
                                        <p:tav tm="100000">
                                          <p:val>
                                            <p:strVal val="#ppt_h"/>
                                          </p:val>
                                        </p:tav>
                                      </p:tavLst>
                                    </p:anim>
                                    <p:animEffect transition="in" filter="fade">
                                      <p:cBhvr>
                                        <p:cTn id="106" dur="500"/>
                                        <p:tgtEl>
                                          <p:spTgt spid="6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wipe(up)">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nodeType="clickEffect">
                                  <p:stCondLst>
                                    <p:cond delay="0"/>
                                  </p:stCondLst>
                                  <p:childTnLst>
                                    <p:set>
                                      <p:cBhvr>
                                        <p:cTn id="115" dur="1" fill="hold">
                                          <p:stCondLst>
                                            <p:cond delay="0"/>
                                          </p:stCondLst>
                                        </p:cTn>
                                        <p:tgtEl>
                                          <p:spTgt spid="75"/>
                                        </p:tgtEl>
                                        <p:attrNameLst>
                                          <p:attrName>style.visibility</p:attrName>
                                        </p:attrNameLst>
                                      </p:cBhvr>
                                      <p:to>
                                        <p:strVal val="visible"/>
                                      </p:to>
                                    </p:set>
                                    <p:anim calcmode="lin" valueType="num">
                                      <p:cBhvr>
                                        <p:cTn id="116" dur="500" fill="hold"/>
                                        <p:tgtEl>
                                          <p:spTgt spid="75"/>
                                        </p:tgtEl>
                                        <p:attrNameLst>
                                          <p:attrName>ppt_w</p:attrName>
                                        </p:attrNameLst>
                                      </p:cBhvr>
                                      <p:tavLst>
                                        <p:tav tm="0">
                                          <p:val>
                                            <p:fltVal val="0"/>
                                          </p:val>
                                        </p:tav>
                                        <p:tav tm="100000">
                                          <p:val>
                                            <p:strVal val="#ppt_w"/>
                                          </p:val>
                                        </p:tav>
                                      </p:tavLst>
                                    </p:anim>
                                    <p:anim calcmode="lin" valueType="num">
                                      <p:cBhvr>
                                        <p:cTn id="117" dur="500" fill="hold"/>
                                        <p:tgtEl>
                                          <p:spTgt spid="75"/>
                                        </p:tgtEl>
                                        <p:attrNameLst>
                                          <p:attrName>ppt_h</p:attrName>
                                        </p:attrNameLst>
                                      </p:cBhvr>
                                      <p:tavLst>
                                        <p:tav tm="0">
                                          <p:val>
                                            <p:fltVal val="0"/>
                                          </p:val>
                                        </p:tav>
                                        <p:tav tm="100000">
                                          <p:val>
                                            <p:strVal val="#ppt_h"/>
                                          </p:val>
                                        </p:tav>
                                      </p:tavLst>
                                    </p:anim>
                                    <p:animEffect transition="in" filter="fade">
                                      <p:cBhvr>
                                        <p:cTn id="118" dur="500"/>
                                        <p:tgtEl>
                                          <p:spTgt spid="75"/>
                                        </p:tgtEl>
                                      </p:cBhvr>
                                    </p:animEffect>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81"/>
                                        </p:tgtEl>
                                        <p:attrNameLst>
                                          <p:attrName>style.visibility</p:attrName>
                                        </p:attrNameLst>
                                      </p:cBhvr>
                                      <p:to>
                                        <p:strVal val="visible"/>
                                      </p:to>
                                    </p:set>
                                    <p:animEffect transition="in" filter="fade">
                                      <p:cBhvr>
                                        <p:cTn id="123" dur="500"/>
                                        <p:tgtEl>
                                          <p:spTgt spid="81"/>
                                        </p:tgtEl>
                                      </p:cBhvr>
                                    </p:animEffect>
                                    <p:anim calcmode="lin" valueType="num">
                                      <p:cBhvr>
                                        <p:cTn id="124" dur="500" fill="hold"/>
                                        <p:tgtEl>
                                          <p:spTgt spid="81"/>
                                        </p:tgtEl>
                                        <p:attrNameLst>
                                          <p:attrName>ppt_x</p:attrName>
                                        </p:attrNameLst>
                                      </p:cBhvr>
                                      <p:tavLst>
                                        <p:tav tm="0">
                                          <p:val>
                                            <p:strVal val="#ppt_x"/>
                                          </p:val>
                                        </p:tav>
                                        <p:tav tm="100000">
                                          <p:val>
                                            <p:strVal val="#ppt_x"/>
                                          </p:val>
                                        </p:tav>
                                      </p:tavLst>
                                    </p:anim>
                                    <p:anim calcmode="lin" valueType="num">
                                      <p:cBhvr>
                                        <p:cTn id="125" dur="500" fill="hold"/>
                                        <p:tgtEl>
                                          <p:spTgt spid="81"/>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fade">
                                      <p:cBhvr>
                                        <p:cTn id="128" dur="500"/>
                                        <p:tgtEl>
                                          <p:spTgt spid="82"/>
                                        </p:tgtEl>
                                      </p:cBhvr>
                                    </p:animEffect>
                                    <p:anim calcmode="lin" valueType="num">
                                      <p:cBhvr>
                                        <p:cTn id="129" dur="500" fill="hold"/>
                                        <p:tgtEl>
                                          <p:spTgt spid="82"/>
                                        </p:tgtEl>
                                        <p:attrNameLst>
                                          <p:attrName>ppt_x</p:attrName>
                                        </p:attrNameLst>
                                      </p:cBhvr>
                                      <p:tavLst>
                                        <p:tav tm="0">
                                          <p:val>
                                            <p:strVal val="#ppt_x"/>
                                          </p:val>
                                        </p:tav>
                                        <p:tav tm="100000">
                                          <p:val>
                                            <p:strVal val="#ppt_x"/>
                                          </p:val>
                                        </p:tav>
                                      </p:tavLst>
                                    </p:anim>
                                    <p:anim calcmode="lin" valueType="num">
                                      <p:cBhvr>
                                        <p:cTn id="130" dur="500" fill="hold"/>
                                        <p:tgtEl>
                                          <p:spTgt spid="82"/>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3"/>
                                        </p:tgtEl>
                                        <p:attrNameLst>
                                          <p:attrName>style.visibility</p:attrName>
                                        </p:attrNameLst>
                                      </p:cBhvr>
                                      <p:to>
                                        <p:strVal val="visible"/>
                                      </p:to>
                                    </p:set>
                                    <p:animEffect transition="in" filter="fade">
                                      <p:cBhvr>
                                        <p:cTn id="133" dur="500"/>
                                        <p:tgtEl>
                                          <p:spTgt spid="83"/>
                                        </p:tgtEl>
                                      </p:cBhvr>
                                    </p:animEffect>
                                    <p:anim calcmode="lin" valueType="num">
                                      <p:cBhvr>
                                        <p:cTn id="134" dur="500" fill="hold"/>
                                        <p:tgtEl>
                                          <p:spTgt spid="83"/>
                                        </p:tgtEl>
                                        <p:attrNameLst>
                                          <p:attrName>ppt_x</p:attrName>
                                        </p:attrNameLst>
                                      </p:cBhvr>
                                      <p:tavLst>
                                        <p:tav tm="0">
                                          <p:val>
                                            <p:strVal val="#ppt_x"/>
                                          </p:val>
                                        </p:tav>
                                        <p:tav tm="100000">
                                          <p:val>
                                            <p:strVal val="#ppt_x"/>
                                          </p:val>
                                        </p:tav>
                                      </p:tavLst>
                                    </p:anim>
                                    <p:anim calcmode="lin" valueType="num">
                                      <p:cBhvr>
                                        <p:cTn id="135" dur="500" fill="hold"/>
                                        <p:tgtEl>
                                          <p:spTgt spid="83"/>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fade">
                                      <p:cBhvr>
                                        <p:cTn id="138" dur="500"/>
                                        <p:tgtEl>
                                          <p:spTgt spid="90"/>
                                        </p:tgtEl>
                                      </p:cBhvr>
                                    </p:animEffect>
                                    <p:anim calcmode="lin" valueType="num">
                                      <p:cBhvr>
                                        <p:cTn id="139" dur="500" fill="hold"/>
                                        <p:tgtEl>
                                          <p:spTgt spid="90"/>
                                        </p:tgtEl>
                                        <p:attrNameLst>
                                          <p:attrName>ppt_x</p:attrName>
                                        </p:attrNameLst>
                                      </p:cBhvr>
                                      <p:tavLst>
                                        <p:tav tm="0">
                                          <p:val>
                                            <p:strVal val="#ppt_x"/>
                                          </p:val>
                                        </p:tav>
                                        <p:tav tm="100000">
                                          <p:val>
                                            <p:strVal val="#ppt_x"/>
                                          </p:val>
                                        </p:tav>
                                      </p:tavLst>
                                    </p:anim>
                                    <p:anim calcmode="lin" valueType="num">
                                      <p:cBhvr>
                                        <p:cTn id="140" dur="500" fill="hold"/>
                                        <p:tgtEl>
                                          <p:spTgt spid="90"/>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fade">
                                      <p:cBhvr>
                                        <p:cTn id="143" dur="500"/>
                                        <p:tgtEl>
                                          <p:spTgt spid="91"/>
                                        </p:tgtEl>
                                      </p:cBhvr>
                                    </p:animEffect>
                                    <p:anim calcmode="lin" valueType="num">
                                      <p:cBhvr>
                                        <p:cTn id="144" dur="500" fill="hold"/>
                                        <p:tgtEl>
                                          <p:spTgt spid="91"/>
                                        </p:tgtEl>
                                        <p:attrNameLst>
                                          <p:attrName>ppt_x</p:attrName>
                                        </p:attrNameLst>
                                      </p:cBhvr>
                                      <p:tavLst>
                                        <p:tav tm="0">
                                          <p:val>
                                            <p:strVal val="#ppt_x"/>
                                          </p:val>
                                        </p:tav>
                                        <p:tav tm="100000">
                                          <p:val>
                                            <p:strVal val="#ppt_x"/>
                                          </p:val>
                                        </p:tav>
                                      </p:tavLst>
                                    </p:anim>
                                    <p:anim calcmode="lin" valueType="num">
                                      <p:cBhvr>
                                        <p:cTn id="145" dur="500" fill="hold"/>
                                        <p:tgtEl>
                                          <p:spTgt spid="91"/>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Effect transition="in" filter="fade">
                                      <p:cBhvr>
                                        <p:cTn id="148" dur="500"/>
                                        <p:tgtEl>
                                          <p:spTgt spid="92"/>
                                        </p:tgtEl>
                                      </p:cBhvr>
                                    </p:animEffect>
                                    <p:anim calcmode="lin" valueType="num">
                                      <p:cBhvr>
                                        <p:cTn id="149" dur="500" fill="hold"/>
                                        <p:tgtEl>
                                          <p:spTgt spid="92"/>
                                        </p:tgtEl>
                                        <p:attrNameLst>
                                          <p:attrName>ppt_x</p:attrName>
                                        </p:attrNameLst>
                                      </p:cBhvr>
                                      <p:tavLst>
                                        <p:tav tm="0">
                                          <p:val>
                                            <p:strVal val="#ppt_x"/>
                                          </p:val>
                                        </p:tav>
                                        <p:tav tm="100000">
                                          <p:val>
                                            <p:strVal val="#ppt_x"/>
                                          </p:val>
                                        </p:tav>
                                      </p:tavLst>
                                    </p:anim>
                                    <p:anim calcmode="lin" valueType="num">
                                      <p:cBhvr>
                                        <p:cTn id="150" dur="500" fill="hold"/>
                                        <p:tgtEl>
                                          <p:spTgt spid="92"/>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Effect transition="in" filter="fade">
                                      <p:cBhvr>
                                        <p:cTn id="153" dur="500"/>
                                        <p:tgtEl>
                                          <p:spTgt spid="78"/>
                                        </p:tgtEl>
                                      </p:cBhvr>
                                    </p:animEffect>
                                    <p:anim calcmode="lin" valueType="num">
                                      <p:cBhvr>
                                        <p:cTn id="154" dur="500" fill="hold"/>
                                        <p:tgtEl>
                                          <p:spTgt spid="78"/>
                                        </p:tgtEl>
                                        <p:attrNameLst>
                                          <p:attrName>ppt_x</p:attrName>
                                        </p:attrNameLst>
                                      </p:cBhvr>
                                      <p:tavLst>
                                        <p:tav tm="0">
                                          <p:val>
                                            <p:strVal val="#ppt_x"/>
                                          </p:val>
                                        </p:tav>
                                        <p:tav tm="100000">
                                          <p:val>
                                            <p:strVal val="#ppt_x"/>
                                          </p:val>
                                        </p:tav>
                                      </p:tavLst>
                                    </p:anim>
                                    <p:anim calcmode="lin" valueType="num">
                                      <p:cBhvr>
                                        <p:cTn id="155" dur="500" fill="hold"/>
                                        <p:tgtEl>
                                          <p:spTgt spid="78"/>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79"/>
                                        </p:tgtEl>
                                        <p:attrNameLst>
                                          <p:attrName>style.visibility</p:attrName>
                                        </p:attrNameLst>
                                      </p:cBhvr>
                                      <p:to>
                                        <p:strVal val="visible"/>
                                      </p:to>
                                    </p:set>
                                    <p:animEffect transition="in" filter="fade">
                                      <p:cBhvr>
                                        <p:cTn id="158" dur="500"/>
                                        <p:tgtEl>
                                          <p:spTgt spid="79"/>
                                        </p:tgtEl>
                                      </p:cBhvr>
                                    </p:animEffect>
                                    <p:anim calcmode="lin" valueType="num">
                                      <p:cBhvr>
                                        <p:cTn id="159" dur="500" fill="hold"/>
                                        <p:tgtEl>
                                          <p:spTgt spid="79"/>
                                        </p:tgtEl>
                                        <p:attrNameLst>
                                          <p:attrName>ppt_x</p:attrName>
                                        </p:attrNameLst>
                                      </p:cBhvr>
                                      <p:tavLst>
                                        <p:tav tm="0">
                                          <p:val>
                                            <p:strVal val="#ppt_x"/>
                                          </p:val>
                                        </p:tav>
                                        <p:tav tm="100000">
                                          <p:val>
                                            <p:strVal val="#ppt_x"/>
                                          </p:val>
                                        </p:tav>
                                      </p:tavLst>
                                    </p:anim>
                                    <p:anim calcmode="lin" valueType="num">
                                      <p:cBhvr>
                                        <p:cTn id="160" dur="500" fill="hold"/>
                                        <p:tgtEl>
                                          <p:spTgt spid="79"/>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80"/>
                                        </p:tgtEl>
                                        <p:attrNameLst>
                                          <p:attrName>style.visibility</p:attrName>
                                        </p:attrNameLst>
                                      </p:cBhvr>
                                      <p:to>
                                        <p:strVal val="visible"/>
                                      </p:to>
                                    </p:set>
                                    <p:animEffect transition="in" filter="fade">
                                      <p:cBhvr>
                                        <p:cTn id="163" dur="500"/>
                                        <p:tgtEl>
                                          <p:spTgt spid="80"/>
                                        </p:tgtEl>
                                      </p:cBhvr>
                                    </p:animEffect>
                                    <p:anim calcmode="lin" valueType="num">
                                      <p:cBhvr>
                                        <p:cTn id="164" dur="500" fill="hold"/>
                                        <p:tgtEl>
                                          <p:spTgt spid="80"/>
                                        </p:tgtEl>
                                        <p:attrNameLst>
                                          <p:attrName>ppt_x</p:attrName>
                                        </p:attrNameLst>
                                      </p:cBhvr>
                                      <p:tavLst>
                                        <p:tav tm="0">
                                          <p:val>
                                            <p:strVal val="#ppt_x"/>
                                          </p:val>
                                        </p:tav>
                                        <p:tav tm="100000">
                                          <p:val>
                                            <p:strVal val="#ppt_x"/>
                                          </p:val>
                                        </p:tav>
                                      </p:tavLst>
                                    </p:anim>
                                    <p:anim calcmode="lin" valueType="num">
                                      <p:cBhvr>
                                        <p:cTn id="165" dur="500" fill="hold"/>
                                        <p:tgtEl>
                                          <p:spTgt spid="80"/>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fade">
                                      <p:cBhvr>
                                        <p:cTn id="168" dur="500"/>
                                        <p:tgtEl>
                                          <p:spTgt spid="87"/>
                                        </p:tgtEl>
                                      </p:cBhvr>
                                    </p:animEffect>
                                    <p:anim calcmode="lin" valueType="num">
                                      <p:cBhvr>
                                        <p:cTn id="169" dur="500" fill="hold"/>
                                        <p:tgtEl>
                                          <p:spTgt spid="87"/>
                                        </p:tgtEl>
                                        <p:attrNameLst>
                                          <p:attrName>ppt_x</p:attrName>
                                        </p:attrNameLst>
                                      </p:cBhvr>
                                      <p:tavLst>
                                        <p:tav tm="0">
                                          <p:val>
                                            <p:strVal val="#ppt_x"/>
                                          </p:val>
                                        </p:tav>
                                        <p:tav tm="100000">
                                          <p:val>
                                            <p:strVal val="#ppt_x"/>
                                          </p:val>
                                        </p:tav>
                                      </p:tavLst>
                                    </p:anim>
                                    <p:anim calcmode="lin" valueType="num">
                                      <p:cBhvr>
                                        <p:cTn id="170" dur="500" fill="hold"/>
                                        <p:tgtEl>
                                          <p:spTgt spid="87"/>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88"/>
                                        </p:tgtEl>
                                        <p:attrNameLst>
                                          <p:attrName>style.visibility</p:attrName>
                                        </p:attrNameLst>
                                      </p:cBhvr>
                                      <p:to>
                                        <p:strVal val="visible"/>
                                      </p:to>
                                    </p:set>
                                    <p:animEffect transition="in" filter="fade">
                                      <p:cBhvr>
                                        <p:cTn id="173" dur="500"/>
                                        <p:tgtEl>
                                          <p:spTgt spid="88"/>
                                        </p:tgtEl>
                                      </p:cBhvr>
                                    </p:animEffect>
                                    <p:anim calcmode="lin" valueType="num">
                                      <p:cBhvr>
                                        <p:cTn id="174" dur="500" fill="hold"/>
                                        <p:tgtEl>
                                          <p:spTgt spid="88"/>
                                        </p:tgtEl>
                                        <p:attrNameLst>
                                          <p:attrName>ppt_x</p:attrName>
                                        </p:attrNameLst>
                                      </p:cBhvr>
                                      <p:tavLst>
                                        <p:tav tm="0">
                                          <p:val>
                                            <p:strVal val="#ppt_x"/>
                                          </p:val>
                                        </p:tav>
                                        <p:tav tm="100000">
                                          <p:val>
                                            <p:strVal val="#ppt_x"/>
                                          </p:val>
                                        </p:tav>
                                      </p:tavLst>
                                    </p:anim>
                                    <p:anim calcmode="lin" valueType="num">
                                      <p:cBhvr>
                                        <p:cTn id="175" dur="500" fill="hold"/>
                                        <p:tgtEl>
                                          <p:spTgt spid="88"/>
                                        </p:tgtEl>
                                        <p:attrNameLst>
                                          <p:attrName>ppt_y</p:attrName>
                                        </p:attrNameLst>
                                      </p:cBhvr>
                                      <p:tavLst>
                                        <p:tav tm="0">
                                          <p:val>
                                            <p:strVal val="#ppt_y-.1"/>
                                          </p:val>
                                        </p:tav>
                                        <p:tav tm="100000">
                                          <p:val>
                                            <p:strVal val="#ppt_y"/>
                                          </p:val>
                                        </p:tav>
                                      </p:tavLst>
                                    </p:anim>
                                  </p:childTnLst>
                                </p:cTn>
                              </p:par>
                              <p:par>
                                <p:cTn id="176" presetID="47" presetClass="entr" presetSubtype="0" fill="hold" grpId="0" nodeType="withEffect">
                                  <p:stCondLst>
                                    <p:cond delay="0"/>
                                  </p:stCondLst>
                                  <p:childTnLst>
                                    <p:set>
                                      <p:cBhvr>
                                        <p:cTn id="177" dur="1" fill="hold">
                                          <p:stCondLst>
                                            <p:cond delay="0"/>
                                          </p:stCondLst>
                                        </p:cTn>
                                        <p:tgtEl>
                                          <p:spTgt spid="89"/>
                                        </p:tgtEl>
                                        <p:attrNameLst>
                                          <p:attrName>style.visibility</p:attrName>
                                        </p:attrNameLst>
                                      </p:cBhvr>
                                      <p:to>
                                        <p:strVal val="visible"/>
                                      </p:to>
                                    </p:set>
                                    <p:animEffect transition="in" filter="fade">
                                      <p:cBhvr>
                                        <p:cTn id="178" dur="500"/>
                                        <p:tgtEl>
                                          <p:spTgt spid="89"/>
                                        </p:tgtEl>
                                      </p:cBhvr>
                                    </p:animEffect>
                                    <p:anim calcmode="lin" valueType="num">
                                      <p:cBhvr>
                                        <p:cTn id="179" dur="500" fill="hold"/>
                                        <p:tgtEl>
                                          <p:spTgt spid="89"/>
                                        </p:tgtEl>
                                        <p:attrNameLst>
                                          <p:attrName>ppt_x</p:attrName>
                                        </p:attrNameLst>
                                      </p:cBhvr>
                                      <p:tavLst>
                                        <p:tav tm="0">
                                          <p:val>
                                            <p:strVal val="#ppt_x"/>
                                          </p:val>
                                        </p:tav>
                                        <p:tav tm="100000">
                                          <p:val>
                                            <p:strVal val="#ppt_x"/>
                                          </p:val>
                                        </p:tav>
                                      </p:tavLst>
                                    </p:anim>
                                    <p:anim calcmode="lin" valueType="num">
                                      <p:cBhvr>
                                        <p:cTn id="180" dur="500" fill="hold"/>
                                        <p:tgtEl>
                                          <p:spTgt spid="89"/>
                                        </p:tgtEl>
                                        <p:attrNameLst>
                                          <p:attrName>ppt_y</p:attrName>
                                        </p:attrNameLst>
                                      </p:cBhvr>
                                      <p:tavLst>
                                        <p:tav tm="0">
                                          <p:val>
                                            <p:strVal val="#ppt_y-.1"/>
                                          </p:val>
                                        </p:tav>
                                        <p:tav tm="100000">
                                          <p:val>
                                            <p:strVal val="#ppt_y"/>
                                          </p:val>
                                        </p:tav>
                                      </p:tavLst>
                                    </p:anim>
                                  </p:childTnLst>
                                </p:cTn>
                              </p:par>
                              <p:par>
                                <p:cTn id="181" presetID="47"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animEffect transition="in" filter="fade">
                                      <p:cBhvr>
                                        <p:cTn id="183" dur="500"/>
                                        <p:tgtEl>
                                          <p:spTgt spid="84"/>
                                        </p:tgtEl>
                                      </p:cBhvr>
                                    </p:animEffect>
                                    <p:anim calcmode="lin" valueType="num">
                                      <p:cBhvr>
                                        <p:cTn id="184" dur="500" fill="hold"/>
                                        <p:tgtEl>
                                          <p:spTgt spid="84"/>
                                        </p:tgtEl>
                                        <p:attrNameLst>
                                          <p:attrName>ppt_x</p:attrName>
                                        </p:attrNameLst>
                                      </p:cBhvr>
                                      <p:tavLst>
                                        <p:tav tm="0">
                                          <p:val>
                                            <p:strVal val="#ppt_x"/>
                                          </p:val>
                                        </p:tav>
                                        <p:tav tm="100000">
                                          <p:val>
                                            <p:strVal val="#ppt_x"/>
                                          </p:val>
                                        </p:tav>
                                      </p:tavLst>
                                    </p:anim>
                                    <p:anim calcmode="lin" valueType="num">
                                      <p:cBhvr>
                                        <p:cTn id="185" dur="500" fill="hold"/>
                                        <p:tgtEl>
                                          <p:spTgt spid="84"/>
                                        </p:tgtEl>
                                        <p:attrNameLst>
                                          <p:attrName>ppt_y</p:attrName>
                                        </p:attrNameLst>
                                      </p:cBhvr>
                                      <p:tavLst>
                                        <p:tav tm="0">
                                          <p:val>
                                            <p:strVal val="#ppt_y-.1"/>
                                          </p:val>
                                        </p:tav>
                                        <p:tav tm="100000">
                                          <p:val>
                                            <p:strVal val="#ppt_y"/>
                                          </p:val>
                                        </p:tav>
                                      </p:tavLst>
                                    </p:anim>
                                  </p:childTnLst>
                                </p:cTn>
                              </p:par>
                              <p:par>
                                <p:cTn id="186" presetID="47" presetClass="entr" presetSubtype="0" fill="hold" grpId="0" nodeType="withEffect">
                                  <p:stCondLst>
                                    <p:cond delay="0"/>
                                  </p:stCondLst>
                                  <p:childTnLst>
                                    <p:set>
                                      <p:cBhvr>
                                        <p:cTn id="187" dur="1" fill="hold">
                                          <p:stCondLst>
                                            <p:cond delay="0"/>
                                          </p:stCondLst>
                                        </p:cTn>
                                        <p:tgtEl>
                                          <p:spTgt spid="85"/>
                                        </p:tgtEl>
                                        <p:attrNameLst>
                                          <p:attrName>style.visibility</p:attrName>
                                        </p:attrNameLst>
                                      </p:cBhvr>
                                      <p:to>
                                        <p:strVal val="visible"/>
                                      </p:to>
                                    </p:set>
                                    <p:animEffect transition="in" filter="fade">
                                      <p:cBhvr>
                                        <p:cTn id="188" dur="500"/>
                                        <p:tgtEl>
                                          <p:spTgt spid="85"/>
                                        </p:tgtEl>
                                      </p:cBhvr>
                                    </p:animEffect>
                                    <p:anim calcmode="lin" valueType="num">
                                      <p:cBhvr>
                                        <p:cTn id="189" dur="500" fill="hold"/>
                                        <p:tgtEl>
                                          <p:spTgt spid="85"/>
                                        </p:tgtEl>
                                        <p:attrNameLst>
                                          <p:attrName>ppt_x</p:attrName>
                                        </p:attrNameLst>
                                      </p:cBhvr>
                                      <p:tavLst>
                                        <p:tav tm="0">
                                          <p:val>
                                            <p:strVal val="#ppt_x"/>
                                          </p:val>
                                        </p:tav>
                                        <p:tav tm="100000">
                                          <p:val>
                                            <p:strVal val="#ppt_x"/>
                                          </p:val>
                                        </p:tav>
                                      </p:tavLst>
                                    </p:anim>
                                    <p:anim calcmode="lin" valueType="num">
                                      <p:cBhvr>
                                        <p:cTn id="190" dur="500" fill="hold"/>
                                        <p:tgtEl>
                                          <p:spTgt spid="85"/>
                                        </p:tgtEl>
                                        <p:attrNameLst>
                                          <p:attrName>ppt_y</p:attrName>
                                        </p:attrNameLst>
                                      </p:cBhvr>
                                      <p:tavLst>
                                        <p:tav tm="0">
                                          <p:val>
                                            <p:strVal val="#ppt_y-.1"/>
                                          </p:val>
                                        </p:tav>
                                        <p:tav tm="100000">
                                          <p:val>
                                            <p:strVal val="#ppt_y"/>
                                          </p:val>
                                        </p:tav>
                                      </p:tavLst>
                                    </p:anim>
                                  </p:childTnLst>
                                </p:cTn>
                              </p:par>
                              <p:par>
                                <p:cTn id="191" presetID="47" presetClass="entr" presetSubtype="0" fill="hold" grpId="0" nodeType="withEffect">
                                  <p:stCondLst>
                                    <p:cond delay="0"/>
                                  </p:stCondLst>
                                  <p:childTnLst>
                                    <p:set>
                                      <p:cBhvr>
                                        <p:cTn id="192" dur="1" fill="hold">
                                          <p:stCondLst>
                                            <p:cond delay="0"/>
                                          </p:stCondLst>
                                        </p:cTn>
                                        <p:tgtEl>
                                          <p:spTgt spid="86"/>
                                        </p:tgtEl>
                                        <p:attrNameLst>
                                          <p:attrName>style.visibility</p:attrName>
                                        </p:attrNameLst>
                                      </p:cBhvr>
                                      <p:to>
                                        <p:strVal val="visible"/>
                                      </p:to>
                                    </p:set>
                                    <p:animEffect transition="in" filter="fade">
                                      <p:cBhvr>
                                        <p:cTn id="193" dur="500"/>
                                        <p:tgtEl>
                                          <p:spTgt spid="86"/>
                                        </p:tgtEl>
                                      </p:cBhvr>
                                    </p:animEffect>
                                    <p:anim calcmode="lin" valueType="num">
                                      <p:cBhvr>
                                        <p:cTn id="194" dur="500" fill="hold"/>
                                        <p:tgtEl>
                                          <p:spTgt spid="86"/>
                                        </p:tgtEl>
                                        <p:attrNameLst>
                                          <p:attrName>ppt_x</p:attrName>
                                        </p:attrNameLst>
                                      </p:cBhvr>
                                      <p:tavLst>
                                        <p:tav tm="0">
                                          <p:val>
                                            <p:strVal val="#ppt_x"/>
                                          </p:val>
                                        </p:tav>
                                        <p:tav tm="100000">
                                          <p:val>
                                            <p:strVal val="#ppt_x"/>
                                          </p:val>
                                        </p:tav>
                                      </p:tavLst>
                                    </p:anim>
                                    <p:anim calcmode="lin" valueType="num">
                                      <p:cBhvr>
                                        <p:cTn id="195"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9" grpId="0" animBg="1"/>
      <p:bldP spid="30" grpId="0" animBg="1"/>
      <p:bldP spid="31" grpId="0" animBg="1"/>
      <p:bldP spid="32" grpId="0" animBg="1"/>
      <p:bldP spid="33" grpId="0" animBg="1"/>
      <p:bldP spid="34" grpId="0" animBg="1"/>
      <p:bldP spid="35" grpId="0" animBg="1"/>
      <p:bldP spid="36" grpId="0"/>
      <p:bldP spid="78" grpId="0"/>
      <p:bldP spid="79" grpId="0" animBg="1"/>
      <p:bldP spid="80" grpId="0"/>
      <p:bldP spid="81" grpId="0"/>
      <p:bldP spid="82" grpId="0" animBg="1"/>
      <p:bldP spid="83" grpId="0"/>
      <p:bldP spid="84" grpId="0"/>
      <p:bldP spid="85" grpId="0" animBg="1"/>
      <p:bldP spid="86" grpId="0"/>
      <p:bldP spid="87" grpId="0"/>
      <p:bldP spid="88" grpId="0" animBg="1"/>
      <p:bldP spid="89" grpId="0"/>
      <p:bldP spid="90" grpId="0"/>
      <p:bldP spid="91" grpId="0" animBg="1"/>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29736" y="1043360"/>
            <a:ext cx="4376372" cy="3616081"/>
            <a:chOff x="723900" y="1421719"/>
            <a:chExt cx="5172075" cy="4273550"/>
          </a:xfrm>
          <a:solidFill>
            <a:srgbClr val="C0C0C0"/>
          </a:solidFill>
        </p:grpSpPr>
        <p:sp>
          <p:nvSpPr>
            <p:cNvPr id="6"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543328" y="2816197"/>
            <a:ext cx="2629072" cy="695063"/>
            <a:chOff x="8509753" y="2844225"/>
            <a:chExt cx="3505429" cy="926750"/>
          </a:xfrm>
        </p:grpSpPr>
        <p:sp>
          <p:nvSpPr>
            <p:cNvPr id="43"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4"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45" name="组合 44"/>
          <p:cNvGrpSpPr/>
          <p:nvPr/>
        </p:nvGrpSpPr>
        <p:grpSpPr>
          <a:xfrm>
            <a:off x="5546206" y="1952101"/>
            <a:ext cx="2554187" cy="695063"/>
            <a:chOff x="8513588" y="2844225"/>
            <a:chExt cx="3405582" cy="926750"/>
          </a:xfrm>
        </p:grpSpPr>
        <p:sp>
          <p:nvSpPr>
            <p:cNvPr id="46"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47"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在此处添加文字，在此处添加在此处添加文字文字。</a:t>
              </a:r>
            </a:p>
          </p:txBody>
        </p:sp>
      </p:grpSp>
      <p:grpSp>
        <p:nvGrpSpPr>
          <p:cNvPr id="48" name="组合 47"/>
          <p:cNvGrpSpPr/>
          <p:nvPr/>
        </p:nvGrpSpPr>
        <p:grpSpPr>
          <a:xfrm>
            <a:off x="5543328" y="1131589"/>
            <a:ext cx="2629072" cy="695062"/>
            <a:chOff x="8509753" y="2844225"/>
            <a:chExt cx="3505429" cy="926748"/>
          </a:xfrm>
        </p:grpSpPr>
        <p:sp>
          <p:nvSpPr>
            <p:cNvPr id="49"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0"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51" name="组合 50"/>
          <p:cNvGrpSpPr/>
          <p:nvPr/>
        </p:nvGrpSpPr>
        <p:grpSpPr>
          <a:xfrm>
            <a:off x="5580110" y="3680293"/>
            <a:ext cx="2592290" cy="695063"/>
            <a:chOff x="8558797" y="2844225"/>
            <a:chExt cx="3456387" cy="926750"/>
          </a:xfrm>
        </p:grpSpPr>
        <p:sp>
          <p:nvSpPr>
            <p:cNvPr id="52"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3"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54" name="组合 53"/>
          <p:cNvGrpSpPr/>
          <p:nvPr/>
        </p:nvGrpSpPr>
        <p:grpSpPr>
          <a:xfrm>
            <a:off x="1950915" y="2451095"/>
            <a:ext cx="549031" cy="388267"/>
            <a:chOff x="2601220" y="3268124"/>
            <a:chExt cx="732041" cy="517689"/>
          </a:xfrm>
        </p:grpSpPr>
        <p:sp>
          <p:nvSpPr>
            <p:cNvPr id="55" name="泪滴形 54"/>
            <p:cNvSpPr/>
            <p:nvPr/>
          </p:nvSpPr>
          <p:spPr>
            <a:xfrm rot="8100000">
              <a:off x="2721612" y="3268124"/>
              <a:ext cx="467244" cy="467244"/>
            </a:xfrm>
            <a:prstGeom prst="teardrop">
              <a:avLst>
                <a:gd name="adj" fmla="val 120766"/>
              </a:avLst>
            </a:prstGeom>
            <a:solidFill>
              <a:schemeClr val="bg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6"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01</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516310" y="2965047"/>
            <a:ext cx="549031" cy="383403"/>
            <a:chOff x="3355080" y="3953396"/>
            <a:chExt cx="732041" cy="511204"/>
          </a:xfrm>
        </p:grpSpPr>
        <p:sp>
          <p:nvSpPr>
            <p:cNvPr id="58" name="泪滴形 57"/>
            <p:cNvSpPr/>
            <p:nvPr/>
          </p:nvSpPr>
          <p:spPr>
            <a:xfrm rot="8100000">
              <a:off x="3474452" y="3953396"/>
              <a:ext cx="467244" cy="467244"/>
            </a:xfrm>
            <a:prstGeom prst="teardrop">
              <a:avLst>
                <a:gd name="adj" fmla="val 120766"/>
              </a:avLst>
            </a:prstGeom>
            <a:solidFill>
              <a:schemeClr val="tx1"/>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59"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02</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852496" y="3290657"/>
            <a:ext cx="549031" cy="378697"/>
            <a:chOff x="5136661" y="4387548"/>
            <a:chExt cx="732041" cy="504930"/>
          </a:xfrm>
        </p:grpSpPr>
        <p:sp>
          <p:nvSpPr>
            <p:cNvPr id="61" name="泪滴形 60"/>
            <p:cNvSpPr/>
            <p:nvPr/>
          </p:nvSpPr>
          <p:spPr>
            <a:xfrm rot="8100000">
              <a:off x="5272640" y="4387548"/>
              <a:ext cx="467244" cy="467244"/>
            </a:xfrm>
            <a:prstGeom prst="teardrop">
              <a:avLst>
                <a:gd name="adj" fmla="val 120766"/>
              </a:avLst>
            </a:prstGeom>
            <a:solidFill>
              <a:schemeClr val="tx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2"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03</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701013" y="2274220"/>
            <a:ext cx="549031" cy="391861"/>
            <a:chOff x="4934683" y="3032290"/>
            <a:chExt cx="732041" cy="522481"/>
          </a:xfrm>
        </p:grpSpPr>
        <p:sp>
          <p:nvSpPr>
            <p:cNvPr id="64" name="泪滴形 63"/>
            <p:cNvSpPr/>
            <p:nvPr/>
          </p:nvSpPr>
          <p:spPr>
            <a:xfrm rot="8100000">
              <a:off x="5065474" y="3032290"/>
              <a:ext cx="467244" cy="467244"/>
            </a:xfrm>
            <a:prstGeom prst="teardrop">
              <a:avLst>
                <a:gd name="adj" fmla="val 120766"/>
              </a:avLst>
            </a:prstGeom>
            <a:solidFill>
              <a:schemeClr val="bg2"/>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65"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a:solidFill>
                    <a:schemeClr val="accent2"/>
                  </a:solidFill>
                  <a:latin typeface="微软雅黑" panose="020B0503020204020204" pitchFamily="34" charset="-122"/>
                  <a:ea typeface="微软雅黑" panose="020B0503020204020204" pitchFamily="34" charset="-122"/>
                </a:rPr>
                <a:t>04</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897669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500"/>
                                        <p:tgtEl>
                                          <p:spTgt spid="60"/>
                                        </p:tgtEl>
                                      </p:cBhvr>
                                    </p:animEffect>
                                    <p:anim calcmode="lin" valueType="num">
                                      <p:cBhvr>
                                        <p:cTn id="26" dur="500" fill="hold"/>
                                        <p:tgtEl>
                                          <p:spTgt spid="60"/>
                                        </p:tgtEl>
                                        <p:attrNameLst>
                                          <p:attrName>ppt_x</p:attrName>
                                        </p:attrNameLst>
                                      </p:cBhvr>
                                      <p:tavLst>
                                        <p:tav tm="0">
                                          <p:val>
                                            <p:strVal val="#ppt_x"/>
                                          </p:val>
                                        </p:tav>
                                        <p:tav tm="100000">
                                          <p:val>
                                            <p:strVal val="#ppt_x"/>
                                          </p:val>
                                        </p:tav>
                                      </p:tavLst>
                                    </p:anim>
                                    <p:anim calcmode="lin" valueType="num">
                                      <p:cBhvr>
                                        <p:cTn id="27" dur="500" fill="hold"/>
                                        <p:tgtEl>
                                          <p:spTgt spid="6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fill="hold"/>
                                        <p:tgtEl>
                                          <p:spTgt spid="48"/>
                                        </p:tgtEl>
                                        <p:attrNameLst>
                                          <p:attrName>ppt_x</p:attrName>
                                        </p:attrNameLst>
                                      </p:cBhvr>
                                      <p:tavLst>
                                        <p:tav tm="0">
                                          <p:val>
                                            <p:strVal val="1+#ppt_w/2"/>
                                          </p:val>
                                        </p:tav>
                                        <p:tav tm="100000">
                                          <p:val>
                                            <p:strVal val="#ppt_x"/>
                                          </p:val>
                                        </p:tav>
                                      </p:tavLst>
                                    </p:anim>
                                    <p:anim calcmode="lin" valueType="num">
                                      <p:cBhvr additive="base">
                                        <p:cTn id="42" dur="500" fill="hold"/>
                                        <p:tgtEl>
                                          <p:spTgt spid="48"/>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1+#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1+#ppt_w/2"/>
                                          </p:val>
                                        </p:tav>
                                        <p:tav tm="100000">
                                          <p:val>
                                            <p:strVal val="#ppt_x"/>
                                          </p:val>
                                        </p:tav>
                                      </p:tavLst>
                                    </p:anim>
                                    <p:anim calcmode="lin" valueType="num">
                                      <p:cBhvr additive="base">
                                        <p:cTn id="52" dur="500" fill="hold"/>
                                        <p:tgtEl>
                                          <p:spTgt spid="42"/>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1+#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14625" y="2365375"/>
            <a:ext cx="1881188" cy="531813"/>
            <a:chOff x="2714625" y="2365375"/>
            <a:chExt cx="1881188" cy="531813"/>
          </a:xfrm>
        </p:grpSpPr>
        <p:sp>
          <p:nvSpPr>
            <p:cNvPr id="15" name="Freeform 11"/>
            <p:cNvSpPr>
              <a:spLocks noEditPoints="1" noChangeArrowheads="1"/>
            </p:cNvSpPr>
            <p:nvPr/>
          </p:nvSpPr>
          <p:spPr bwMode="auto">
            <a:xfrm>
              <a:off x="2714625" y="2365375"/>
              <a:ext cx="525463" cy="531813"/>
            </a:xfrm>
            <a:custGeom>
              <a:avLst/>
              <a:gdLst>
                <a:gd name="T0" fmla="*/ 466881 w 296"/>
                <a:gd name="T1" fmla="*/ 147627 h 299"/>
                <a:gd name="T2" fmla="*/ 413625 w 296"/>
                <a:gd name="T3" fmla="*/ 448217 h 299"/>
                <a:gd name="T4" fmla="*/ 79885 w 296"/>
                <a:gd name="T5" fmla="*/ 416201 h 299"/>
                <a:gd name="T6" fmla="*/ 56807 w 296"/>
                <a:gd name="T7" fmla="*/ 384186 h 299"/>
                <a:gd name="T8" fmla="*/ 111838 w 296"/>
                <a:gd name="T9" fmla="*/ 83596 h 299"/>
                <a:gd name="T10" fmla="*/ 443803 w 296"/>
                <a:gd name="T11" fmla="*/ 113833 h 299"/>
                <a:gd name="T12" fmla="*/ 466881 w 296"/>
                <a:gd name="T13" fmla="*/ 147627 h 299"/>
                <a:gd name="T14" fmla="*/ 62132 w 296"/>
                <a:gd name="T15" fmla="*/ 380629 h 299"/>
                <a:gd name="T16" fmla="*/ 83435 w 296"/>
                <a:gd name="T17" fmla="*/ 412644 h 299"/>
                <a:gd name="T18" fmla="*/ 410074 w 296"/>
                <a:gd name="T19" fmla="*/ 444660 h 299"/>
                <a:gd name="T20" fmla="*/ 461555 w 296"/>
                <a:gd name="T21" fmla="*/ 149406 h 299"/>
                <a:gd name="T22" fmla="*/ 440253 w 296"/>
                <a:gd name="T23" fmla="*/ 117390 h 299"/>
                <a:gd name="T24" fmla="*/ 115389 w 296"/>
                <a:gd name="T25" fmla="*/ 87153 h 299"/>
                <a:gd name="T26" fmla="*/ 62132 w 296"/>
                <a:gd name="T27" fmla="*/ 380629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chemeClr val="tx2"/>
            </a:solidFill>
            <a:ln>
              <a:noFill/>
            </a:ln>
          </p:spPr>
          <p:txBody>
            <a:bodyPr/>
            <a:lstStyle/>
            <a:p>
              <a:endParaRPr lang="zh-CN" altLang="en-US"/>
            </a:p>
          </p:txBody>
        </p:sp>
        <p:sp>
          <p:nvSpPr>
            <p:cNvPr id="16" name="Freeform 12"/>
            <p:cNvSpPr>
              <a:spLocks noChangeArrowheads="1"/>
            </p:cNvSpPr>
            <p:nvPr/>
          </p:nvSpPr>
          <p:spPr bwMode="auto">
            <a:xfrm>
              <a:off x="2736850" y="2390775"/>
              <a:ext cx="481013" cy="482600"/>
            </a:xfrm>
            <a:custGeom>
              <a:avLst/>
              <a:gdLst>
                <a:gd name="T0" fmla="*/ 104722 w 271"/>
                <a:gd name="T1" fmla="*/ 74794 h 271"/>
                <a:gd name="T2" fmla="*/ 406465 w 271"/>
                <a:gd name="T3" fmla="*/ 103287 h 271"/>
                <a:gd name="T4" fmla="*/ 378066 w 271"/>
                <a:gd name="T5" fmla="*/ 406025 h 271"/>
                <a:gd name="T6" fmla="*/ 76323 w 271"/>
                <a:gd name="T7" fmla="*/ 377532 h 271"/>
                <a:gd name="T8" fmla="*/ 104722 w 271"/>
                <a:gd name="T9" fmla="*/ 7479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tx2"/>
            </a:solidFill>
            <a:ln>
              <a:noFill/>
            </a:ln>
          </p:spPr>
          <p:txBody>
            <a:bodyPr/>
            <a:lstStyle/>
            <a:p>
              <a:endParaRPr lang="zh-CN" altLang="en-US"/>
            </a:p>
          </p:txBody>
        </p:sp>
        <p:sp>
          <p:nvSpPr>
            <p:cNvPr id="17" name="Freeform 29"/>
            <p:cNvSpPr>
              <a:spLocks noChangeArrowheads="1"/>
            </p:cNvSpPr>
            <p:nvPr/>
          </p:nvSpPr>
          <p:spPr bwMode="auto">
            <a:xfrm>
              <a:off x="3276600" y="2651125"/>
              <a:ext cx="1319213" cy="73025"/>
            </a:xfrm>
            <a:custGeom>
              <a:avLst/>
              <a:gdLst>
                <a:gd name="T0" fmla="*/ 1317690 w 866"/>
                <a:gd name="T1" fmla="*/ 73025 h 66"/>
                <a:gd name="T2" fmla="*/ 0 w 866"/>
                <a:gd name="T3" fmla="*/ 5532 h 66"/>
                <a:gd name="T4" fmla="*/ 0 w 866"/>
                <a:gd name="T5" fmla="*/ 0 h 66"/>
                <a:gd name="T6" fmla="*/ 1319213 w 866"/>
                <a:gd name="T7" fmla="*/ 67493 h 66"/>
                <a:gd name="T8" fmla="*/ 1317690 w 866"/>
                <a:gd name="T9" fmla="*/ 73025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chemeClr val="tx2"/>
            </a:solidFill>
            <a:ln>
              <a:noFill/>
            </a:ln>
          </p:spPr>
          <p:txBody>
            <a:bodyPr/>
            <a:lstStyle/>
            <a:p>
              <a:endParaRPr lang="zh-CN" altLang="en-US"/>
            </a:p>
          </p:txBody>
        </p:sp>
        <p:sp>
          <p:nvSpPr>
            <p:cNvPr id="18" name="Freeform 30"/>
            <p:cNvSpPr>
              <a:spLocks noChangeArrowheads="1"/>
            </p:cNvSpPr>
            <p:nvPr/>
          </p:nvSpPr>
          <p:spPr bwMode="auto">
            <a:xfrm>
              <a:off x="3251200" y="2638425"/>
              <a:ext cx="25400" cy="25400"/>
            </a:xfrm>
            <a:custGeom>
              <a:avLst/>
              <a:gdLst>
                <a:gd name="T0" fmla="*/ 7257 w 14"/>
                <a:gd name="T1" fmla="*/ 3387 h 15"/>
                <a:gd name="T2" fmla="*/ 21771 w 14"/>
                <a:gd name="T3" fmla="*/ 6773 h 15"/>
                <a:gd name="T4" fmla="*/ 18143 w 14"/>
                <a:gd name="T5" fmla="*/ 22013 h 15"/>
                <a:gd name="T6" fmla="*/ 1814 w 14"/>
                <a:gd name="T7" fmla="*/ 18627 h 15"/>
                <a:gd name="T8" fmla="*/ 7257 w 14"/>
                <a:gd name="T9" fmla="*/ 3387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chemeClr val="tx2"/>
            </a:solidFill>
            <a:ln>
              <a:noFill/>
            </a:ln>
          </p:spPr>
          <p:txBody>
            <a:bodyPr/>
            <a:lstStyle/>
            <a:p>
              <a:endParaRPr lang="zh-CN" altLang="en-US"/>
            </a:p>
          </p:txBody>
        </p:sp>
        <p:sp>
          <p:nvSpPr>
            <p:cNvPr id="19" name="Freeform 43"/>
            <p:cNvSpPr>
              <a:spLocks noChangeArrowheads="1"/>
            </p:cNvSpPr>
            <p:nvPr/>
          </p:nvSpPr>
          <p:spPr bwMode="auto">
            <a:xfrm>
              <a:off x="2824163" y="2511425"/>
              <a:ext cx="285750" cy="255588"/>
            </a:xfrm>
            <a:custGeom>
              <a:avLst/>
              <a:gdLst>
                <a:gd name="T0" fmla="*/ 141988 w 161"/>
                <a:gd name="T1" fmla="*/ 55022 h 144"/>
                <a:gd name="T2" fmla="*/ 70994 w 161"/>
                <a:gd name="T3" fmla="*/ 1775 h 144"/>
                <a:gd name="T4" fmla="*/ 5325 w 161"/>
                <a:gd name="T5" fmla="*/ 88746 h 144"/>
                <a:gd name="T6" fmla="*/ 140213 w 161"/>
                <a:gd name="T7" fmla="*/ 255588 h 144"/>
                <a:gd name="T8" fmla="*/ 280425 w 161"/>
                <a:gd name="T9" fmla="*/ 90521 h 144"/>
                <a:gd name="T10" fmla="*/ 214756 w 161"/>
                <a:gd name="T11" fmla="*/ 3550 h 144"/>
                <a:gd name="T12" fmla="*/ 141988 w 161"/>
                <a:gd name="T13" fmla="*/ 55022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accent2"/>
            </a:solidFill>
            <a:ln>
              <a:noFill/>
            </a:ln>
          </p:spPr>
          <p:txBody>
            <a:bodyPr/>
            <a:lstStyle/>
            <a:p>
              <a:endParaRPr lang="zh-CN" altLang="en-US"/>
            </a:p>
          </p:txBody>
        </p:sp>
      </p:grpSp>
      <p:grpSp>
        <p:nvGrpSpPr>
          <p:cNvPr id="20" name="组合 19"/>
          <p:cNvGrpSpPr/>
          <p:nvPr/>
        </p:nvGrpSpPr>
        <p:grpSpPr>
          <a:xfrm>
            <a:off x="3222625" y="1601788"/>
            <a:ext cx="1376363" cy="1122362"/>
            <a:chOff x="3222625" y="1601788"/>
            <a:chExt cx="1376363" cy="1122362"/>
          </a:xfrm>
        </p:grpSpPr>
        <p:sp>
          <p:nvSpPr>
            <p:cNvPr id="21" name="Freeform 9"/>
            <p:cNvSpPr>
              <a:spLocks noEditPoints="1" noChangeArrowheads="1"/>
            </p:cNvSpPr>
            <p:nvPr/>
          </p:nvSpPr>
          <p:spPr bwMode="auto">
            <a:xfrm>
              <a:off x="3222625" y="1601788"/>
              <a:ext cx="476250" cy="474662"/>
            </a:xfrm>
            <a:custGeom>
              <a:avLst/>
              <a:gdLst>
                <a:gd name="T0" fmla="*/ 470919 w 268"/>
                <a:gd name="T1" fmla="*/ 279108 h 267"/>
                <a:gd name="T2" fmla="*/ 236348 w 268"/>
                <a:gd name="T3" fmla="*/ 474662 h 267"/>
                <a:gd name="T4" fmla="*/ 1777 w 268"/>
                <a:gd name="T5" fmla="*/ 236442 h 267"/>
                <a:gd name="T6" fmla="*/ 5331 w 268"/>
                <a:gd name="T7" fmla="*/ 195554 h 267"/>
                <a:gd name="T8" fmla="*/ 239902 w 268"/>
                <a:gd name="T9" fmla="*/ 1778 h 267"/>
                <a:gd name="T10" fmla="*/ 474473 w 268"/>
                <a:gd name="T11" fmla="*/ 239998 h 267"/>
                <a:gd name="T12" fmla="*/ 470919 w 268"/>
                <a:gd name="T13" fmla="*/ 279108 h 267"/>
                <a:gd name="T14" fmla="*/ 10662 w 268"/>
                <a:gd name="T15" fmla="*/ 197331 h 267"/>
                <a:gd name="T16" fmla="*/ 7108 w 268"/>
                <a:gd name="T17" fmla="*/ 236442 h 267"/>
                <a:gd name="T18" fmla="*/ 236348 w 268"/>
                <a:gd name="T19" fmla="*/ 469329 h 267"/>
                <a:gd name="T20" fmla="*/ 465588 w 268"/>
                <a:gd name="T21" fmla="*/ 277331 h 267"/>
                <a:gd name="T22" fmla="*/ 469142 w 268"/>
                <a:gd name="T23" fmla="*/ 239998 h 267"/>
                <a:gd name="T24" fmla="*/ 239902 w 268"/>
                <a:gd name="T25" fmla="*/ 7111 h 267"/>
                <a:gd name="T26" fmla="*/ 10662 w 268"/>
                <a:gd name="T27" fmla="*/ 19733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chemeClr val="tx1"/>
            </a:solidFill>
            <a:ln>
              <a:noFill/>
            </a:ln>
          </p:spPr>
          <p:txBody>
            <a:bodyPr/>
            <a:lstStyle/>
            <a:p>
              <a:endParaRPr lang="zh-CN" altLang="en-US"/>
            </a:p>
          </p:txBody>
        </p:sp>
        <p:sp>
          <p:nvSpPr>
            <p:cNvPr id="22" name="Freeform 10"/>
            <p:cNvSpPr>
              <a:spLocks noChangeArrowheads="1"/>
            </p:cNvSpPr>
            <p:nvPr/>
          </p:nvSpPr>
          <p:spPr bwMode="auto">
            <a:xfrm>
              <a:off x="3244850" y="1622425"/>
              <a:ext cx="430213" cy="431800"/>
            </a:xfrm>
            <a:custGeom>
              <a:avLst/>
              <a:gdLst>
                <a:gd name="T0" fmla="*/ 216884 w 242"/>
                <a:gd name="T1" fmla="*/ 1777 h 243"/>
                <a:gd name="T2" fmla="*/ 430213 w 242"/>
                <a:gd name="T3" fmla="*/ 216788 h 243"/>
                <a:gd name="T4" fmla="*/ 213329 w 242"/>
                <a:gd name="T5" fmla="*/ 430023 h 243"/>
                <a:gd name="T6" fmla="*/ 0 w 242"/>
                <a:gd name="T7" fmla="*/ 215012 h 243"/>
                <a:gd name="T8" fmla="*/ 216884 w 242"/>
                <a:gd name="T9" fmla="*/ 1777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tx1"/>
            </a:solidFill>
            <a:ln>
              <a:noFill/>
            </a:ln>
          </p:spPr>
          <p:txBody>
            <a:bodyPr/>
            <a:lstStyle/>
            <a:p>
              <a:endParaRPr lang="zh-CN" altLang="en-US"/>
            </a:p>
          </p:txBody>
        </p:sp>
        <p:sp>
          <p:nvSpPr>
            <p:cNvPr id="23" name="Freeform 27"/>
            <p:cNvSpPr>
              <a:spLocks noChangeArrowheads="1"/>
            </p:cNvSpPr>
            <p:nvPr/>
          </p:nvSpPr>
          <p:spPr bwMode="auto">
            <a:xfrm>
              <a:off x="3667125" y="2041525"/>
              <a:ext cx="931863" cy="682625"/>
            </a:xfrm>
            <a:custGeom>
              <a:avLst/>
              <a:gdLst>
                <a:gd name="T0" fmla="*/ 927411 w 628"/>
                <a:gd name="T1" fmla="*/ 682625 h 608"/>
                <a:gd name="T2" fmla="*/ 0 w 628"/>
                <a:gd name="T3" fmla="*/ 3368 h 608"/>
                <a:gd name="T4" fmla="*/ 4452 w 628"/>
                <a:gd name="T5" fmla="*/ 0 h 608"/>
                <a:gd name="T6" fmla="*/ 931863 w 628"/>
                <a:gd name="T7" fmla="*/ 678134 h 608"/>
                <a:gd name="T8" fmla="*/ 927411 w 628"/>
                <a:gd name="T9" fmla="*/ 682625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chemeClr val="tx1"/>
            </a:solidFill>
            <a:ln>
              <a:noFill/>
            </a:ln>
          </p:spPr>
          <p:txBody>
            <a:bodyPr/>
            <a:lstStyle/>
            <a:p>
              <a:endParaRPr lang="zh-CN" altLang="en-US"/>
            </a:p>
          </p:txBody>
        </p:sp>
        <p:sp>
          <p:nvSpPr>
            <p:cNvPr id="24" name="Freeform 28"/>
            <p:cNvSpPr>
              <a:spLocks noChangeArrowheads="1"/>
            </p:cNvSpPr>
            <p:nvPr/>
          </p:nvSpPr>
          <p:spPr bwMode="auto">
            <a:xfrm>
              <a:off x="3654425" y="2025650"/>
              <a:ext cx="25400" cy="25400"/>
            </a:xfrm>
            <a:custGeom>
              <a:avLst/>
              <a:gdLst>
                <a:gd name="T0" fmla="*/ 14514 w 14"/>
                <a:gd name="T1" fmla="*/ 1814 h 14"/>
                <a:gd name="T2" fmla="*/ 23586 w 14"/>
                <a:gd name="T3" fmla="*/ 14514 h 14"/>
                <a:gd name="T4" fmla="*/ 10886 w 14"/>
                <a:gd name="T5" fmla="*/ 23586 h 14"/>
                <a:gd name="T6" fmla="*/ 1814 w 14"/>
                <a:gd name="T7" fmla="*/ 10886 h 14"/>
                <a:gd name="T8" fmla="*/ 14514 w 14"/>
                <a:gd name="T9" fmla="*/ 18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chemeClr val="tx1"/>
            </a:solidFill>
            <a:ln>
              <a:noFill/>
            </a:ln>
          </p:spPr>
          <p:txBody>
            <a:bodyPr/>
            <a:lstStyle/>
            <a:p>
              <a:endParaRPr lang="zh-CN" altLang="en-US"/>
            </a:p>
          </p:txBody>
        </p:sp>
        <p:sp>
          <p:nvSpPr>
            <p:cNvPr id="25" name="Freeform 46"/>
            <p:cNvSpPr>
              <a:spLocks noEditPoints="1" noChangeArrowheads="1"/>
            </p:cNvSpPr>
            <p:nvPr/>
          </p:nvSpPr>
          <p:spPr bwMode="auto">
            <a:xfrm>
              <a:off x="3376613" y="1692275"/>
              <a:ext cx="166687" cy="292100"/>
            </a:xfrm>
            <a:custGeom>
              <a:avLst/>
              <a:gdLst>
                <a:gd name="T0" fmla="*/ 147181 w 94"/>
                <a:gd name="T1" fmla="*/ 0 h 165"/>
                <a:gd name="T2" fmla="*/ 17733 w 94"/>
                <a:gd name="T3" fmla="*/ 0 h 165"/>
                <a:gd name="T4" fmla="*/ 0 w 94"/>
                <a:gd name="T5" fmla="*/ 19473 h 165"/>
                <a:gd name="T6" fmla="*/ 0 w 94"/>
                <a:gd name="T7" fmla="*/ 272627 h 165"/>
                <a:gd name="T8" fmla="*/ 17733 w 94"/>
                <a:gd name="T9" fmla="*/ 292100 h 165"/>
                <a:gd name="T10" fmla="*/ 147181 w 94"/>
                <a:gd name="T11" fmla="*/ 292100 h 165"/>
                <a:gd name="T12" fmla="*/ 166687 w 94"/>
                <a:gd name="T13" fmla="*/ 272627 h 165"/>
                <a:gd name="T14" fmla="*/ 166687 w 94"/>
                <a:gd name="T15" fmla="*/ 19473 h 165"/>
                <a:gd name="T16" fmla="*/ 147181 w 94"/>
                <a:gd name="T17" fmla="*/ 0 h 165"/>
                <a:gd name="T18" fmla="*/ 56745 w 94"/>
                <a:gd name="T19" fmla="*/ 21244 h 165"/>
                <a:gd name="T20" fmla="*/ 109942 w 94"/>
                <a:gd name="T21" fmla="*/ 21244 h 165"/>
                <a:gd name="T22" fmla="*/ 109942 w 94"/>
                <a:gd name="T23" fmla="*/ 28325 h 165"/>
                <a:gd name="T24" fmla="*/ 56745 w 94"/>
                <a:gd name="T25" fmla="*/ 28325 h 165"/>
                <a:gd name="T26" fmla="*/ 56745 w 94"/>
                <a:gd name="T27" fmla="*/ 21244 h 165"/>
                <a:gd name="T28" fmla="*/ 83344 w 94"/>
                <a:gd name="T29" fmla="*/ 279708 h 165"/>
                <a:gd name="T30" fmla="*/ 72704 w 94"/>
                <a:gd name="T31" fmla="*/ 269086 h 165"/>
                <a:gd name="T32" fmla="*/ 83344 w 94"/>
                <a:gd name="T33" fmla="*/ 260235 h 165"/>
                <a:gd name="T34" fmla="*/ 93983 w 94"/>
                <a:gd name="T35" fmla="*/ 269086 h 165"/>
                <a:gd name="T36" fmla="*/ 83344 w 94"/>
                <a:gd name="T37" fmla="*/ 279708 h 165"/>
                <a:gd name="T38" fmla="*/ 154274 w 94"/>
                <a:gd name="T39" fmla="*/ 244302 h 165"/>
                <a:gd name="T40" fmla="*/ 12413 w 94"/>
                <a:gd name="T41" fmla="*/ 244302 h 165"/>
                <a:gd name="T42" fmla="*/ 12413 w 94"/>
                <a:gd name="T43" fmla="*/ 46028 h 165"/>
                <a:gd name="T44" fmla="*/ 154274 w 94"/>
                <a:gd name="T45" fmla="*/ 46028 h 165"/>
                <a:gd name="T46" fmla="*/ 154274 w 94"/>
                <a:gd name="T47" fmla="*/ 244302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accent2"/>
            </a:solidFill>
            <a:ln>
              <a:noFill/>
            </a:ln>
          </p:spPr>
          <p:txBody>
            <a:bodyPr/>
            <a:lstStyle/>
            <a:p>
              <a:endParaRPr lang="zh-CN" altLang="en-US"/>
            </a:p>
          </p:txBody>
        </p:sp>
      </p:grpSp>
      <p:grpSp>
        <p:nvGrpSpPr>
          <p:cNvPr id="29" name="组合 28"/>
          <p:cNvGrpSpPr/>
          <p:nvPr/>
        </p:nvGrpSpPr>
        <p:grpSpPr>
          <a:xfrm>
            <a:off x="4017963" y="2720975"/>
            <a:ext cx="581025" cy="1492250"/>
            <a:chOff x="4017963" y="2720975"/>
            <a:chExt cx="581025" cy="1492250"/>
          </a:xfrm>
        </p:grpSpPr>
        <p:sp>
          <p:nvSpPr>
            <p:cNvPr id="30" name="Freeform 15"/>
            <p:cNvSpPr>
              <a:spLocks noEditPoints="1" noChangeArrowheads="1"/>
            </p:cNvSpPr>
            <p:nvPr/>
          </p:nvSpPr>
          <p:spPr bwMode="auto">
            <a:xfrm>
              <a:off x="4017963" y="3690938"/>
              <a:ext cx="539750" cy="522287"/>
            </a:xfrm>
            <a:custGeom>
              <a:avLst/>
              <a:gdLst>
                <a:gd name="T0" fmla="*/ 189978 w 304"/>
                <a:gd name="T1" fmla="*/ 38950 h 295"/>
                <a:gd name="T2" fmla="*/ 475832 w 304"/>
                <a:gd name="T3" fmla="*/ 143408 h 295"/>
                <a:gd name="T4" fmla="*/ 387058 w 304"/>
                <a:gd name="T5" fmla="*/ 465632 h 295"/>
                <a:gd name="T6" fmla="*/ 351548 w 304"/>
                <a:gd name="T7" fmla="*/ 481566 h 295"/>
                <a:gd name="T8" fmla="*/ 65693 w 304"/>
                <a:gd name="T9" fmla="*/ 377109 h 295"/>
                <a:gd name="T10" fmla="*/ 152692 w 304"/>
                <a:gd name="T11" fmla="*/ 56655 h 295"/>
                <a:gd name="T12" fmla="*/ 189978 w 304"/>
                <a:gd name="T13" fmla="*/ 38950 h 295"/>
                <a:gd name="T14" fmla="*/ 349772 w 304"/>
                <a:gd name="T15" fmla="*/ 478025 h 295"/>
                <a:gd name="T16" fmla="*/ 385282 w 304"/>
                <a:gd name="T17" fmla="*/ 460321 h 295"/>
                <a:gd name="T18" fmla="*/ 470506 w 304"/>
                <a:gd name="T19" fmla="*/ 146949 h 295"/>
                <a:gd name="T20" fmla="*/ 191753 w 304"/>
                <a:gd name="T21" fmla="*/ 44262 h 295"/>
                <a:gd name="T22" fmla="*/ 156243 w 304"/>
                <a:gd name="T23" fmla="*/ 60196 h 295"/>
                <a:gd name="T24" fmla="*/ 69244 w 304"/>
                <a:gd name="T25" fmla="*/ 375338 h 295"/>
                <a:gd name="T26" fmla="*/ 349772 w 304"/>
                <a:gd name="T27" fmla="*/ 478025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chemeClr val="tx1"/>
            </a:solidFill>
            <a:ln>
              <a:noFill/>
            </a:ln>
          </p:spPr>
          <p:txBody>
            <a:bodyPr/>
            <a:lstStyle/>
            <a:p>
              <a:endParaRPr lang="zh-CN" altLang="en-US"/>
            </a:p>
          </p:txBody>
        </p:sp>
        <p:sp>
          <p:nvSpPr>
            <p:cNvPr id="31" name="Freeform 16"/>
            <p:cNvSpPr>
              <a:spLocks noChangeArrowheads="1"/>
            </p:cNvSpPr>
            <p:nvPr/>
          </p:nvSpPr>
          <p:spPr bwMode="auto">
            <a:xfrm>
              <a:off x="4043363" y="3706813"/>
              <a:ext cx="488950" cy="490537"/>
            </a:xfrm>
            <a:custGeom>
              <a:avLst/>
              <a:gdLst>
                <a:gd name="T0" fmla="*/ 58461 w 276"/>
                <a:gd name="T1" fmla="*/ 351907 h 276"/>
                <a:gd name="T2" fmla="*/ 139953 w 276"/>
                <a:gd name="T3" fmla="*/ 58651 h 276"/>
                <a:gd name="T4" fmla="*/ 430489 w 276"/>
                <a:gd name="T5" fmla="*/ 140407 h 276"/>
                <a:gd name="T6" fmla="*/ 350768 w 276"/>
                <a:gd name="T7" fmla="*/ 431886 h 276"/>
                <a:gd name="T8" fmla="*/ 58461 w 276"/>
                <a:gd name="T9" fmla="*/ 351907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tx1"/>
            </a:solidFill>
            <a:ln>
              <a:noFill/>
            </a:ln>
          </p:spPr>
          <p:txBody>
            <a:bodyPr/>
            <a:lstStyle/>
            <a:p>
              <a:endParaRPr lang="zh-CN" altLang="en-US"/>
            </a:p>
          </p:txBody>
        </p:sp>
        <p:sp>
          <p:nvSpPr>
            <p:cNvPr id="32" name="Freeform 33"/>
            <p:cNvSpPr>
              <a:spLocks noChangeArrowheads="1"/>
            </p:cNvSpPr>
            <p:nvPr/>
          </p:nvSpPr>
          <p:spPr bwMode="auto">
            <a:xfrm>
              <a:off x="4351338" y="2720975"/>
              <a:ext cx="247650" cy="962025"/>
            </a:xfrm>
            <a:custGeom>
              <a:avLst/>
              <a:gdLst>
                <a:gd name="T0" fmla="*/ 4586 w 216"/>
                <a:gd name="T1" fmla="*/ 962025 h 842"/>
                <a:gd name="T2" fmla="*/ 0 w 216"/>
                <a:gd name="T3" fmla="*/ 962025 h 842"/>
                <a:gd name="T4" fmla="*/ 241917 w 216"/>
                <a:gd name="T5" fmla="*/ 0 h 842"/>
                <a:gd name="T6" fmla="*/ 247650 w 216"/>
                <a:gd name="T7" fmla="*/ 0 h 842"/>
                <a:gd name="T8" fmla="*/ 4586 w 216"/>
                <a:gd name="T9" fmla="*/ 962025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chemeClr val="tx1"/>
            </a:solidFill>
            <a:ln>
              <a:noFill/>
            </a:ln>
          </p:spPr>
          <p:txBody>
            <a:bodyPr/>
            <a:lstStyle/>
            <a:p>
              <a:endParaRPr lang="zh-CN" altLang="en-US"/>
            </a:p>
          </p:txBody>
        </p:sp>
        <p:sp>
          <p:nvSpPr>
            <p:cNvPr id="33" name="Freeform 34"/>
            <p:cNvSpPr>
              <a:spLocks noChangeArrowheads="1"/>
            </p:cNvSpPr>
            <p:nvPr/>
          </p:nvSpPr>
          <p:spPr bwMode="auto">
            <a:xfrm>
              <a:off x="4344988" y="3660775"/>
              <a:ext cx="23812" cy="23813"/>
            </a:xfrm>
            <a:custGeom>
              <a:avLst/>
              <a:gdLst>
                <a:gd name="T0" fmla="*/ 1701 w 14"/>
                <a:gd name="T1" fmla="*/ 17009 h 14"/>
                <a:gd name="T2" fmla="*/ 8504 w 14"/>
                <a:gd name="T3" fmla="*/ 1701 h 14"/>
                <a:gd name="T4" fmla="*/ 22111 w 14"/>
                <a:gd name="T5" fmla="*/ 8505 h 14"/>
                <a:gd name="T6" fmla="*/ 15308 w 14"/>
                <a:gd name="T7" fmla="*/ 22112 h 14"/>
                <a:gd name="T8" fmla="*/ 1701 w 14"/>
                <a:gd name="T9" fmla="*/ 17009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chemeClr val="tx1"/>
            </a:solidFill>
            <a:ln>
              <a:noFill/>
            </a:ln>
          </p:spPr>
          <p:txBody>
            <a:bodyPr/>
            <a:lstStyle/>
            <a:p>
              <a:endParaRPr lang="zh-CN" altLang="en-US"/>
            </a:p>
          </p:txBody>
        </p:sp>
        <p:sp>
          <p:nvSpPr>
            <p:cNvPr id="34" name="Freeform 47"/>
            <p:cNvSpPr>
              <a:spLocks noChangeArrowheads="1"/>
            </p:cNvSpPr>
            <p:nvPr/>
          </p:nvSpPr>
          <p:spPr bwMode="auto">
            <a:xfrm>
              <a:off x="4198938" y="3870325"/>
              <a:ext cx="195262" cy="44450"/>
            </a:xfrm>
            <a:custGeom>
              <a:avLst/>
              <a:gdLst>
                <a:gd name="T0" fmla="*/ 173961 w 110"/>
                <a:gd name="T1" fmla="*/ 0 h 25"/>
                <a:gd name="T2" fmla="*/ 19526 w 110"/>
                <a:gd name="T3" fmla="*/ 0 h 25"/>
                <a:gd name="T4" fmla="*/ 0 w 110"/>
                <a:gd name="T5" fmla="*/ 21336 h 25"/>
                <a:gd name="T6" fmla="*/ 0 w 110"/>
                <a:gd name="T7" fmla="*/ 44450 h 25"/>
                <a:gd name="T8" fmla="*/ 195262 w 110"/>
                <a:gd name="T9" fmla="*/ 44450 h 25"/>
                <a:gd name="T10" fmla="*/ 195262 w 110"/>
                <a:gd name="T11" fmla="*/ 21336 h 25"/>
                <a:gd name="T12" fmla="*/ 173961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chemeClr val="accent2"/>
            </a:solidFill>
            <a:ln>
              <a:noFill/>
            </a:ln>
          </p:spPr>
          <p:txBody>
            <a:bodyPr/>
            <a:lstStyle/>
            <a:p>
              <a:endParaRPr lang="zh-CN" altLang="en-US"/>
            </a:p>
          </p:txBody>
        </p:sp>
        <p:sp>
          <p:nvSpPr>
            <p:cNvPr id="35" name="Rectangle 48"/>
            <p:cNvSpPr>
              <a:spLocks noChangeArrowheads="1"/>
            </p:cNvSpPr>
            <p:nvPr/>
          </p:nvSpPr>
          <p:spPr bwMode="auto">
            <a:xfrm>
              <a:off x="4197350" y="3921125"/>
              <a:ext cx="77788" cy="15875"/>
            </a:xfrm>
            <a:prstGeom prst="rect">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6" name="Oval 49"/>
            <p:cNvSpPr>
              <a:spLocks noChangeArrowheads="1"/>
            </p:cNvSpPr>
            <p:nvPr/>
          </p:nvSpPr>
          <p:spPr bwMode="auto">
            <a:xfrm>
              <a:off x="4281488" y="3822700"/>
              <a:ext cx="41275"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7" name="Oval 50"/>
            <p:cNvSpPr>
              <a:spLocks noChangeArrowheads="1"/>
            </p:cNvSpPr>
            <p:nvPr/>
          </p:nvSpPr>
          <p:spPr bwMode="auto">
            <a:xfrm>
              <a:off x="4344988" y="3822700"/>
              <a:ext cx="39687" cy="41275"/>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8" name="Oval 51"/>
            <p:cNvSpPr>
              <a:spLocks noChangeArrowheads="1"/>
            </p:cNvSpPr>
            <p:nvPr/>
          </p:nvSpPr>
          <p:spPr bwMode="auto">
            <a:xfrm>
              <a:off x="4325938" y="3832225"/>
              <a:ext cx="19050" cy="19050"/>
            </a:xfrm>
            <a:prstGeom prst="ellipse">
              <a:avLst/>
            </a:prstGeom>
            <a:solidFill>
              <a:schemeClr val="accent2"/>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39" name="Freeform 52"/>
            <p:cNvSpPr>
              <a:spLocks noChangeArrowheads="1"/>
            </p:cNvSpPr>
            <p:nvPr/>
          </p:nvSpPr>
          <p:spPr bwMode="auto">
            <a:xfrm>
              <a:off x="4168775" y="3952875"/>
              <a:ext cx="134938" cy="165100"/>
            </a:xfrm>
            <a:custGeom>
              <a:avLst/>
              <a:gdLst>
                <a:gd name="T0" fmla="*/ 111857 w 76"/>
                <a:gd name="T1" fmla="*/ 81662 h 93"/>
                <a:gd name="T2" fmla="*/ 67469 w 76"/>
                <a:gd name="T3" fmla="*/ 165100 h 93"/>
                <a:gd name="T4" fmla="*/ 23082 w 76"/>
                <a:gd name="T5" fmla="*/ 81662 h 93"/>
                <a:gd name="T6" fmla="*/ 67469 w 76"/>
                <a:gd name="T7" fmla="*/ 0 h 93"/>
                <a:gd name="T8" fmla="*/ 111857 w 76"/>
                <a:gd name="T9" fmla="*/ 81662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chemeClr val="accent2"/>
            </a:solidFill>
            <a:ln>
              <a:noFill/>
            </a:ln>
          </p:spPr>
          <p:txBody>
            <a:bodyPr/>
            <a:lstStyle/>
            <a:p>
              <a:endParaRPr lang="zh-CN" altLang="en-US"/>
            </a:p>
          </p:txBody>
        </p:sp>
      </p:grpSp>
      <p:grpSp>
        <p:nvGrpSpPr>
          <p:cNvPr id="40" name="组合 39"/>
          <p:cNvGrpSpPr/>
          <p:nvPr/>
        </p:nvGrpSpPr>
        <p:grpSpPr>
          <a:xfrm>
            <a:off x="4592638" y="2719388"/>
            <a:ext cx="825500" cy="1404937"/>
            <a:chOff x="4592638" y="2719388"/>
            <a:chExt cx="825500" cy="1404937"/>
          </a:xfrm>
        </p:grpSpPr>
        <p:sp>
          <p:nvSpPr>
            <p:cNvPr id="41" name="Freeform 17"/>
            <p:cNvSpPr>
              <a:spLocks noEditPoints="1" noChangeArrowheads="1"/>
            </p:cNvSpPr>
            <p:nvPr/>
          </p:nvSpPr>
          <p:spPr bwMode="auto">
            <a:xfrm>
              <a:off x="4884738" y="3600450"/>
              <a:ext cx="533400" cy="523875"/>
            </a:xfrm>
            <a:custGeom>
              <a:avLst/>
              <a:gdLst>
                <a:gd name="T0" fmla="*/ 62023 w 301"/>
                <a:gd name="T1" fmla="*/ 143844 h 295"/>
                <a:gd name="T2" fmla="*/ 349102 w 301"/>
                <a:gd name="T3" fmla="*/ 40844 h 295"/>
                <a:gd name="T4" fmla="*/ 487326 w 301"/>
                <a:gd name="T5" fmla="*/ 344514 h 295"/>
                <a:gd name="T6" fmla="*/ 471377 w 301"/>
                <a:gd name="T7" fmla="*/ 380031 h 295"/>
                <a:gd name="T8" fmla="*/ 184298 w 301"/>
                <a:gd name="T9" fmla="*/ 483031 h 295"/>
                <a:gd name="T10" fmla="*/ 46074 w 301"/>
                <a:gd name="T11" fmla="*/ 179361 h 295"/>
                <a:gd name="T12" fmla="*/ 62023 w 301"/>
                <a:gd name="T13" fmla="*/ 143844 h 295"/>
                <a:gd name="T14" fmla="*/ 466060 w 301"/>
                <a:gd name="T15" fmla="*/ 378256 h 295"/>
                <a:gd name="T16" fmla="*/ 483781 w 301"/>
                <a:gd name="T17" fmla="*/ 342739 h 295"/>
                <a:gd name="T18" fmla="*/ 347330 w 301"/>
                <a:gd name="T19" fmla="*/ 46172 h 295"/>
                <a:gd name="T20" fmla="*/ 67340 w 301"/>
                <a:gd name="T21" fmla="*/ 145619 h 295"/>
                <a:gd name="T22" fmla="*/ 51391 w 301"/>
                <a:gd name="T23" fmla="*/ 181136 h 295"/>
                <a:gd name="T24" fmla="*/ 186070 w 301"/>
                <a:gd name="T25" fmla="*/ 479479 h 295"/>
                <a:gd name="T26" fmla="*/ 466060 w 301"/>
                <a:gd name="T27" fmla="*/ 378256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chemeClr val="bg1"/>
            </a:solidFill>
            <a:ln>
              <a:noFill/>
            </a:ln>
          </p:spPr>
          <p:txBody>
            <a:bodyPr/>
            <a:lstStyle/>
            <a:p>
              <a:endParaRPr lang="zh-CN" altLang="en-US"/>
            </a:p>
          </p:txBody>
        </p:sp>
        <p:sp>
          <p:nvSpPr>
            <p:cNvPr id="42" name="Freeform 18"/>
            <p:cNvSpPr>
              <a:spLocks noChangeArrowheads="1"/>
            </p:cNvSpPr>
            <p:nvPr/>
          </p:nvSpPr>
          <p:spPr bwMode="auto">
            <a:xfrm>
              <a:off x="4908550" y="3619500"/>
              <a:ext cx="484188" cy="484188"/>
            </a:xfrm>
            <a:custGeom>
              <a:avLst/>
              <a:gdLst>
                <a:gd name="T0" fmla="*/ 168490 w 273"/>
                <a:gd name="T1" fmla="*/ 443396 h 273"/>
                <a:gd name="T2" fmla="*/ 40792 w 273"/>
                <a:gd name="T3" fmla="*/ 168490 h 273"/>
                <a:gd name="T4" fmla="*/ 317471 w 273"/>
                <a:gd name="T5" fmla="*/ 40792 h 273"/>
                <a:gd name="T6" fmla="*/ 443396 w 273"/>
                <a:gd name="T7" fmla="*/ 317471 h 273"/>
                <a:gd name="T8" fmla="*/ 168490 w 273"/>
                <a:gd name="T9" fmla="*/ 443396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bg1"/>
            </a:solidFill>
            <a:ln>
              <a:noFill/>
            </a:ln>
          </p:spPr>
          <p:txBody>
            <a:bodyPr/>
            <a:lstStyle/>
            <a:p>
              <a:endParaRPr lang="zh-CN" altLang="en-US"/>
            </a:p>
          </p:txBody>
        </p:sp>
        <p:sp>
          <p:nvSpPr>
            <p:cNvPr id="43" name="Freeform 35"/>
            <p:cNvSpPr>
              <a:spLocks noChangeArrowheads="1"/>
            </p:cNvSpPr>
            <p:nvPr/>
          </p:nvSpPr>
          <p:spPr bwMode="auto">
            <a:xfrm>
              <a:off x="4592638" y="2719388"/>
              <a:ext cx="439737" cy="893762"/>
            </a:xfrm>
            <a:custGeom>
              <a:avLst/>
              <a:gdLst>
                <a:gd name="T0" fmla="*/ 435156 w 384"/>
                <a:gd name="T1" fmla="*/ 893762 h 783"/>
                <a:gd name="T2" fmla="*/ 0 w 384"/>
                <a:gd name="T3" fmla="*/ 4566 h 783"/>
                <a:gd name="T4" fmla="*/ 5726 w 384"/>
                <a:gd name="T5" fmla="*/ 0 h 783"/>
                <a:gd name="T6" fmla="*/ 439737 w 384"/>
                <a:gd name="T7" fmla="*/ 892621 h 783"/>
                <a:gd name="T8" fmla="*/ 435156 w 384"/>
                <a:gd name="T9" fmla="*/ 893762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chemeClr val="bg1"/>
            </a:solidFill>
            <a:ln>
              <a:noFill/>
            </a:ln>
          </p:spPr>
          <p:txBody>
            <a:bodyPr/>
            <a:lstStyle/>
            <a:p>
              <a:endParaRPr lang="zh-CN" altLang="en-US"/>
            </a:p>
          </p:txBody>
        </p:sp>
        <p:sp>
          <p:nvSpPr>
            <p:cNvPr id="44" name="Freeform 36"/>
            <p:cNvSpPr>
              <a:spLocks noChangeArrowheads="1"/>
            </p:cNvSpPr>
            <p:nvPr/>
          </p:nvSpPr>
          <p:spPr bwMode="auto">
            <a:xfrm>
              <a:off x="5010150" y="3590925"/>
              <a:ext cx="28575" cy="25400"/>
            </a:xfrm>
            <a:custGeom>
              <a:avLst/>
              <a:gdLst>
                <a:gd name="T0" fmla="*/ 7620 w 15"/>
                <a:gd name="T1" fmla="*/ 22013 h 15"/>
                <a:gd name="T2" fmla="*/ 3810 w 15"/>
                <a:gd name="T3" fmla="*/ 6773 h 15"/>
                <a:gd name="T4" fmla="*/ 19050 w 15"/>
                <a:gd name="T5" fmla="*/ 3387 h 15"/>
                <a:gd name="T6" fmla="*/ 24765 w 15"/>
                <a:gd name="T7" fmla="*/ 16933 h 15"/>
                <a:gd name="T8" fmla="*/ 7620 w 15"/>
                <a:gd name="T9" fmla="*/ 220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chemeClr val="bg1"/>
            </a:solidFill>
            <a:ln>
              <a:noFill/>
            </a:ln>
          </p:spPr>
          <p:txBody>
            <a:bodyPr/>
            <a:lstStyle/>
            <a:p>
              <a:endParaRPr lang="zh-CN" altLang="en-US"/>
            </a:p>
          </p:txBody>
        </p:sp>
        <p:sp>
          <p:nvSpPr>
            <p:cNvPr id="45" name="Freeform 53"/>
            <p:cNvSpPr>
              <a:spLocks noChangeArrowheads="1"/>
            </p:cNvSpPr>
            <p:nvPr/>
          </p:nvSpPr>
          <p:spPr bwMode="auto">
            <a:xfrm>
              <a:off x="5032375" y="3741738"/>
              <a:ext cx="217488" cy="146050"/>
            </a:xfrm>
            <a:custGeom>
              <a:avLst/>
              <a:gdLst>
                <a:gd name="T0" fmla="*/ 205111 w 123"/>
                <a:gd name="T1" fmla="*/ 46309 h 82"/>
                <a:gd name="T2" fmla="*/ 38900 w 123"/>
                <a:gd name="T3" fmla="*/ 46309 h 82"/>
                <a:gd name="T4" fmla="*/ 5305 w 123"/>
                <a:gd name="T5" fmla="*/ 146050 h 82"/>
                <a:gd name="T6" fmla="*/ 31828 w 123"/>
                <a:gd name="T7" fmla="*/ 94398 h 82"/>
                <a:gd name="T8" fmla="*/ 166210 w 123"/>
                <a:gd name="T9" fmla="*/ 85493 h 82"/>
                <a:gd name="T10" fmla="*/ 152065 w 123"/>
                <a:gd name="T11" fmla="*/ 99741 h 82"/>
                <a:gd name="T12" fmla="*/ 217488 w 123"/>
                <a:gd name="T13" fmla="*/ 99741 h 82"/>
                <a:gd name="T14" fmla="*/ 217488 w 123"/>
                <a:gd name="T15" fmla="*/ 32060 h 82"/>
                <a:gd name="T16" fmla="*/ 205111 w 123"/>
                <a:gd name="T17" fmla="*/ 46309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accent2"/>
            </a:solidFill>
            <a:ln>
              <a:noFill/>
            </a:ln>
          </p:spPr>
          <p:txBody>
            <a:bodyPr/>
            <a:lstStyle/>
            <a:p>
              <a:endParaRPr lang="zh-CN" altLang="en-US"/>
            </a:p>
          </p:txBody>
        </p:sp>
        <p:sp>
          <p:nvSpPr>
            <p:cNvPr id="46" name="Freeform 54"/>
            <p:cNvSpPr>
              <a:spLocks noChangeArrowheads="1"/>
            </p:cNvSpPr>
            <p:nvPr/>
          </p:nvSpPr>
          <p:spPr bwMode="auto">
            <a:xfrm>
              <a:off x="5056188" y="3857625"/>
              <a:ext cx="217487" cy="144463"/>
            </a:xfrm>
            <a:custGeom>
              <a:avLst/>
              <a:gdLst>
                <a:gd name="T0" fmla="*/ 14145 w 123"/>
                <a:gd name="T1" fmla="*/ 98092 h 81"/>
                <a:gd name="T2" fmla="*/ 180355 w 123"/>
                <a:gd name="T3" fmla="*/ 98092 h 81"/>
                <a:gd name="T4" fmla="*/ 213951 w 123"/>
                <a:gd name="T5" fmla="*/ 0 h 81"/>
                <a:gd name="T6" fmla="*/ 185660 w 123"/>
                <a:gd name="T7" fmla="*/ 49938 h 81"/>
                <a:gd name="T8" fmla="*/ 53046 w 123"/>
                <a:gd name="T9" fmla="*/ 58855 h 81"/>
                <a:gd name="T10" fmla="*/ 67191 w 123"/>
                <a:gd name="T11" fmla="*/ 44587 h 81"/>
                <a:gd name="T12" fmla="*/ 0 w 123"/>
                <a:gd name="T13" fmla="*/ 44587 h 81"/>
                <a:gd name="T14" fmla="*/ 0 w 123"/>
                <a:gd name="T15" fmla="*/ 112360 h 81"/>
                <a:gd name="T16" fmla="*/ 14145 w 123"/>
                <a:gd name="T17" fmla="*/ 98092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accent2"/>
            </a:solidFill>
            <a:ln>
              <a:noFill/>
            </a:ln>
          </p:spPr>
          <p:txBody>
            <a:bodyPr/>
            <a:lstStyle/>
            <a:p>
              <a:endParaRPr lang="zh-CN" altLang="en-US"/>
            </a:p>
          </p:txBody>
        </p:sp>
      </p:grpSp>
      <p:grpSp>
        <p:nvGrpSpPr>
          <p:cNvPr id="47" name="组合 46"/>
          <p:cNvGrpSpPr/>
          <p:nvPr/>
        </p:nvGrpSpPr>
        <p:grpSpPr>
          <a:xfrm>
            <a:off x="4594225" y="2719388"/>
            <a:ext cx="1782763" cy="785812"/>
            <a:chOff x="4594225" y="2719388"/>
            <a:chExt cx="1782763" cy="785812"/>
          </a:xfrm>
        </p:grpSpPr>
        <p:sp>
          <p:nvSpPr>
            <p:cNvPr id="48" name="Freeform 19"/>
            <p:cNvSpPr>
              <a:spLocks noEditPoints="1" noChangeArrowheads="1"/>
            </p:cNvSpPr>
            <p:nvPr/>
          </p:nvSpPr>
          <p:spPr bwMode="auto">
            <a:xfrm>
              <a:off x="5870575" y="2971800"/>
              <a:ext cx="506413" cy="533400"/>
            </a:xfrm>
            <a:custGeom>
              <a:avLst/>
              <a:gdLst>
                <a:gd name="T0" fmla="*/ 21323 w 285"/>
                <a:gd name="T1" fmla="*/ 307594 h 300"/>
                <a:gd name="T2" fmla="*/ 174135 w 285"/>
                <a:gd name="T3" fmla="*/ 44450 h 300"/>
                <a:gd name="T4" fmla="*/ 476206 w 285"/>
                <a:gd name="T5" fmla="*/ 186690 h 300"/>
                <a:gd name="T6" fmla="*/ 486867 w 285"/>
                <a:gd name="T7" fmla="*/ 225806 h 300"/>
                <a:gd name="T8" fmla="*/ 332278 w 285"/>
                <a:gd name="T9" fmla="*/ 488950 h 300"/>
                <a:gd name="T10" fmla="*/ 30207 w 285"/>
                <a:gd name="T11" fmla="*/ 346710 h 300"/>
                <a:gd name="T12" fmla="*/ 21323 w 285"/>
                <a:gd name="T13" fmla="*/ 307594 h 300"/>
                <a:gd name="T14" fmla="*/ 481537 w 285"/>
                <a:gd name="T15" fmla="*/ 227584 h 300"/>
                <a:gd name="T16" fmla="*/ 470875 w 285"/>
                <a:gd name="T17" fmla="*/ 188468 h 300"/>
                <a:gd name="T18" fmla="*/ 175912 w 285"/>
                <a:gd name="T19" fmla="*/ 48006 h 300"/>
                <a:gd name="T20" fmla="*/ 24876 w 285"/>
                <a:gd name="T21" fmla="*/ 307594 h 300"/>
                <a:gd name="T22" fmla="*/ 35538 w 285"/>
                <a:gd name="T23" fmla="*/ 344932 h 300"/>
                <a:gd name="T24" fmla="*/ 330501 w 285"/>
                <a:gd name="T25" fmla="*/ 485394 h 300"/>
                <a:gd name="T26" fmla="*/ 481537 w 285"/>
                <a:gd name="T27" fmla="*/ 227584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chemeClr val="tx2"/>
            </a:solidFill>
            <a:ln>
              <a:noFill/>
            </a:ln>
          </p:spPr>
          <p:txBody>
            <a:bodyPr/>
            <a:lstStyle/>
            <a:p>
              <a:endParaRPr lang="zh-CN" altLang="en-US"/>
            </a:p>
          </p:txBody>
        </p:sp>
        <p:sp>
          <p:nvSpPr>
            <p:cNvPr id="49" name="Freeform 20"/>
            <p:cNvSpPr>
              <a:spLocks noChangeArrowheads="1"/>
            </p:cNvSpPr>
            <p:nvPr/>
          </p:nvSpPr>
          <p:spPr bwMode="auto">
            <a:xfrm>
              <a:off x="5883275" y="2997200"/>
              <a:ext cx="482600" cy="481013"/>
            </a:xfrm>
            <a:custGeom>
              <a:avLst/>
              <a:gdLst>
                <a:gd name="T0" fmla="*/ 312271 w 272"/>
                <a:gd name="T1" fmla="*/ 442108 h 272"/>
                <a:gd name="T2" fmla="*/ 39034 w 272"/>
                <a:gd name="T3" fmla="*/ 313012 h 272"/>
                <a:gd name="T4" fmla="*/ 168555 w 272"/>
                <a:gd name="T5" fmla="*/ 38905 h 272"/>
                <a:gd name="T6" fmla="*/ 441792 w 272"/>
                <a:gd name="T7" fmla="*/ 169769 h 272"/>
                <a:gd name="T8" fmla="*/ 312271 w 272"/>
                <a:gd name="T9" fmla="*/ 442108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tx2"/>
            </a:solidFill>
            <a:ln>
              <a:noFill/>
            </a:ln>
          </p:spPr>
          <p:txBody>
            <a:bodyPr/>
            <a:lstStyle/>
            <a:p>
              <a:endParaRPr lang="zh-CN" altLang="en-US"/>
            </a:p>
          </p:txBody>
        </p:sp>
        <p:sp>
          <p:nvSpPr>
            <p:cNvPr id="50" name="Freeform 37"/>
            <p:cNvSpPr>
              <a:spLocks noChangeArrowheads="1"/>
            </p:cNvSpPr>
            <p:nvPr/>
          </p:nvSpPr>
          <p:spPr bwMode="auto">
            <a:xfrm>
              <a:off x="4594225" y="2719388"/>
              <a:ext cx="1258888" cy="401637"/>
            </a:xfrm>
            <a:custGeom>
              <a:avLst/>
              <a:gdLst>
                <a:gd name="T0" fmla="*/ 1255713 w 793"/>
                <a:gd name="T1" fmla="*/ 401637 h 358"/>
                <a:gd name="T2" fmla="*/ 0 w 793"/>
                <a:gd name="T3" fmla="*/ 4488 h 358"/>
                <a:gd name="T4" fmla="*/ 1588 w 793"/>
                <a:gd name="T5" fmla="*/ 0 h 358"/>
                <a:gd name="T6" fmla="*/ 1258888 w 793"/>
                <a:gd name="T7" fmla="*/ 396028 h 358"/>
                <a:gd name="T8" fmla="*/ 1255713 w 793"/>
                <a:gd name="T9" fmla="*/ 401637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chemeClr val="tx2"/>
            </a:solidFill>
            <a:ln>
              <a:noFill/>
            </a:ln>
          </p:spPr>
          <p:txBody>
            <a:bodyPr/>
            <a:lstStyle/>
            <a:p>
              <a:endParaRPr lang="zh-CN" altLang="en-US"/>
            </a:p>
          </p:txBody>
        </p:sp>
        <p:sp>
          <p:nvSpPr>
            <p:cNvPr id="51" name="Freeform 38"/>
            <p:cNvSpPr>
              <a:spLocks noChangeArrowheads="1"/>
            </p:cNvSpPr>
            <p:nvPr/>
          </p:nvSpPr>
          <p:spPr bwMode="auto">
            <a:xfrm>
              <a:off x="5848350" y="3109913"/>
              <a:ext cx="25400" cy="23812"/>
            </a:xfrm>
            <a:custGeom>
              <a:avLst/>
              <a:gdLst>
                <a:gd name="T0" fmla="*/ 15631 w 13"/>
                <a:gd name="T1" fmla="*/ 23812 h 13"/>
                <a:gd name="T2" fmla="*/ 0 w 13"/>
                <a:gd name="T3" fmla="*/ 14654 h 13"/>
                <a:gd name="T4" fmla="*/ 9769 w 13"/>
                <a:gd name="T5" fmla="*/ 0 h 13"/>
                <a:gd name="T6" fmla="*/ 25400 w 13"/>
                <a:gd name="T7" fmla="*/ 9158 h 13"/>
                <a:gd name="T8" fmla="*/ 15631 w 13"/>
                <a:gd name="T9" fmla="*/ 23812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chemeClr val="tx2"/>
            </a:solidFill>
            <a:ln>
              <a:noFill/>
            </a:ln>
          </p:spPr>
          <p:txBody>
            <a:bodyPr/>
            <a:lstStyle/>
            <a:p>
              <a:endParaRPr lang="zh-CN" altLang="en-US"/>
            </a:p>
          </p:txBody>
        </p:sp>
        <p:sp>
          <p:nvSpPr>
            <p:cNvPr id="52" name="Freeform 55"/>
            <p:cNvSpPr>
              <a:spLocks noChangeArrowheads="1"/>
            </p:cNvSpPr>
            <p:nvPr/>
          </p:nvSpPr>
          <p:spPr bwMode="auto">
            <a:xfrm>
              <a:off x="6121400" y="3106738"/>
              <a:ext cx="65088" cy="71437"/>
            </a:xfrm>
            <a:custGeom>
              <a:avLst/>
              <a:gdLst>
                <a:gd name="T0" fmla="*/ 31664 w 37"/>
                <a:gd name="T1" fmla="*/ 25003 h 40"/>
                <a:gd name="T2" fmla="*/ 3518 w 37"/>
                <a:gd name="T3" fmla="*/ 60721 h 40"/>
                <a:gd name="T4" fmla="*/ 65088 w 37"/>
                <a:gd name="T5" fmla="*/ 0 h 40"/>
                <a:gd name="T6" fmla="*/ 42219 w 37"/>
                <a:gd name="T7" fmla="*/ 50006 h 40"/>
                <a:gd name="T8" fmla="*/ 7037 w 37"/>
                <a:gd name="T9" fmla="*/ 60721 h 40"/>
                <a:gd name="T10" fmla="*/ 31664 w 37"/>
                <a:gd name="T11" fmla="*/ 25003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chemeClr val="accent2"/>
            </a:solidFill>
            <a:ln>
              <a:noFill/>
            </a:ln>
          </p:spPr>
          <p:txBody>
            <a:bodyPr/>
            <a:lstStyle/>
            <a:p>
              <a:endParaRPr lang="zh-CN" altLang="en-US"/>
            </a:p>
          </p:txBody>
        </p:sp>
        <p:sp>
          <p:nvSpPr>
            <p:cNvPr id="53" name="Freeform 56"/>
            <p:cNvSpPr>
              <a:spLocks noEditPoints="1" noChangeArrowheads="1"/>
            </p:cNvSpPr>
            <p:nvPr/>
          </p:nvSpPr>
          <p:spPr bwMode="auto">
            <a:xfrm>
              <a:off x="6018213" y="3173413"/>
              <a:ext cx="212725" cy="179387"/>
            </a:xfrm>
            <a:custGeom>
              <a:avLst/>
              <a:gdLst>
                <a:gd name="T0" fmla="*/ 148908 w 120"/>
                <a:gd name="T1" fmla="*/ 0 h 101"/>
                <a:gd name="T2" fmla="*/ 106363 w 120"/>
                <a:gd name="T3" fmla="*/ 8881 h 101"/>
                <a:gd name="T4" fmla="*/ 65590 w 120"/>
                <a:gd name="T5" fmla="*/ 0 h 101"/>
                <a:gd name="T6" fmla="*/ 0 w 120"/>
                <a:gd name="T7" fmla="*/ 88805 h 101"/>
                <a:gd name="T8" fmla="*/ 88635 w 120"/>
                <a:gd name="T9" fmla="*/ 179387 h 101"/>
                <a:gd name="T10" fmla="*/ 106363 w 120"/>
                <a:gd name="T11" fmla="*/ 177611 h 101"/>
                <a:gd name="T12" fmla="*/ 124090 w 120"/>
                <a:gd name="T13" fmla="*/ 179387 h 101"/>
                <a:gd name="T14" fmla="*/ 212725 w 120"/>
                <a:gd name="T15" fmla="*/ 88805 h 101"/>
                <a:gd name="T16" fmla="*/ 148908 w 120"/>
                <a:gd name="T17" fmla="*/ 0 h 101"/>
                <a:gd name="T18" fmla="*/ 86863 w 120"/>
                <a:gd name="T19" fmla="*/ 103014 h 101"/>
                <a:gd name="T20" fmla="*/ 77999 w 120"/>
                <a:gd name="T21" fmla="*/ 94134 h 101"/>
                <a:gd name="T22" fmla="*/ 86863 w 120"/>
                <a:gd name="T23" fmla="*/ 85253 h 101"/>
                <a:gd name="T24" fmla="*/ 95726 w 120"/>
                <a:gd name="T25" fmla="*/ 94134 h 101"/>
                <a:gd name="T26" fmla="*/ 86863 w 120"/>
                <a:gd name="T27" fmla="*/ 103014 h 101"/>
                <a:gd name="T28" fmla="*/ 118771 w 120"/>
                <a:gd name="T29" fmla="*/ 103014 h 101"/>
                <a:gd name="T30" fmla="*/ 109908 w 120"/>
                <a:gd name="T31" fmla="*/ 94134 h 101"/>
                <a:gd name="T32" fmla="*/ 118771 w 120"/>
                <a:gd name="T33" fmla="*/ 85253 h 101"/>
                <a:gd name="T34" fmla="*/ 127635 w 120"/>
                <a:gd name="T35" fmla="*/ 94134 h 101"/>
                <a:gd name="T36" fmla="*/ 118771 w 120"/>
                <a:gd name="T37" fmla="*/ 103014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chemeClr val="accent2"/>
            </a:solidFill>
            <a:ln>
              <a:noFill/>
            </a:ln>
          </p:spPr>
          <p:txBody>
            <a:bodyPr/>
            <a:lstStyle/>
            <a:p>
              <a:endParaRPr lang="zh-CN" altLang="en-US"/>
            </a:p>
          </p:txBody>
        </p:sp>
      </p:grpSp>
      <p:grpSp>
        <p:nvGrpSpPr>
          <p:cNvPr id="54" name="组合 53"/>
          <p:cNvGrpSpPr/>
          <p:nvPr/>
        </p:nvGrpSpPr>
        <p:grpSpPr>
          <a:xfrm>
            <a:off x="4594225" y="2101850"/>
            <a:ext cx="1871663" cy="622300"/>
            <a:chOff x="4594225" y="2101850"/>
            <a:chExt cx="1871663" cy="622300"/>
          </a:xfrm>
        </p:grpSpPr>
        <p:sp>
          <p:nvSpPr>
            <p:cNvPr id="55" name="Freeform 21"/>
            <p:cNvSpPr>
              <a:spLocks noEditPoints="1" noChangeArrowheads="1"/>
            </p:cNvSpPr>
            <p:nvPr/>
          </p:nvSpPr>
          <p:spPr bwMode="auto">
            <a:xfrm>
              <a:off x="5940425" y="2101850"/>
              <a:ext cx="525463" cy="539750"/>
            </a:xfrm>
            <a:custGeom>
              <a:avLst/>
              <a:gdLst>
                <a:gd name="T0" fmla="*/ 111838 w 296"/>
                <a:gd name="T1" fmla="*/ 450975 h 304"/>
                <a:gd name="T2" fmla="*/ 58582 w 296"/>
                <a:gd name="T3" fmla="*/ 150917 h 304"/>
                <a:gd name="T4" fmla="*/ 383446 w 296"/>
                <a:gd name="T5" fmla="*/ 65693 h 304"/>
                <a:gd name="T6" fmla="*/ 415400 w 296"/>
                <a:gd name="T7" fmla="*/ 88775 h 304"/>
                <a:gd name="T8" fmla="*/ 466881 w 296"/>
                <a:gd name="T9" fmla="*/ 390609 h 304"/>
                <a:gd name="T10" fmla="*/ 143792 w 296"/>
                <a:gd name="T11" fmla="*/ 474057 h 304"/>
                <a:gd name="T12" fmla="*/ 111838 w 296"/>
                <a:gd name="T13" fmla="*/ 450975 h 304"/>
                <a:gd name="T14" fmla="*/ 411849 w 296"/>
                <a:gd name="T15" fmla="*/ 94101 h 304"/>
                <a:gd name="T16" fmla="*/ 379896 w 296"/>
                <a:gd name="T17" fmla="*/ 71020 h 304"/>
                <a:gd name="T18" fmla="*/ 63908 w 296"/>
                <a:gd name="T19" fmla="*/ 152692 h 304"/>
                <a:gd name="T20" fmla="*/ 113614 w 296"/>
                <a:gd name="T21" fmla="*/ 447424 h 304"/>
                <a:gd name="T22" fmla="*/ 145567 w 296"/>
                <a:gd name="T23" fmla="*/ 470506 h 304"/>
                <a:gd name="T24" fmla="*/ 463331 w 296"/>
                <a:gd name="T25" fmla="*/ 387058 h 304"/>
                <a:gd name="T26" fmla="*/ 411849 w 296"/>
                <a:gd name="T27" fmla="*/ 94101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chemeClr val="bg2"/>
            </a:solidFill>
            <a:ln>
              <a:noFill/>
            </a:ln>
          </p:spPr>
          <p:txBody>
            <a:bodyPr/>
            <a:lstStyle/>
            <a:p>
              <a:endParaRPr lang="zh-CN" altLang="en-US"/>
            </a:p>
          </p:txBody>
        </p:sp>
        <p:sp>
          <p:nvSpPr>
            <p:cNvPr id="56" name="Freeform 22"/>
            <p:cNvSpPr>
              <a:spLocks noChangeArrowheads="1"/>
            </p:cNvSpPr>
            <p:nvPr/>
          </p:nvSpPr>
          <p:spPr bwMode="auto">
            <a:xfrm>
              <a:off x="5957888" y="2127250"/>
              <a:ext cx="488950" cy="488950"/>
            </a:xfrm>
            <a:custGeom>
              <a:avLst/>
              <a:gdLst>
                <a:gd name="T0" fmla="*/ 428717 w 276"/>
                <a:gd name="T1" fmla="*/ 352540 h 276"/>
                <a:gd name="T2" fmla="*/ 136410 w 276"/>
                <a:gd name="T3" fmla="*/ 428717 h 276"/>
                <a:gd name="T4" fmla="*/ 60233 w 276"/>
                <a:gd name="T5" fmla="*/ 136410 h 276"/>
                <a:gd name="T6" fmla="*/ 352540 w 276"/>
                <a:gd name="T7" fmla="*/ 60233 h 276"/>
                <a:gd name="T8" fmla="*/ 428717 w 276"/>
                <a:gd name="T9" fmla="*/ 352540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bg2"/>
            </a:solidFill>
            <a:ln>
              <a:noFill/>
            </a:ln>
          </p:spPr>
          <p:txBody>
            <a:bodyPr/>
            <a:lstStyle/>
            <a:p>
              <a:endParaRPr lang="zh-CN" altLang="en-US"/>
            </a:p>
          </p:txBody>
        </p:sp>
        <p:sp>
          <p:nvSpPr>
            <p:cNvPr id="57" name="Freeform 39"/>
            <p:cNvSpPr>
              <a:spLocks noChangeArrowheads="1"/>
            </p:cNvSpPr>
            <p:nvPr/>
          </p:nvSpPr>
          <p:spPr bwMode="auto">
            <a:xfrm>
              <a:off x="4594225" y="2447925"/>
              <a:ext cx="1330325" cy="276225"/>
            </a:xfrm>
            <a:custGeom>
              <a:avLst/>
              <a:gdLst>
                <a:gd name="T0" fmla="*/ 1593 w 835"/>
                <a:gd name="T1" fmla="*/ 276225 h 243"/>
                <a:gd name="T2" fmla="*/ 0 w 835"/>
                <a:gd name="T3" fmla="*/ 271678 h 243"/>
                <a:gd name="T4" fmla="*/ 1327139 w 835"/>
                <a:gd name="T5" fmla="*/ 0 h 243"/>
                <a:gd name="T6" fmla="*/ 1330325 w 835"/>
                <a:gd name="T7" fmla="*/ 5684 h 243"/>
                <a:gd name="T8" fmla="*/ 1593 w 835"/>
                <a:gd name="T9" fmla="*/ 276225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chemeClr val="bg2"/>
            </a:solidFill>
            <a:ln>
              <a:noFill/>
            </a:ln>
          </p:spPr>
          <p:txBody>
            <a:bodyPr/>
            <a:lstStyle/>
            <a:p>
              <a:endParaRPr lang="zh-CN" altLang="en-US"/>
            </a:p>
          </p:txBody>
        </p:sp>
        <p:sp>
          <p:nvSpPr>
            <p:cNvPr id="58" name="Freeform 40"/>
            <p:cNvSpPr>
              <a:spLocks noChangeArrowheads="1"/>
            </p:cNvSpPr>
            <p:nvPr/>
          </p:nvSpPr>
          <p:spPr bwMode="auto">
            <a:xfrm>
              <a:off x="5913438" y="2438400"/>
              <a:ext cx="23812" cy="25400"/>
            </a:xfrm>
            <a:custGeom>
              <a:avLst/>
              <a:gdLst>
                <a:gd name="T0" fmla="*/ 20410 w 14"/>
                <a:gd name="T1" fmla="*/ 19957 h 14"/>
                <a:gd name="T2" fmla="*/ 5103 w 14"/>
                <a:gd name="T3" fmla="*/ 21771 h 14"/>
                <a:gd name="T4" fmla="*/ 5103 w 14"/>
                <a:gd name="T5" fmla="*/ 5443 h 14"/>
                <a:gd name="T6" fmla="*/ 18709 w 14"/>
                <a:gd name="T7" fmla="*/ 3629 h 14"/>
                <a:gd name="T8" fmla="*/ 20410 w 14"/>
                <a:gd name="T9" fmla="*/ 19957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chemeClr val="accent2"/>
            </a:solidFill>
            <a:ln>
              <a:noFill/>
            </a:ln>
          </p:spPr>
          <p:txBody>
            <a:bodyPr/>
            <a:lstStyle/>
            <a:p>
              <a:endParaRPr lang="zh-CN" altLang="en-US"/>
            </a:p>
          </p:txBody>
        </p:sp>
        <p:sp>
          <p:nvSpPr>
            <p:cNvPr id="59" name="Freeform 57"/>
            <p:cNvSpPr>
              <a:spLocks noChangeArrowheads="1"/>
            </p:cNvSpPr>
            <p:nvPr/>
          </p:nvSpPr>
          <p:spPr bwMode="auto">
            <a:xfrm>
              <a:off x="6218238" y="2333625"/>
              <a:ext cx="44450" cy="31750"/>
            </a:xfrm>
            <a:custGeom>
              <a:avLst/>
              <a:gdLst>
                <a:gd name="T0" fmla="*/ 0 w 39"/>
                <a:gd name="T1" fmla="*/ 0 h 28"/>
                <a:gd name="T2" fmla="*/ 44450 w 39"/>
                <a:gd name="T3" fmla="*/ 0 h 28"/>
                <a:gd name="T4" fmla="*/ 44450 w 39"/>
                <a:gd name="T5" fmla="*/ 4536 h 28"/>
                <a:gd name="T6" fmla="*/ 10258 w 39"/>
                <a:gd name="T7" fmla="*/ 27214 h 28"/>
                <a:gd name="T8" fmla="*/ 44450 w 39"/>
                <a:gd name="T9" fmla="*/ 27214 h 28"/>
                <a:gd name="T10" fmla="*/ 44450 w 39"/>
                <a:gd name="T11" fmla="*/ 31750 h 28"/>
                <a:gd name="T12" fmla="*/ 0 w 39"/>
                <a:gd name="T13" fmla="*/ 31750 h 28"/>
                <a:gd name="T14" fmla="*/ 0 w 39"/>
                <a:gd name="T15" fmla="*/ 28348 h 28"/>
                <a:gd name="T16" fmla="*/ 31913 w 39"/>
                <a:gd name="T17" fmla="*/ 5670 h 28"/>
                <a:gd name="T18" fmla="*/ 0 w 39"/>
                <a:gd name="T19" fmla="*/ 5670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chemeClr val="accent2"/>
            </a:solidFill>
            <a:ln>
              <a:noFill/>
            </a:ln>
          </p:spPr>
          <p:txBody>
            <a:bodyPr/>
            <a:lstStyle/>
            <a:p>
              <a:endParaRPr lang="zh-CN" altLang="en-US"/>
            </a:p>
          </p:txBody>
        </p:sp>
        <p:sp>
          <p:nvSpPr>
            <p:cNvPr id="60" name="Freeform 58"/>
            <p:cNvSpPr>
              <a:spLocks noChangeArrowheads="1"/>
            </p:cNvSpPr>
            <p:nvPr/>
          </p:nvSpPr>
          <p:spPr bwMode="auto">
            <a:xfrm>
              <a:off x="6111875" y="2227263"/>
              <a:ext cx="119063" cy="88900"/>
            </a:xfrm>
            <a:custGeom>
              <a:avLst/>
              <a:gdLst>
                <a:gd name="T0" fmla="*/ 0 w 104"/>
                <a:gd name="T1" fmla="*/ 0 h 78"/>
                <a:gd name="T2" fmla="*/ 119063 w 104"/>
                <a:gd name="T3" fmla="*/ 0 h 78"/>
                <a:gd name="T4" fmla="*/ 119063 w 104"/>
                <a:gd name="T5" fmla="*/ 11397 h 78"/>
                <a:gd name="T6" fmla="*/ 28621 w 104"/>
                <a:gd name="T7" fmla="*/ 74083 h 78"/>
                <a:gd name="T8" fmla="*/ 119063 w 104"/>
                <a:gd name="T9" fmla="*/ 74083 h 78"/>
                <a:gd name="T10" fmla="*/ 119063 w 104"/>
                <a:gd name="T11" fmla="*/ 88900 h 78"/>
                <a:gd name="T12" fmla="*/ 0 w 104"/>
                <a:gd name="T13" fmla="*/ 88900 h 78"/>
                <a:gd name="T14" fmla="*/ 0 w 104"/>
                <a:gd name="T15" fmla="*/ 76363 h 78"/>
                <a:gd name="T16" fmla="*/ 88152 w 104"/>
                <a:gd name="T17" fmla="*/ 14817 h 78"/>
                <a:gd name="T18" fmla="*/ 0 w 104"/>
                <a:gd name="T19" fmla="*/ 14817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chemeClr val="accent2"/>
            </a:solidFill>
            <a:ln>
              <a:noFill/>
            </a:ln>
          </p:spPr>
          <p:txBody>
            <a:bodyPr/>
            <a:lstStyle/>
            <a:p>
              <a:endParaRPr lang="zh-CN" altLang="en-US"/>
            </a:p>
          </p:txBody>
        </p:sp>
        <p:sp>
          <p:nvSpPr>
            <p:cNvPr id="61" name="Freeform 59"/>
            <p:cNvSpPr>
              <a:spLocks noEditPoints="1" noChangeArrowheads="1"/>
            </p:cNvSpPr>
            <p:nvPr/>
          </p:nvSpPr>
          <p:spPr bwMode="auto">
            <a:xfrm>
              <a:off x="6065838" y="2374900"/>
              <a:ext cx="274637" cy="122238"/>
            </a:xfrm>
            <a:custGeom>
              <a:avLst/>
              <a:gdLst>
                <a:gd name="T0" fmla="*/ 249566 w 241"/>
                <a:gd name="T1" fmla="*/ 0 h 107"/>
                <a:gd name="T2" fmla="*/ 249566 w 241"/>
                <a:gd name="T3" fmla="*/ 49124 h 107"/>
                <a:gd name="T4" fmla="*/ 27350 w 241"/>
                <a:gd name="T5" fmla="*/ 49124 h 107"/>
                <a:gd name="T6" fmla="*/ 27350 w 241"/>
                <a:gd name="T7" fmla="*/ 0 h 107"/>
                <a:gd name="T8" fmla="*/ 0 w 241"/>
                <a:gd name="T9" fmla="*/ 0 h 107"/>
                <a:gd name="T10" fmla="*/ 0 w 241"/>
                <a:gd name="T11" fmla="*/ 49124 h 107"/>
                <a:gd name="T12" fmla="*/ 0 w 241"/>
                <a:gd name="T13" fmla="*/ 81111 h 107"/>
                <a:gd name="T14" fmla="*/ 0 w 241"/>
                <a:gd name="T15" fmla="*/ 86823 h 107"/>
                <a:gd name="T16" fmla="*/ 0 w 241"/>
                <a:gd name="T17" fmla="*/ 99390 h 107"/>
                <a:gd name="T18" fmla="*/ 0 w 241"/>
                <a:gd name="T19" fmla="*/ 122238 h 107"/>
                <a:gd name="T20" fmla="*/ 27350 w 241"/>
                <a:gd name="T21" fmla="*/ 122238 h 107"/>
                <a:gd name="T22" fmla="*/ 27350 w 241"/>
                <a:gd name="T23" fmla="*/ 99390 h 107"/>
                <a:gd name="T24" fmla="*/ 249566 w 241"/>
                <a:gd name="T25" fmla="*/ 99390 h 107"/>
                <a:gd name="T26" fmla="*/ 249566 w 241"/>
                <a:gd name="T27" fmla="*/ 122238 h 107"/>
                <a:gd name="T28" fmla="*/ 274637 w 241"/>
                <a:gd name="T29" fmla="*/ 122238 h 107"/>
                <a:gd name="T30" fmla="*/ 274637 w 241"/>
                <a:gd name="T31" fmla="*/ 0 h 107"/>
                <a:gd name="T32" fmla="*/ 249566 w 241"/>
                <a:gd name="T33" fmla="*/ 0 h 107"/>
                <a:gd name="T34" fmla="*/ 27350 w 241"/>
                <a:gd name="T35" fmla="*/ 86823 h 107"/>
                <a:gd name="T36" fmla="*/ 27350 w 241"/>
                <a:gd name="T37" fmla="*/ 81111 h 107"/>
                <a:gd name="T38" fmla="*/ 249566 w 241"/>
                <a:gd name="T39" fmla="*/ 81111 h 107"/>
                <a:gd name="T40" fmla="*/ 249566 w 241"/>
                <a:gd name="T41" fmla="*/ 86823 h 107"/>
                <a:gd name="T42" fmla="*/ 27350 w 241"/>
                <a:gd name="T43" fmla="*/ 86823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chemeClr val="accent2"/>
            </a:solidFill>
            <a:ln>
              <a:noFill/>
            </a:ln>
          </p:spPr>
          <p:txBody>
            <a:bodyPr/>
            <a:lstStyle/>
            <a:p>
              <a:endParaRPr lang="zh-CN" altLang="en-US"/>
            </a:p>
          </p:txBody>
        </p:sp>
        <p:sp>
          <p:nvSpPr>
            <p:cNvPr id="62" name="Freeform 60"/>
            <p:cNvSpPr>
              <a:spLocks noChangeArrowheads="1"/>
            </p:cNvSpPr>
            <p:nvPr/>
          </p:nvSpPr>
          <p:spPr bwMode="auto">
            <a:xfrm>
              <a:off x="6230938" y="2397125"/>
              <a:ext cx="80962" cy="22225"/>
            </a:xfrm>
            <a:custGeom>
              <a:avLst/>
              <a:gdLst>
                <a:gd name="T0" fmla="*/ 80962 w 46"/>
                <a:gd name="T1" fmla="*/ 0 h 13"/>
                <a:gd name="T2" fmla="*/ 0 w 46"/>
                <a:gd name="T3" fmla="*/ 22225 h 13"/>
                <a:gd name="T4" fmla="*/ 80962 w 46"/>
                <a:gd name="T5" fmla="*/ 22225 h 13"/>
                <a:gd name="T6" fmla="*/ 80962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chemeClr val="accent2"/>
            </a:solidFill>
            <a:ln>
              <a:noFill/>
            </a:ln>
          </p:spPr>
          <p:txBody>
            <a:bodyPr/>
            <a:lstStyle/>
            <a:p>
              <a:endParaRPr lang="zh-CN" altLang="en-US"/>
            </a:p>
          </p:txBody>
        </p:sp>
      </p:grpSp>
      <p:grpSp>
        <p:nvGrpSpPr>
          <p:cNvPr id="63" name="组合 62"/>
          <p:cNvGrpSpPr/>
          <p:nvPr/>
        </p:nvGrpSpPr>
        <p:grpSpPr>
          <a:xfrm>
            <a:off x="4592638" y="1431925"/>
            <a:ext cx="1211262" cy="1292225"/>
            <a:chOff x="4592638" y="1431925"/>
            <a:chExt cx="1211262" cy="1292225"/>
          </a:xfrm>
        </p:grpSpPr>
        <p:sp>
          <p:nvSpPr>
            <p:cNvPr id="64" name="Freeform 5"/>
            <p:cNvSpPr>
              <a:spLocks noEditPoints="1" noChangeArrowheads="1"/>
            </p:cNvSpPr>
            <p:nvPr/>
          </p:nvSpPr>
          <p:spPr bwMode="auto">
            <a:xfrm>
              <a:off x="5294313" y="1431925"/>
              <a:ext cx="509587" cy="474663"/>
            </a:xfrm>
            <a:custGeom>
              <a:avLst/>
              <a:gdLst>
                <a:gd name="T0" fmla="*/ 253906 w 287"/>
                <a:gd name="T1" fmla="*/ 474663 h 267"/>
                <a:gd name="T2" fmla="*/ 21307 w 287"/>
                <a:gd name="T3" fmla="*/ 277331 h 267"/>
                <a:gd name="T4" fmla="*/ 214843 w 287"/>
                <a:gd name="T5" fmla="*/ 3556 h 267"/>
                <a:gd name="T6" fmla="*/ 253906 w 287"/>
                <a:gd name="T7" fmla="*/ 0 h 267"/>
                <a:gd name="T8" fmla="*/ 486505 w 287"/>
                <a:gd name="T9" fmla="*/ 197332 h 267"/>
                <a:gd name="T10" fmla="*/ 292968 w 287"/>
                <a:gd name="T11" fmla="*/ 471107 h 267"/>
                <a:gd name="T12" fmla="*/ 253906 w 287"/>
                <a:gd name="T13" fmla="*/ 474663 h 267"/>
                <a:gd name="T14" fmla="*/ 253906 w 287"/>
                <a:gd name="T15" fmla="*/ 5333 h 267"/>
                <a:gd name="T16" fmla="*/ 214843 w 287"/>
                <a:gd name="T17" fmla="*/ 8889 h 267"/>
                <a:gd name="T18" fmla="*/ 26633 w 287"/>
                <a:gd name="T19" fmla="*/ 275553 h 267"/>
                <a:gd name="T20" fmla="*/ 253906 w 287"/>
                <a:gd name="T21" fmla="*/ 469330 h 267"/>
                <a:gd name="T22" fmla="*/ 292968 w 287"/>
                <a:gd name="T23" fmla="*/ 465774 h 267"/>
                <a:gd name="T24" fmla="*/ 481178 w 287"/>
                <a:gd name="T25" fmla="*/ 199110 h 267"/>
                <a:gd name="T26" fmla="*/ 253906 w 287"/>
                <a:gd name="T27" fmla="*/ 533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tx1"/>
            </a:solidFill>
            <a:ln>
              <a:noFill/>
            </a:ln>
          </p:spPr>
          <p:txBody>
            <a:bodyPr/>
            <a:lstStyle/>
            <a:p>
              <a:endParaRPr lang="zh-CN" altLang="en-US"/>
            </a:p>
          </p:txBody>
        </p:sp>
        <p:sp>
          <p:nvSpPr>
            <p:cNvPr id="65" name="Freeform 6"/>
            <p:cNvSpPr>
              <a:spLocks noChangeArrowheads="1"/>
            </p:cNvSpPr>
            <p:nvPr/>
          </p:nvSpPr>
          <p:spPr bwMode="auto">
            <a:xfrm>
              <a:off x="5318125" y="1438275"/>
              <a:ext cx="460375" cy="463550"/>
            </a:xfrm>
            <a:custGeom>
              <a:avLst/>
              <a:gdLst>
                <a:gd name="T0" fmla="*/ 440898 w 260"/>
                <a:gd name="T1" fmla="*/ 195366 h 261"/>
                <a:gd name="T2" fmla="*/ 265601 w 260"/>
                <a:gd name="T3" fmla="*/ 442237 h 261"/>
                <a:gd name="T4" fmla="*/ 19477 w 260"/>
                <a:gd name="T5" fmla="*/ 268184 h 261"/>
                <a:gd name="T6" fmla="*/ 194774 w 260"/>
                <a:gd name="T7" fmla="*/ 19537 h 261"/>
                <a:gd name="T8" fmla="*/ 440898 w 260"/>
                <a:gd name="T9" fmla="*/ 195366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tx1"/>
            </a:solidFill>
            <a:ln>
              <a:noFill/>
            </a:ln>
          </p:spPr>
          <p:txBody>
            <a:bodyPr/>
            <a:lstStyle/>
            <a:p>
              <a:endParaRPr lang="zh-CN" altLang="en-US"/>
            </a:p>
          </p:txBody>
        </p:sp>
        <p:sp>
          <p:nvSpPr>
            <p:cNvPr id="75" name="Freeform 23"/>
            <p:cNvSpPr>
              <a:spLocks noChangeArrowheads="1"/>
            </p:cNvSpPr>
            <p:nvPr/>
          </p:nvSpPr>
          <p:spPr bwMode="auto">
            <a:xfrm>
              <a:off x="4592638" y="1906588"/>
              <a:ext cx="795337" cy="817562"/>
            </a:xfrm>
            <a:custGeom>
              <a:avLst/>
              <a:gdLst>
                <a:gd name="T0" fmla="*/ 8099 w 491"/>
                <a:gd name="T1" fmla="*/ 817562 h 723"/>
                <a:gd name="T2" fmla="*/ 0 w 491"/>
                <a:gd name="T3" fmla="*/ 813039 h 723"/>
                <a:gd name="T4" fmla="*/ 787238 w 491"/>
                <a:gd name="T5" fmla="*/ 0 h 723"/>
                <a:gd name="T6" fmla="*/ 795337 w 491"/>
                <a:gd name="T7" fmla="*/ 3392 h 723"/>
                <a:gd name="T8" fmla="*/ 8099 w 491"/>
                <a:gd name="T9" fmla="*/ 817562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chemeClr val="tx1"/>
            </a:solidFill>
            <a:ln>
              <a:noFill/>
            </a:ln>
          </p:spPr>
          <p:txBody>
            <a:bodyPr/>
            <a:lstStyle/>
            <a:p>
              <a:endParaRPr lang="zh-CN" altLang="en-US"/>
            </a:p>
          </p:txBody>
        </p:sp>
        <p:sp>
          <p:nvSpPr>
            <p:cNvPr id="76" name="Oval 24"/>
            <p:cNvSpPr>
              <a:spLocks noChangeArrowheads="1"/>
            </p:cNvSpPr>
            <p:nvPr/>
          </p:nvSpPr>
          <p:spPr bwMode="auto">
            <a:xfrm>
              <a:off x="5376863" y="1895475"/>
              <a:ext cx="22225" cy="23813"/>
            </a:xfrm>
            <a:prstGeom prst="ellipse">
              <a:avLst/>
            </a:prstGeom>
            <a:solidFill>
              <a:schemeClr val="tx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sz="1600">
                <a:solidFill>
                  <a:srgbClr val="000000"/>
                </a:solidFill>
                <a:sym typeface="宋体" panose="02010600030101010101" pitchFamily="2" charset="-122"/>
              </a:endParaRPr>
            </a:p>
          </p:txBody>
        </p:sp>
        <p:sp>
          <p:nvSpPr>
            <p:cNvPr id="77" name="Oval 61"/>
            <p:cNvSpPr>
              <a:spLocks noChangeArrowheads="1"/>
            </p:cNvSpPr>
            <p:nvPr/>
          </p:nvSpPr>
          <p:spPr bwMode="auto">
            <a:xfrm>
              <a:off x="5435600"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sp>
          <p:nvSpPr>
            <p:cNvPr id="78" name="Freeform 62"/>
            <p:cNvSpPr>
              <a:spLocks noChangeArrowheads="1"/>
            </p:cNvSpPr>
            <p:nvPr/>
          </p:nvSpPr>
          <p:spPr bwMode="auto">
            <a:xfrm>
              <a:off x="5395913" y="1589088"/>
              <a:ext cx="306387" cy="133350"/>
            </a:xfrm>
            <a:custGeom>
              <a:avLst/>
              <a:gdLst>
                <a:gd name="T0" fmla="*/ 292136 w 172"/>
                <a:gd name="T1" fmla="*/ 72898 h 75"/>
                <a:gd name="T2" fmla="*/ 256510 w 172"/>
                <a:gd name="T3" fmla="*/ 58674 h 75"/>
                <a:gd name="T4" fmla="*/ 235134 w 172"/>
                <a:gd name="T5" fmla="*/ 37338 h 75"/>
                <a:gd name="T6" fmla="*/ 226228 w 172"/>
                <a:gd name="T7" fmla="*/ 14224 h 75"/>
                <a:gd name="T8" fmla="*/ 203070 w 172"/>
                <a:gd name="T9" fmla="*/ 0 h 75"/>
                <a:gd name="T10" fmla="*/ 96191 w 172"/>
                <a:gd name="T11" fmla="*/ 0 h 75"/>
                <a:gd name="T12" fmla="*/ 69471 w 172"/>
                <a:gd name="T13" fmla="*/ 12446 h 75"/>
                <a:gd name="T14" fmla="*/ 10688 w 172"/>
                <a:gd name="T15" fmla="*/ 72898 h 75"/>
                <a:gd name="T16" fmla="*/ 0 w 172"/>
                <a:gd name="T17" fmla="*/ 101346 h 75"/>
                <a:gd name="T18" fmla="*/ 0 w 172"/>
                <a:gd name="T19" fmla="*/ 115570 h 75"/>
                <a:gd name="T20" fmla="*/ 16032 w 172"/>
                <a:gd name="T21" fmla="*/ 133350 h 75"/>
                <a:gd name="T22" fmla="*/ 30282 w 172"/>
                <a:gd name="T23" fmla="*/ 133350 h 75"/>
                <a:gd name="T24" fmla="*/ 69471 w 172"/>
                <a:gd name="T25" fmla="*/ 94234 h 75"/>
                <a:gd name="T26" fmla="*/ 108661 w 172"/>
                <a:gd name="T27" fmla="*/ 133350 h 75"/>
                <a:gd name="T28" fmla="*/ 187039 w 172"/>
                <a:gd name="T29" fmla="*/ 133350 h 75"/>
                <a:gd name="T30" fmla="*/ 226228 w 172"/>
                <a:gd name="T31" fmla="*/ 94234 h 75"/>
                <a:gd name="T32" fmla="*/ 265417 w 172"/>
                <a:gd name="T33" fmla="*/ 133350 h 75"/>
                <a:gd name="T34" fmla="*/ 290355 w 172"/>
                <a:gd name="T35" fmla="*/ 133350 h 75"/>
                <a:gd name="T36" fmla="*/ 306387 w 172"/>
                <a:gd name="T37" fmla="*/ 115570 h 75"/>
                <a:gd name="T38" fmla="*/ 306387 w 172"/>
                <a:gd name="T39" fmla="*/ 94234 h 75"/>
                <a:gd name="T40" fmla="*/ 292136 w 172"/>
                <a:gd name="T41" fmla="*/ 72898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9" name="Oval 63"/>
            <p:cNvSpPr>
              <a:spLocks noChangeArrowheads="1"/>
            </p:cNvSpPr>
            <p:nvPr/>
          </p:nvSpPr>
          <p:spPr bwMode="auto">
            <a:xfrm>
              <a:off x="5592763" y="1692275"/>
              <a:ext cx="57150" cy="5715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
        <p:nvSpPr>
          <p:cNvPr id="80" name="TextBox 113"/>
          <p:cNvSpPr>
            <a:spLocks noChangeArrowheads="1"/>
          </p:cNvSpPr>
          <p:nvPr/>
        </p:nvSpPr>
        <p:spPr bwMode="auto">
          <a:xfrm>
            <a:off x="3127911" y="1263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1" name="TextBox 115"/>
          <p:cNvSpPr>
            <a:spLocks noChangeArrowheads="1"/>
          </p:cNvSpPr>
          <p:nvPr/>
        </p:nvSpPr>
        <p:spPr bwMode="auto">
          <a:xfrm>
            <a:off x="5865555" y="1490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2" name="TextBox 120"/>
          <p:cNvSpPr>
            <a:spLocks noChangeArrowheads="1"/>
          </p:cNvSpPr>
          <p:nvPr/>
        </p:nvSpPr>
        <p:spPr bwMode="auto">
          <a:xfrm>
            <a:off x="6514049" y="22143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3" name="TextBox 121"/>
          <p:cNvSpPr>
            <a:spLocks noChangeArrowheads="1"/>
          </p:cNvSpPr>
          <p:nvPr/>
        </p:nvSpPr>
        <p:spPr bwMode="auto">
          <a:xfrm>
            <a:off x="6442611" y="309383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4" name="TextBox 122"/>
          <p:cNvSpPr>
            <a:spLocks noChangeArrowheads="1"/>
          </p:cNvSpPr>
          <p:nvPr/>
        </p:nvSpPr>
        <p:spPr bwMode="auto">
          <a:xfrm>
            <a:off x="5473442" y="370978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85" name="TextBox 123"/>
          <p:cNvSpPr>
            <a:spLocks noChangeArrowheads="1"/>
          </p:cNvSpPr>
          <p:nvPr/>
        </p:nvSpPr>
        <p:spPr bwMode="auto">
          <a:xfrm>
            <a:off x="1657886" y="246041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
        <p:nvSpPr>
          <p:cNvPr id="86" name="TextBox 124"/>
          <p:cNvSpPr>
            <a:spLocks noChangeArrowheads="1"/>
          </p:cNvSpPr>
          <p:nvPr/>
        </p:nvSpPr>
        <p:spPr bwMode="auto">
          <a:xfrm>
            <a:off x="2128580" y="164444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7" name="TextBox 125"/>
          <p:cNvSpPr>
            <a:spLocks noChangeArrowheads="1"/>
          </p:cNvSpPr>
          <p:nvPr/>
        </p:nvSpPr>
        <p:spPr bwMode="auto">
          <a:xfrm>
            <a:off x="1840449" y="328909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8" name="TextBox 127"/>
          <p:cNvSpPr>
            <a:spLocks noChangeArrowheads="1"/>
          </p:cNvSpPr>
          <p:nvPr/>
        </p:nvSpPr>
        <p:spPr bwMode="auto">
          <a:xfrm>
            <a:off x="2972336" y="377645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grpSp>
        <p:nvGrpSpPr>
          <p:cNvPr id="89" name="组合 88"/>
          <p:cNvGrpSpPr/>
          <p:nvPr/>
        </p:nvGrpSpPr>
        <p:grpSpPr>
          <a:xfrm>
            <a:off x="2905125" y="2719388"/>
            <a:ext cx="1690688" cy="1003300"/>
            <a:chOff x="2905125" y="2719388"/>
            <a:chExt cx="1690688" cy="1003300"/>
          </a:xfrm>
        </p:grpSpPr>
        <p:sp>
          <p:nvSpPr>
            <p:cNvPr id="90" name="Freeform 13"/>
            <p:cNvSpPr>
              <a:spLocks noEditPoints="1" noChangeArrowheads="1"/>
            </p:cNvSpPr>
            <p:nvPr/>
          </p:nvSpPr>
          <p:spPr bwMode="auto">
            <a:xfrm>
              <a:off x="2905125" y="3209925"/>
              <a:ext cx="508000" cy="512763"/>
            </a:xfrm>
            <a:custGeom>
              <a:avLst/>
              <a:gdLst>
                <a:gd name="T0" fmla="*/ 335706 w 286"/>
                <a:gd name="T1" fmla="*/ 33711 h 289"/>
                <a:gd name="T2" fmla="*/ 486685 w 286"/>
                <a:gd name="T3" fmla="*/ 298077 h 289"/>
                <a:gd name="T4" fmla="*/ 211371 w 286"/>
                <a:gd name="T5" fmla="*/ 487923 h 289"/>
                <a:gd name="T6" fmla="*/ 172294 w 286"/>
                <a:gd name="T7" fmla="*/ 479052 h 289"/>
                <a:gd name="T8" fmla="*/ 21315 w 286"/>
                <a:gd name="T9" fmla="*/ 214686 h 289"/>
                <a:gd name="T10" fmla="*/ 296629 w 286"/>
                <a:gd name="T11" fmla="*/ 24840 h 289"/>
                <a:gd name="T12" fmla="*/ 335706 w 286"/>
                <a:gd name="T13" fmla="*/ 33711 h 289"/>
                <a:gd name="T14" fmla="*/ 174070 w 286"/>
                <a:gd name="T15" fmla="*/ 473729 h 289"/>
                <a:gd name="T16" fmla="*/ 213147 w 286"/>
                <a:gd name="T17" fmla="*/ 484375 h 289"/>
                <a:gd name="T18" fmla="*/ 481357 w 286"/>
                <a:gd name="T19" fmla="*/ 298077 h 289"/>
                <a:gd name="T20" fmla="*/ 333930 w 286"/>
                <a:gd name="T21" fmla="*/ 39034 h 289"/>
                <a:gd name="T22" fmla="*/ 294853 w 286"/>
                <a:gd name="T23" fmla="*/ 28388 h 289"/>
                <a:gd name="T24" fmla="*/ 26643 w 286"/>
                <a:gd name="T25" fmla="*/ 214686 h 289"/>
                <a:gd name="T26" fmla="*/ 174070 w 286"/>
                <a:gd name="T27" fmla="*/ 473729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chemeClr val="bg2"/>
            </a:solidFill>
            <a:ln>
              <a:noFill/>
            </a:ln>
          </p:spPr>
          <p:txBody>
            <a:bodyPr/>
            <a:lstStyle/>
            <a:p>
              <a:endParaRPr lang="zh-CN" altLang="en-US"/>
            </a:p>
          </p:txBody>
        </p:sp>
        <p:sp>
          <p:nvSpPr>
            <p:cNvPr id="91" name="Freeform 14"/>
            <p:cNvSpPr>
              <a:spLocks noChangeArrowheads="1"/>
            </p:cNvSpPr>
            <p:nvPr/>
          </p:nvSpPr>
          <p:spPr bwMode="auto">
            <a:xfrm>
              <a:off x="2927350" y="3235325"/>
              <a:ext cx="463550" cy="461963"/>
            </a:xfrm>
            <a:custGeom>
              <a:avLst/>
              <a:gdLst>
                <a:gd name="T0" fmla="*/ 21231 w 262"/>
                <a:gd name="T1" fmla="*/ 192927 h 261"/>
                <a:gd name="T2" fmla="*/ 270699 w 262"/>
                <a:gd name="T3" fmla="*/ 21240 h 261"/>
                <a:gd name="T4" fmla="*/ 442319 w 262"/>
                <a:gd name="T5" fmla="*/ 269036 h 261"/>
                <a:gd name="T6" fmla="*/ 192851 w 262"/>
                <a:gd name="T7" fmla="*/ 440723 h 261"/>
                <a:gd name="T8" fmla="*/ 21231 w 262"/>
                <a:gd name="T9" fmla="*/ 192927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bg2"/>
            </a:solidFill>
            <a:ln>
              <a:noFill/>
            </a:ln>
          </p:spPr>
          <p:txBody>
            <a:bodyPr/>
            <a:lstStyle/>
            <a:p>
              <a:endParaRPr lang="zh-CN" altLang="en-US"/>
            </a:p>
          </p:txBody>
        </p:sp>
        <p:sp>
          <p:nvSpPr>
            <p:cNvPr id="92" name="Freeform 31"/>
            <p:cNvSpPr>
              <a:spLocks noChangeArrowheads="1"/>
            </p:cNvSpPr>
            <p:nvPr/>
          </p:nvSpPr>
          <p:spPr bwMode="auto">
            <a:xfrm>
              <a:off x="3390900" y="2719388"/>
              <a:ext cx="1204913" cy="577850"/>
            </a:xfrm>
            <a:custGeom>
              <a:avLst/>
              <a:gdLst>
                <a:gd name="T0" fmla="*/ 5127 w 705"/>
                <a:gd name="T1" fmla="*/ 577850 h 513"/>
                <a:gd name="T2" fmla="*/ 0 w 705"/>
                <a:gd name="T3" fmla="*/ 574471 h 513"/>
                <a:gd name="T4" fmla="*/ 1203204 w 705"/>
                <a:gd name="T5" fmla="*/ 0 h 513"/>
                <a:gd name="T6" fmla="*/ 1204913 w 705"/>
                <a:gd name="T7" fmla="*/ 4506 h 513"/>
                <a:gd name="T8" fmla="*/ 5127 w 705"/>
                <a:gd name="T9" fmla="*/ 577850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chemeClr val="bg2"/>
            </a:solidFill>
            <a:ln>
              <a:noFill/>
            </a:ln>
          </p:spPr>
          <p:txBody>
            <a:bodyPr/>
            <a:lstStyle/>
            <a:p>
              <a:endParaRPr lang="zh-CN" altLang="en-US"/>
            </a:p>
          </p:txBody>
        </p:sp>
        <p:sp>
          <p:nvSpPr>
            <p:cNvPr id="93" name="Freeform 32"/>
            <p:cNvSpPr>
              <a:spLocks noChangeArrowheads="1"/>
            </p:cNvSpPr>
            <p:nvPr/>
          </p:nvSpPr>
          <p:spPr bwMode="auto">
            <a:xfrm>
              <a:off x="3379788" y="3282950"/>
              <a:ext cx="23812" cy="28575"/>
            </a:xfrm>
            <a:custGeom>
              <a:avLst/>
              <a:gdLst>
                <a:gd name="T0" fmla="*/ 1701 w 14"/>
                <a:gd name="T1" fmla="*/ 9525 h 15"/>
                <a:gd name="T2" fmla="*/ 15308 w 14"/>
                <a:gd name="T3" fmla="*/ 1905 h 15"/>
                <a:gd name="T4" fmla="*/ 22111 w 14"/>
                <a:gd name="T5" fmla="*/ 19050 h 15"/>
                <a:gd name="T6" fmla="*/ 8504 w 14"/>
                <a:gd name="T7" fmla="*/ 24765 h 15"/>
                <a:gd name="T8" fmla="*/ 1701 w 14"/>
                <a:gd name="T9" fmla="*/ 952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chemeClr val="bg2"/>
            </a:solidFill>
            <a:ln>
              <a:noFill/>
            </a:ln>
          </p:spPr>
          <p:txBody>
            <a:bodyPr/>
            <a:lstStyle/>
            <a:p>
              <a:endParaRPr lang="zh-CN" altLang="en-US"/>
            </a:p>
          </p:txBody>
        </p:sp>
        <p:sp>
          <p:nvSpPr>
            <p:cNvPr id="94" name="Freeform 82"/>
            <p:cNvSpPr>
              <a:spLocks noEditPoints="1" noChangeArrowheads="1"/>
            </p:cNvSpPr>
            <p:nvPr/>
          </p:nvSpPr>
          <p:spPr bwMode="auto">
            <a:xfrm>
              <a:off x="3060700" y="3270250"/>
              <a:ext cx="215900" cy="333375"/>
            </a:xfrm>
            <a:custGeom>
              <a:avLst/>
              <a:gdLst>
                <a:gd name="T0" fmla="*/ 123595 w 138"/>
                <a:gd name="T1" fmla="*/ 182413 h 212"/>
                <a:gd name="T2" fmla="*/ 67273 w 138"/>
                <a:gd name="T3" fmla="*/ 182413 h 212"/>
                <a:gd name="T4" fmla="*/ 46935 w 138"/>
                <a:gd name="T5" fmla="*/ 61328 h 212"/>
                <a:gd name="T6" fmla="*/ 86047 w 138"/>
                <a:gd name="T7" fmla="*/ 53466 h 212"/>
                <a:gd name="T8" fmla="*/ 123595 w 138"/>
                <a:gd name="T9" fmla="*/ 182413 h 212"/>
                <a:gd name="T10" fmla="*/ 129853 w 138"/>
                <a:gd name="T11" fmla="*/ 202856 h 212"/>
                <a:gd name="T12" fmla="*/ 170530 w 138"/>
                <a:gd name="T13" fmla="*/ 215436 h 212"/>
                <a:gd name="T14" fmla="*/ 187739 w 138"/>
                <a:gd name="T15" fmla="*/ 305070 h 212"/>
                <a:gd name="T16" fmla="*/ 167401 w 138"/>
                <a:gd name="T17" fmla="*/ 316077 h 212"/>
                <a:gd name="T18" fmla="*/ 164272 w 138"/>
                <a:gd name="T19" fmla="*/ 286199 h 212"/>
                <a:gd name="T20" fmla="*/ 161143 w 138"/>
                <a:gd name="T21" fmla="*/ 287772 h 212"/>
                <a:gd name="T22" fmla="*/ 154885 w 138"/>
                <a:gd name="T23" fmla="*/ 320795 h 212"/>
                <a:gd name="T24" fmla="*/ 35983 w 138"/>
                <a:gd name="T25" fmla="*/ 320795 h 212"/>
                <a:gd name="T26" fmla="*/ 29725 w 138"/>
                <a:gd name="T27" fmla="*/ 287772 h 212"/>
                <a:gd name="T28" fmla="*/ 26596 w 138"/>
                <a:gd name="T29" fmla="*/ 286199 h 212"/>
                <a:gd name="T30" fmla="*/ 25032 w 138"/>
                <a:gd name="T31" fmla="*/ 316077 h 212"/>
                <a:gd name="T32" fmla="*/ 3129 w 138"/>
                <a:gd name="T33" fmla="*/ 305070 h 212"/>
                <a:gd name="T34" fmla="*/ 21903 w 138"/>
                <a:gd name="T35" fmla="*/ 215436 h 212"/>
                <a:gd name="T36" fmla="*/ 62580 w 138"/>
                <a:gd name="T37" fmla="*/ 202856 h 212"/>
                <a:gd name="T38" fmla="*/ 95434 w 138"/>
                <a:gd name="T39" fmla="*/ 267329 h 212"/>
                <a:gd name="T40" fmla="*/ 129853 w 138"/>
                <a:gd name="T41" fmla="*/ 202856 h 212"/>
                <a:gd name="T42" fmla="*/ 137675 w 138"/>
                <a:gd name="T43" fmla="*/ 116367 h 212"/>
                <a:gd name="T44" fmla="*/ 78225 w 138"/>
                <a:gd name="T45" fmla="*/ 106932 h 212"/>
                <a:gd name="T46" fmla="*/ 53193 w 138"/>
                <a:gd name="T47" fmla="*/ 121084 h 212"/>
                <a:gd name="T48" fmla="*/ 57886 w 138"/>
                <a:gd name="T49" fmla="*/ 143100 h 212"/>
                <a:gd name="T50" fmla="*/ 134546 w 138"/>
                <a:gd name="T51" fmla="*/ 141527 h 212"/>
                <a:gd name="T52" fmla="*/ 137675 w 138"/>
                <a:gd name="T53" fmla="*/ 116367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accent2"/>
            </a:solidFill>
            <a:ln>
              <a:noFill/>
            </a:ln>
          </p:spPr>
          <p:txBody>
            <a:bodyPr/>
            <a:lstStyle/>
            <a:p>
              <a:endParaRPr lang="zh-CN" altLang="en-US"/>
            </a:p>
          </p:txBody>
        </p:sp>
      </p:grpSp>
      <p:grpSp>
        <p:nvGrpSpPr>
          <p:cNvPr id="95" name="组合 94"/>
          <p:cNvGrpSpPr/>
          <p:nvPr/>
        </p:nvGrpSpPr>
        <p:grpSpPr>
          <a:xfrm>
            <a:off x="4200525" y="1203325"/>
            <a:ext cx="528638" cy="1517650"/>
            <a:chOff x="4200525" y="1203325"/>
            <a:chExt cx="528638" cy="1517650"/>
          </a:xfrm>
        </p:grpSpPr>
        <p:sp>
          <p:nvSpPr>
            <p:cNvPr id="96" name="Freeform 7"/>
            <p:cNvSpPr>
              <a:spLocks noEditPoints="1" noChangeArrowheads="1"/>
            </p:cNvSpPr>
            <p:nvPr/>
          </p:nvSpPr>
          <p:spPr bwMode="auto">
            <a:xfrm>
              <a:off x="4200525" y="1203325"/>
              <a:ext cx="528638" cy="511175"/>
            </a:xfrm>
            <a:custGeom>
              <a:avLst/>
              <a:gdLst>
                <a:gd name="T0" fmla="*/ 415105 w 298"/>
                <a:gd name="T1" fmla="*/ 436629 h 288"/>
                <a:gd name="T2" fmla="*/ 109985 w 298"/>
                <a:gd name="T3" fmla="*/ 434854 h 288"/>
                <a:gd name="T4" fmla="*/ 83376 w 298"/>
                <a:gd name="T5" fmla="*/ 101170 h 288"/>
                <a:gd name="T6" fmla="*/ 111759 w 298"/>
                <a:gd name="T7" fmla="*/ 74546 h 288"/>
                <a:gd name="T8" fmla="*/ 416879 w 298"/>
                <a:gd name="T9" fmla="*/ 74546 h 288"/>
                <a:gd name="T10" fmla="*/ 443488 w 298"/>
                <a:gd name="T11" fmla="*/ 408230 h 288"/>
                <a:gd name="T12" fmla="*/ 415105 w 298"/>
                <a:gd name="T13" fmla="*/ 436629 h 288"/>
                <a:gd name="T14" fmla="*/ 115307 w 298"/>
                <a:gd name="T15" fmla="*/ 78096 h 288"/>
                <a:gd name="T16" fmla="*/ 86924 w 298"/>
                <a:gd name="T17" fmla="*/ 104720 h 288"/>
                <a:gd name="T18" fmla="*/ 113533 w 298"/>
                <a:gd name="T19" fmla="*/ 431304 h 288"/>
                <a:gd name="T20" fmla="*/ 411557 w 298"/>
                <a:gd name="T21" fmla="*/ 433079 h 288"/>
                <a:gd name="T22" fmla="*/ 439940 w 298"/>
                <a:gd name="T23" fmla="*/ 404680 h 288"/>
                <a:gd name="T24" fmla="*/ 413331 w 298"/>
                <a:gd name="T25" fmla="*/ 78096 h 288"/>
                <a:gd name="T26" fmla="*/ 115307 w 298"/>
                <a:gd name="T27" fmla="*/ 78096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7" name="Freeform 8"/>
            <p:cNvSpPr>
              <a:spLocks noChangeArrowheads="1"/>
            </p:cNvSpPr>
            <p:nvPr/>
          </p:nvSpPr>
          <p:spPr bwMode="auto">
            <a:xfrm>
              <a:off x="4222750" y="1219200"/>
              <a:ext cx="482600" cy="479425"/>
            </a:xfrm>
            <a:custGeom>
              <a:avLst/>
              <a:gdLst>
                <a:gd name="T0" fmla="*/ 381094 w 271"/>
                <a:gd name="T1" fmla="*/ 77840 h 271"/>
                <a:gd name="T2" fmla="*/ 406025 w 271"/>
                <a:gd name="T3" fmla="*/ 378587 h 271"/>
                <a:gd name="T4" fmla="*/ 101506 w 271"/>
                <a:gd name="T5" fmla="*/ 403354 h 271"/>
                <a:gd name="T6" fmla="*/ 78356 w 271"/>
                <a:gd name="T7" fmla="*/ 100838 h 271"/>
                <a:gd name="T8" fmla="*/ 381094 w 271"/>
                <a:gd name="T9" fmla="*/ 77840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8" name="Freeform 25"/>
            <p:cNvSpPr>
              <a:spLocks noChangeArrowheads="1"/>
            </p:cNvSpPr>
            <p:nvPr/>
          </p:nvSpPr>
          <p:spPr bwMode="auto">
            <a:xfrm>
              <a:off x="4489450" y="1733550"/>
              <a:ext cx="109538" cy="987425"/>
            </a:xfrm>
            <a:custGeom>
              <a:avLst/>
              <a:gdLst>
                <a:gd name="T0" fmla="*/ 103773 w 95"/>
                <a:gd name="T1" fmla="*/ 987425 h 864"/>
                <a:gd name="T2" fmla="*/ 0 w 95"/>
                <a:gd name="T3" fmla="*/ 0 h 864"/>
                <a:gd name="T4" fmla="*/ 5765 w 95"/>
                <a:gd name="T5" fmla="*/ 0 h 864"/>
                <a:gd name="T6" fmla="*/ 109538 w 95"/>
                <a:gd name="T7" fmla="*/ 987425 h 864"/>
                <a:gd name="T8" fmla="*/ 103773 w 95"/>
                <a:gd name="T9" fmla="*/ 987425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9" name="Freeform 26"/>
            <p:cNvSpPr>
              <a:spLocks noChangeArrowheads="1"/>
            </p:cNvSpPr>
            <p:nvPr/>
          </p:nvSpPr>
          <p:spPr bwMode="auto">
            <a:xfrm>
              <a:off x="4479925" y="1733550"/>
              <a:ext cx="26988" cy="25400"/>
            </a:xfrm>
            <a:custGeom>
              <a:avLst/>
              <a:gdLst>
                <a:gd name="T0" fmla="*/ 21590 w 15"/>
                <a:gd name="T1" fmla="*/ 5443 h 14"/>
                <a:gd name="T2" fmla="*/ 19791 w 15"/>
                <a:gd name="T3" fmla="*/ 21771 h 14"/>
                <a:gd name="T4" fmla="*/ 5398 w 15"/>
                <a:gd name="T5" fmla="*/ 19957 h 14"/>
                <a:gd name="T6" fmla="*/ 5398 w 15"/>
                <a:gd name="T7" fmla="*/ 3629 h 14"/>
                <a:gd name="T8" fmla="*/ 21590 w 15"/>
                <a:gd name="T9" fmla="*/ 544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chemeClr val="bg1"/>
            </a:solidFill>
            <a:ln>
              <a:noFill/>
            </a:ln>
          </p:spPr>
          <p:txBody>
            <a:bodyPr/>
            <a:lstStyle/>
            <a:p>
              <a:endParaRPr lang="zh-CN" altLang="en-US"/>
            </a:p>
          </p:txBody>
        </p:sp>
        <p:sp>
          <p:nvSpPr>
            <p:cNvPr id="100" name="Freeform 87"/>
            <p:cNvSpPr>
              <a:spLocks noEditPoints="1" noChangeArrowheads="1"/>
            </p:cNvSpPr>
            <p:nvPr/>
          </p:nvSpPr>
          <p:spPr bwMode="auto">
            <a:xfrm>
              <a:off x="4313238" y="1352550"/>
              <a:ext cx="323850" cy="212725"/>
            </a:xfrm>
            <a:custGeom>
              <a:avLst/>
              <a:gdLst>
                <a:gd name="T0" fmla="*/ 323850 w 162"/>
                <a:gd name="T1" fmla="*/ 24082 h 106"/>
                <a:gd name="T2" fmla="*/ 173919 w 162"/>
                <a:gd name="T3" fmla="*/ 0 h 106"/>
                <a:gd name="T4" fmla="*/ 9995 w 162"/>
                <a:gd name="T5" fmla="*/ 24082 h 106"/>
                <a:gd name="T6" fmla="*/ 9995 w 162"/>
                <a:gd name="T7" fmla="*/ 110376 h 106"/>
                <a:gd name="T8" fmla="*/ 5997 w 162"/>
                <a:gd name="T9" fmla="*/ 120410 h 106"/>
                <a:gd name="T10" fmla="*/ 15993 w 162"/>
                <a:gd name="T11" fmla="*/ 132451 h 106"/>
                <a:gd name="T12" fmla="*/ 27987 w 162"/>
                <a:gd name="T13" fmla="*/ 120410 h 106"/>
                <a:gd name="T14" fmla="*/ 21990 w 162"/>
                <a:gd name="T15" fmla="*/ 110376 h 106"/>
                <a:gd name="T16" fmla="*/ 21990 w 162"/>
                <a:gd name="T17" fmla="*/ 56192 h 106"/>
                <a:gd name="T18" fmla="*/ 173919 w 162"/>
                <a:gd name="T19" fmla="*/ 78267 h 106"/>
                <a:gd name="T20" fmla="*/ 323850 w 162"/>
                <a:gd name="T21" fmla="*/ 54185 h 106"/>
                <a:gd name="T22" fmla="*/ 323850 w 162"/>
                <a:gd name="T23" fmla="*/ 24082 h 106"/>
                <a:gd name="T24" fmla="*/ 25988 w 162"/>
                <a:gd name="T25" fmla="*/ 136465 h 106"/>
                <a:gd name="T26" fmla="*/ 7996 w 162"/>
                <a:gd name="T27" fmla="*/ 136465 h 106"/>
                <a:gd name="T28" fmla="*/ 0 w 162"/>
                <a:gd name="T29" fmla="*/ 188643 h 106"/>
                <a:gd name="T30" fmla="*/ 5997 w 162"/>
                <a:gd name="T31" fmla="*/ 190650 h 106"/>
                <a:gd name="T32" fmla="*/ 7996 w 162"/>
                <a:gd name="T33" fmla="*/ 184629 h 106"/>
                <a:gd name="T34" fmla="*/ 7996 w 162"/>
                <a:gd name="T35" fmla="*/ 190650 h 106"/>
                <a:gd name="T36" fmla="*/ 17992 w 162"/>
                <a:gd name="T37" fmla="*/ 192657 h 106"/>
                <a:gd name="T38" fmla="*/ 19991 w 162"/>
                <a:gd name="T39" fmla="*/ 186636 h 106"/>
                <a:gd name="T40" fmla="*/ 21990 w 162"/>
                <a:gd name="T41" fmla="*/ 190650 h 106"/>
                <a:gd name="T42" fmla="*/ 23989 w 162"/>
                <a:gd name="T43" fmla="*/ 190650 h 106"/>
                <a:gd name="T44" fmla="*/ 25988 w 162"/>
                <a:gd name="T45" fmla="*/ 166568 h 106"/>
                <a:gd name="T46" fmla="*/ 27987 w 162"/>
                <a:gd name="T47" fmla="*/ 190650 h 106"/>
                <a:gd name="T48" fmla="*/ 33984 w 162"/>
                <a:gd name="T49" fmla="*/ 188643 h 106"/>
                <a:gd name="T50" fmla="*/ 25988 w 162"/>
                <a:gd name="T51" fmla="*/ 136465 h 106"/>
                <a:gd name="T52" fmla="*/ 59972 w 162"/>
                <a:gd name="T53" fmla="*/ 188643 h 106"/>
                <a:gd name="T54" fmla="*/ 59972 w 162"/>
                <a:gd name="T55" fmla="*/ 74253 h 106"/>
                <a:gd name="T56" fmla="*/ 173919 w 162"/>
                <a:gd name="T57" fmla="*/ 90308 h 106"/>
                <a:gd name="T58" fmla="*/ 281869 w 162"/>
                <a:gd name="T59" fmla="*/ 74253 h 106"/>
                <a:gd name="T60" fmla="*/ 281869 w 162"/>
                <a:gd name="T61" fmla="*/ 186636 h 106"/>
                <a:gd name="T62" fmla="*/ 171920 w 162"/>
                <a:gd name="T63" fmla="*/ 212725 h 106"/>
                <a:gd name="T64" fmla="*/ 59972 w 162"/>
                <a:gd name="T65" fmla="*/ 188643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accent2"/>
            </a:solidFill>
            <a:ln>
              <a:noFill/>
            </a:ln>
          </p:spPr>
          <p:txBody>
            <a:bodyPr/>
            <a:lstStyle/>
            <a:p>
              <a:endParaRPr lang="zh-CN" altLang="en-US"/>
            </a:p>
          </p:txBody>
        </p:sp>
      </p:grpSp>
      <p:grpSp>
        <p:nvGrpSpPr>
          <p:cNvPr id="101" name="组合 100"/>
          <p:cNvGrpSpPr/>
          <p:nvPr/>
        </p:nvGrpSpPr>
        <p:grpSpPr>
          <a:xfrm>
            <a:off x="3962400" y="2089150"/>
            <a:ext cx="1262063" cy="1260475"/>
            <a:chOff x="3962400" y="2089150"/>
            <a:chExt cx="1262063" cy="1260475"/>
          </a:xfrm>
        </p:grpSpPr>
        <p:sp>
          <p:nvSpPr>
            <p:cNvPr id="102" name="Oval 41"/>
            <p:cNvSpPr>
              <a:spLocks noChangeArrowheads="1"/>
            </p:cNvSpPr>
            <p:nvPr/>
          </p:nvSpPr>
          <p:spPr bwMode="auto">
            <a:xfrm>
              <a:off x="4046538" y="2173288"/>
              <a:ext cx="1095375" cy="1093787"/>
            </a:xfrm>
            <a:prstGeom prst="ellipse">
              <a:avLst/>
            </a:pr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3" name="Freeform 42"/>
            <p:cNvSpPr>
              <a:spLocks noEditPoints="1" noChangeArrowheads="1"/>
            </p:cNvSpPr>
            <p:nvPr/>
          </p:nvSpPr>
          <p:spPr bwMode="auto">
            <a:xfrm>
              <a:off x="3962400" y="2089150"/>
              <a:ext cx="1262063" cy="1260475"/>
            </a:xfrm>
            <a:custGeom>
              <a:avLst/>
              <a:gdLst>
                <a:gd name="T0" fmla="*/ 630144 w 711"/>
                <a:gd name="T1" fmla="*/ 1260475 h 710"/>
                <a:gd name="T2" fmla="*/ 0 w 711"/>
                <a:gd name="T3" fmla="*/ 630238 h 710"/>
                <a:gd name="T4" fmla="*/ 630144 w 711"/>
                <a:gd name="T5" fmla="*/ 0 h 710"/>
                <a:gd name="T6" fmla="*/ 1262063 w 711"/>
                <a:gd name="T7" fmla="*/ 630238 h 710"/>
                <a:gd name="T8" fmla="*/ 630144 w 711"/>
                <a:gd name="T9" fmla="*/ 1260475 h 710"/>
                <a:gd name="T10" fmla="*/ 630144 w 711"/>
                <a:gd name="T11" fmla="*/ 15978 h 710"/>
                <a:gd name="T12" fmla="*/ 15975 w 711"/>
                <a:gd name="T13" fmla="*/ 630238 h 710"/>
                <a:gd name="T14" fmla="*/ 630144 w 711"/>
                <a:gd name="T15" fmla="*/ 1244497 h 710"/>
                <a:gd name="T16" fmla="*/ 1244312 w 711"/>
                <a:gd name="T17" fmla="*/ 630238 h 710"/>
                <a:gd name="T18" fmla="*/ 630144 w 711"/>
                <a:gd name="T19" fmla="*/ 15978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bg1"/>
            </a:solidFill>
            <a:ln>
              <a:noFill/>
            </a:ln>
            <a:effec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4" name="Freeform 44"/>
            <p:cNvSpPr>
              <a:spLocks noChangeArrowheads="1"/>
            </p:cNvSpPr>
            <p:nvPr/>
          </p:nvSpPr>
          <p:spPr bwMode="auto">
            <a:xfrm>
              <a:off x="4471988" y="2522538"/>
              <a:ext cx="242887" cy="506412"/>
            </a:xfrm>
            <a:custGeom>
              <a:avLst/>
              <a:gdLst>
                <a:gd name="T0" fmla="*/ 183951 w 136"/>
                <a:gd name="T1" fmla="*/ 0 h 286"/>
                <a:gd name="T2" fmla="*/ 62508 w 136"/>
                <a:gd name="T3" fmla="*/ 0 h 286"/>
                <a:gd name="T4" fmla="*/ 0 w 136"/>
                <a:gd name="T5" fmla="*/ 49579 h 286"/>
                <a:gd name="T6" fmla="*/ 0 w 136"/>
                <a:gd name="T7" fmla="*/ 51349 h 286"/>
                <a:gd name="T8" fmla="*/ 0 w 136"/>
                <a:gd name="T9" fmla="*/ 58432 h 286"/>
                <a:gd name="T10" fmla="*/ 0 w 136"/>
                <a:gd name="T11" fmla="*/ 228417 h 286"/>
                <a:gd name="T12" fmla="*/ 21431 w 136"/>
                <a:gd name="T13" fmla="*/ 247894 h 286"/>
                <a:gd name="T14" fmla="*/ 41076 w 136"/>
                <a:gd name="T15" fmla="*/ 228417 h 286"/>
                <a:gd name="T16" fmla="*/ 41076 w 136"/>
                <a:gd name="T17" fmla="*/ 81451 h 286"/>
                <a:gd name="T18" fmla="*/ 58936 w 136"/>
                <a:gd name="T19" fmla="*/ 81451 h 286"/>
                <a:gd name="T20" fmla="*/ 58936 w 136"/>
                <a:gd name="T21" fmla="*/ 221334 h 286"/>
                <a:gd name="T22" fmla="*/ 58936 w 136"/>
                <a:gd name="T23" fmla="*/ 226646 h 286"/>
                <a:gd name="T24" fmla="*/ 58936 w 136"/>
                <a:gd name="T25" fmla="*/ 478081 h 286"/>
                <a:gd name="T26" fmla="*/ 85725 w 136"/>
                <a:gd name="T27" fmla="*/ 506412 h 286"/>
                <a:gd name="T28" fmla="*/ 114300 w 136"/>
                <a:gd name="T29" fmla="*/ 478081 h 286"/>
                <a:gd name="T30" fmla="*/ 114300 w 136"/>
                <a:gd name="T31" fmla="*/ 256747 h 286"/>
                <a:gd name="T32" fmla="*/ 128587 w 136"/>
                <a:gd name="T33" fmla="*/ 256747 h 286"/>
                <a:gd name="T34" fmla="*/ 128587 w 136"/>
                <a:gd name="T35" fmla="*/ 478081 h 286"/>
                <a:gd name="T36" fmla="*/ 157162 w 136"/>
                <a:gd name="T37" fmla="*/ 506412 h 286"/>
                <a:gd name="T38" fmla="*/ 183951 w 136"/>
                <a:gd name="T39" fmla="*/ 478081 h 286"/>
                <a:gd name="T40" fmla="*/ 183951 w 136"/>
                <a:gd name="T41" fmla="*/ 221334 h 286"/>
                <a:gd name="T42" fmla="*/ 183951 w 136"/>
                <a:gd name="T43" fmla="*/ 219563 h 286"/>
                <a:gd name="T44" fmla="*/ 183951 w 136"/>
                <a:gd name="T45" fmla="*/ 81451 h 286"/>
                <a:gd name="T46" fmla="*/ 200025 w 136"/>
                <a:gd name="T47" fmla="*/ 81451 h 286"/>
                <a:gd name="T48" fmla="*/ 200025 w 136"/>
                <a:gd name="T49" fmla="*/ 228417 h 286"/>
                <a:gd name="T50" fmla="*/ 221456 w 136"/>
                <a:gd name="T51" fmla="*/ 247894 h 286"/>
                <a:gd name="T52" fmla="*/ 242887 w 136"/>
                <a:gd name="T53" fmla="*/ 228417 h 286"/>
                <a:gd name="T54" fmla="*/ 242887 w 136"/>
                <a:gd name="T55" fmla="*/ 58432 h 286"/>
                <a:gd name="T56" fmla="*/ 242887 w 136"/>
                <a:gd name="T57" fmla="*/ 51349 h 286"/>
                <a:gd name="T58" fmla="*/ 242887 w 136"/>
                <a:gd name="T59" fmla="*/ 46037 h 286"/>
                <a:gd name="T60" fmla="*/ 183951 w 136"/>
                <a:gd name="T61" fmla="*/ 0 h 2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6"/>
                <a:gd name="T94" fmla="*/ 0 h 286"/>
                <a:gd name="T95" fmla="*/ 136 w 136"/>
                <a:gd name="T96" fmla="*/ 286 h 28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6" h="286">
                  <a:moveTo>
                    <a:pt x="103" y="0"/>
                  </a:moveTo>
                  <a:cubicBezTo>
                    <a:pt x="35" y="0"/>
                    <a:pt x="35" y="0"/>
                    <a:pt x="35" y="0"/>
                  </a:cubicBezTo>
                  <a:cubicBezTo>
                    <a:pt x="10" y="0"/>
                    <a:pt x="0" y="21"/>
                    <a:pt x="0" y="28"/>
                  </a:cubicBezTo>
                  <a:cubicBezTo>
                    <a:pt x="0" y="29"/>
                    <a:pt x="0" y="29"/>
                    <a:pt x="0" y="29"/>
                  </a:cubicBezTo>
                  <a:cubicBezTo>
                    <a:pt x="0" y="33"/>
                    <a:pt x="0" y="33"/>
                    <a:pt x="0" y="33"/>
                  </a:cubicBezTo>
                  <a:cubicBezTo>
                    <a:pt x="0" y="129"/>
                    <a:pt x="0" y="129"/>
                    <a:pt x="0" y="129"/>
                  </a:cubicBezTo>
                  <a:cubicBezTo>
                    <a:pt x="0" y="135"/>
                    <a:pt x="5" y="140"/>
                    <a:pt x="12" y="140"/>
                  </a:cubicBezTo>
                  <a:cubicBezTo>
                    <a:pt x="18" y="140"/>
                    <a:pt x="23" y="135"/>
                    <a:pt x="23" y="129"/>
                  </a:cubicBezTo>
                  <a:cubicBezTo>
                    <a:pt x="23" y="46"/>
                    <a:pt x="23" y="46"/>
                    <a:pt x="23" y="46"/>
                  </a:cubicBezTo>
                  <a:cubicBezTo>
                    <a:pt x="33" y="46"/>
                    <a:pt x="33" y="46"/>
                    <a:pt x="33" y="46"/>
                  </a:cubicBezTo>
                  <a:cubicBezTo>
                    <a:pt x="33" y="125"/>
                    <a:pt x="33" y="125"/>
                    <a:pt x="33" y="125"/>
                  </a:cubicBezTo>
                  <a:cubicBezTo>
                    <a:pt x="33" y="126"/>
                    <a:pt x="33" y="127"/>
                    <a:pt x="33" y="128"/>
                  </a:cubicBezTo>
                  <a:cubicBezTo>
                    <a:pt x="33" y="270"/>
                    <a:pt x="33" y="270"/>
                    <a:pt x="33" y="270"/>
                  </a:cubicBezTo>
                  <a:cubicBezTo>
                    <a:pt x="33" y="279"/>
                    <a:pt x="40" y="286"/>
                    <a:pt x="48" y="286"/>
                  </a:cubicBezTo>
                  <a:cubicBezTo>
                    <a:pt x="57" y="286"/>
                    <a:pt x="64" y="279"/>
                    <a:pt x="64" y="270"/>
                  </a:cubicBezTo>
                  <a:cubicBezTo>
                    <a:pt x="64" y="145"/>
                    <a:pt x="64" y="145"/>
                    <a:pt x="64" y="145"/>
                  </a:cubicBezTo>
                  <a:cubicBezTo>
                    <a:pt x="72" y="145"/>
                    <a:pt x="72" y="145"/>
                    <a:pt x="72" y="145"/>
                  </a:cubicBezTo>
                  <a:cubicBezTo>
                    <a:pt x="72" y="270"/>
                    <a:pt x="72" y="270"/>
                    <a:pt x="72" y="270"/>
                  </a:cubicBezTo>
                  <a:cubicBezTo>
                    <a:pt x="72" y="279"/>
                    <a:pt x="79" y="286"/>
                    <a:pt x="88" y="286"/>
                  </a:cubicBezTo>
                  <a:cubicBezTo>
                    <a:pt x="96" y="286"/>
                    <a:pt x="103" y="279"/>
                    <a:pt x="103" y="270"/>
                  </a:cubicBezTo>
                  <a:cubicBezTo>
                    <a:pt x="103" y="125"/>
                    <a:pt x="103" y="125"/>
                    <a:pt x="103" y="125"/>
                  </a:cubicBezTo>
                  <a:cubicBezTo>
                    <a:pt x="103" y="124"/>
                    <a:pt x="103" y="124"/>
                    <a:pt x="103" y="124"/>
                  </a:cubicBezTo>
                  <a:cubicBezTo>
                    <a:pt x="103" y="46"/>
                    <a:pt x="103" y="46"/>
                    <a:pt x="103" y="46"/>
                  </a:cubicBezTo>
                  <a:cubicBezTo>
                    <a:pt x="112" y="46"/>
                    <a:pt x="112" y="46"/>
                    <a:pt x="112" y="46"/>
                  </a:cubicBezTo>
                  <a:cubicBezTo>
                    <a:pt x="112" y="129"/>
                    <a:pt x="112" y="129"/>
                    <a:pt x="112" y="129"/>
                  </a:cubicBezTo>
                  <a:cubicBezTo>
                    <a:pt x="112" y="135"/>
                    <a:pt x="117" y="140"/>
                    <a:pt x="124" y="140"/>
                  </a:cubicBezTo>
                  <a:cubicBezTo>
                    <a:pt x="131" y="140"/>
                    <a:pt x="136" y="135"/>
                    <a:pt x="136" y="129"/>
                  </a:cubicBezTo>
                  <a:cubicBezTo>
                    <a:pt x="136" y="33"/>
                    <a:pt x="136" y="33"/>
                    <a:pt x="136" y="33"/>
                  </a:cubicBezTo>
                  <a:cubicBezTo>
                    <a:pt x="136" y="29"/>
                    <a:pt x="136" y="29"/>
                    <a:pt x="136" y="29"/>
                  </a:cubicBezTo>
                  <a:cubicBezTo>
                    <a:pt x="136" y="26"/>
                    <a:pt x="136" y="26"/>
                    <a:pt x="136" y="26"/>
                  </a:cubicBezTo>
                  <a:cubicBezTo>
                    <a:pt x="136" y="18"/>
                    <a:pt x="125" y="0"/>
                    <a:pt x="103"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Oval 45"/>
            <p:cNvSpPr>
              <a:spLocks noChangeArrowheads="1"/>
            </p:cNvSpPr>
            <p:nvPr/>
          </p:nvSpPr>
          <p:spPr bwMode="auto">
            <a:xfrm>
              <a:off x="4545013" y="2416175"/>
              <a:ext cx="95250" cy="968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zh-CN">
                <a:solidFill>
                  <a:srgbClr val="000000"/>
                </a:solidFill>
                <a:sym typeface="宋体" panose="02010600030101010101" pitchFamily="2" charset="-122"/>
              </a:endParaRPr>
            </a:p>
          </p:txBody>
        </p:sp>
      </p:grpSp>
    </p:spTree>
    <p:extLst>
      <p:ext uri="{BB962C8B-B14F-4D97-AF65-F5344CB8AC3E}">
        <p14:creationId xmlns:p14="http://schemas.microsoft.com/office/powerpoint/2010/main" val="285860851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fltVal val="0"/>
                                          </p:val>
                                        </p:tav>
                                        <p:tav tm="100000">
                                          <p:val>
                                            <p:strVal val="#ppt_h"/>
                                          </p:val>
                                        </p:tav>
                                      </p:tavLst>
                                    </p:anim>
                                    <p:animEffect transition="in" filter="fade">
                                      <p:cBhvr>
                                        <p:cTn id="9" dur="500"/>
                                        <p:tgtEl>
                                          <p:spTgt spid="10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5"/>
                                        </p:tgtEl>
                                        <p:attrNameLst>
                                          <p:attrName>style.visibility</p:attrName>
                                        </p:attrNameLst>
                                      </p:cBhvr>
                                      <p:to>
                                        <p:strVal val="visible"/>
                                      </p:to>
                                    </p:set>
                                    <p:anim calcmode="lin" valueType="num">
                                      <p:cBhvr>
                                        <p:cTn id="14" dur="500" fill="hold"/>
                                        <p:tgtEl>
                                          <p:spTgt spid="95"/>
                                        </p:tgtEl>
                                        <p:attrNameLst>
                                          <p:attrName>ppt_w</p:attrName>
                                        </p:attrNameLst>
                                      </p:cBhvr>
                                      <p:tavLst>
                                        <p:tav tm="0">
                                          <p:val>
                                            <p:fltVal val="0"/>
                                          </p:val>
                                        </p:tav>
                                        <p:tav tm="100000">
                                          <p:val>
                                            <p:strVal val="#ppt_w"/>
                                          </p:val>
                                        </p:tav>
                                      </p:tavLst>
                                    </p:anim>
                                    <p:anim calcmode="lin" valueType="num">
                                      <p:cBhvr>
                                        <p:cTn id="15" dur="500" fill="hold"/>
                                        <p:tgtEl>
                                          <p:spTgt spid="95"/>
                                        </p:tgtEl>
                                        <p:attrNameLst>
                                          <p:attrName>ppt_h</p:attrName>
                                        </p:attrNameLst>
                                      </p:cBhvr>
                                      <p:tavLst>
                                        <p:tav tm="0">
                                          <p:val>
                                            <p:fltVal val="0"/>
                                          </p:val>
                                        </p:tav>
                                        <p:tav tm="100000">
                                          <p:val>
                                            <p:strVal val="#ppt_h"/>
                                          </p:val>
                                        </p:tav>
                                      </p:tavLst>
                                    </p:anim>
                                    <p:animEffect transition="in" filter="fade">
                                      <p:cBhvr>
                                        <p:cTn id="16" dur="500"/>
                                        <p:tgtEl>
                                          <p:spTgt spid="95"/>
                                        </p:tgtEl>
                                      </p:cBhvr>
                                    </p:animEffect>
                                  </p:childTnLst>
                                </p:cTn>
                              </p:par>
                              <p:par>
                                <p:cTn id="17" presetID="53" presetClass="entr" presetSubtype="16"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par>
                                <p:cTn id="22" presetID="53" presetClass="entr" presetSubtype="16"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par>
                                <p:cTn id="32" presetID="53" presetClass="entr" presetSubtype="16"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53" presetClass="entr" presetSubtype="16" fill="hold" nodeType="with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p:cTn id="44" dur="500" fill="hold"/>
                                        <p:tgtEl>
                                          <p:spTgt spid="89"/>
                                        </p:tgtEl>
                                        <p:attrNameLst>
                                          <p:attrName>ppt_w</p:attrName>
                                        </p:attrNameLst>
                                      </p:cBhvr>
                                      <p:tavLst>
                                        <p:tav tm="0">
                                          <p:val>
                                            <p:fltVal val="0"/>
                                          </p:val>
                                        </p:tav>
                                        <p:tav tm="100000">
                                          <p:val>
                                            <p:strVal val="#ppt_w"/>
                                          </p:val>
                                        </p:tav>
                                      </p:tavLst>
                                    </p:anim>
                                    <p:anim calcmode="lin" valueType="num">
                                      <p:cBhvr>
                                        <p:cTn id="45" dur="500" fill="hold"/>
                                        <p:tgtEl>
                                          <p:spTgt spid="89"/>
                                        </p:tgtEl>
                                        <p:attrNameLst>
                                          <p:attrName>ppt_h</p:attrName>
                                        </p:attrNameLst>
                                      </p:cBhvr>
                                      <p:tavLst>
                                        <p:tav tm="0">
                                          <p:val>
                                            <p:fltVal val="0"/>
                                          </p:val>
                                        </p:tav>
                                        <p:tav tm="100000">
                                          <p:val>
                                            <p:strVal val="#ppt_h"/>
                                          </p:val>
                                        </p:tav>
                                      </p:tavLst>
                                    </p:anim>
                                    <p:animEffect transition="in" filter="fade">
                                      <p:cBhvr>
                                        <p:cTn id="46" dur="500"/>
                                        <p:tgtEl>
                                          <p:spTgt spid="89"/>
                                        </p:tgtEl>
                                      </p:cBhvr>
                                    </p:animEffect>
                                  </p:childTnLst>
                                </p:cTn>
                              </p:par>
                              <p:par>
                                <p:cTn id="47" presetID="53" presetClass="entr" presetSubtype="16"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fade">
                                      <p:cBhvr>
                                        <p:cTn id="64" dur="500"/>
                                        <p:tgtEl>
                                          <p:spTgt spid="8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fade">
                                      <p:cBhvr>
                                        <p:cTn id="67" dur="500"/>
                                        <p:tgtEl>
                                          <p:spTgt spid="8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7"/>
                                        </p:tgtEl>
                                        <p:attrNameLst>
                                          <p:attrName>style.visibility</p:attrName>
                                        </p:attrNameLst>
                                      </p:cBhvr>
                                      <p:to>
                                        <p:strVal val="visible"/>
                                      </p:to>
                                    </p:set>
                                    <p:animEffect transition="in" filter="fade">
                                      <p:cBhvr>
                                        <p:cTn id="76" dur="500"/>
                                        <p:tgtEl>
                                          <p:spTgt spid="8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5"/>
                                        </p:tgtEl>
                                        <p:attrNameLst>
                                          <p:attrName>style.visibility</p:attrName>
                                        </p:attrNameLst>
                                      </p:cBhvr>
                                      <p:to>
                                        <p:strVal val="visible"/>
                                      </p:to>
                                    </p:set>
                                    <p:animEffect transition="in" filter="fade">
                                      <p:cBhvr>
                                        <p:cTn id="79" dur="500"/>
                                        <p:tgtEl>
                                          <p:spTgt spid="85"/>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500"/>
                                        <p:tgtEl>
                                          <p:spTgt spid="86"/>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058496"/>
            <a:ext cx="3419872" cy="2285586"/>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191912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13850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6"/>
                                        </p:tgtEl>
                                      </p:cBhvr>
                                    </p:animEffect>
                                    <p:animScale>
                                      <p:cBhvr>
                                        <p:cTn id="5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6" grpId="1"/>
      <p:bldP spid="27" grpId="0"/>
      <p:bldP spid="36" grpId="0"/>
      <p:bldP spid="37" grpId="0" animBg="1"/>
      <p:bldP spid="3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6" name="图片 5"/>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7"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1"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2" name="椭圆 11"/>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椭圆 13"/>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 name="组合 16"/>
          <p:cNvGrpSpPr/>
          <p:nvPr/>
        </p:nvGrpSpPr>
        <p:grpSpPr>
          <a:xfrm>
            <a:off x="3181050" y="3356986"/>
            <a:ext cx="2946742" cy="1191234"/>
            <a:chOff x="3181050" y="3356986"/>
            <a:chExt cx="2946742" cy="1191234"/>
          </a:xfrm>
        </p:grpSpPr>
        <p:sp>
          <p:nvSpPr>
            <p:cNvPr id="18"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单击添加文本单击添加文本单击添加文本单击添加文本单击添加文本单击添加文本单击添加文本单击添加文本单击添加文本单击添加文本单击加</a:t>
              </a:r>
            </a:p>
          </p:txBody>
        </p:sp>
        <p:sp>
          <p:nvSpPr>
            <p:cNvPr id="19"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a:solidFill>
                    <a:schemeClr val="bg1"/>
                  </a:solidFill>
                  <a:latin typeface="微软雅黑" pitchFamily="34" charset="-122"/>
                  <a:ea typeface="微软雅黑" panose="020B0503020204020204" pitchFamily="34" charset="-122"/>
                  <a:sym typeface="微软雅黑" pitchFamily="34" charset="-122"/>
                </a:rPr>
                <a:t>标题文字</a:t>
              </a:r>
            </a:p>
          </p:txBody>
        </p:sp>
      </p:grpSp>
    </p:spTree>
    <p:extLst>
      <p:ext uri="{BB962C8B-B14F-4D97-AF65-F5344CB8AC3E}">
        <p14:creationId xmlns:p14="http://schemas.microsoft.com/office/powerpoint/2010/main" val="37580413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14:bounceEnd="20000">
                                          <p:cBhvr additive="base">
                                            <p:cTn id="3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20000">
                                          <p:cBhvr additive="base">
                                            <p:cTn id="4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14:bounceEnd="20000">
                                          <p:cBhvr additive="base">
                                            <p:cTn id="4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14:bounceEnd="20000">
                                          <p:cBhvr additive="base">
                                            <p:cTn id="5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20000">
                                          <p:cBhvr additive="base">
                                            <p:cTn id="5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5"/>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6"/>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2"/>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3"/>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3"/>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4"/>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5"/>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5"/>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6"/>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6"/>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8"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9"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0"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grpSp>
        <p:nvGrpSpPr>
          <p:cNvPr id="11" name="组合 10"/>
          <p:cNvGrpSpPr/>
          <p:nvPr/>
        </p:nvGrpSpPr>
        <p:grpSpPr>
          <a:xfrm>
            <a:off x="2125411" y="2846522"/>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509052"/>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587100"/>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846522"/>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Tree>
    <p:extLst>
      <p:ext uri="{BB962C8B-B14F-4D97-AF65-F5344CB8AC3E}">
        <p14:creationId xmlns:p14="http://schemas.microsoft.com/office/powerpoint/2010/main" val="311171069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alpha val="90000"/>
          </a:schemeClr>
        </a:solidFill>
        <a:effectLst/>
      </p:bgPr>
    </p:bg>
    <p:spTree>
      <p:nvGrpSpPr>
        <p:cNvPr id="1" name=""/>
        <p:cNvGrpSpPr/>
        <p:nvPr/>
      </p:nvGrpSpPr>
      <p:grpSpPr>
        <a:xfrm>
          <a:off x="0" y="0"/>
          <a:ext cx="0" cy="0"/>
          <a:chOff x="0" y="0"/>
          <a:chExt cx="0" cy="0"/>
        </a:xfrm>
      </p:grpSpPr>
      <p:grpSp>
        <p:nvGrpSpPr>
          <p:cNvPr id="4" name="组合 3"/>
          <p:cNvGrpSpPr/>
          <p:nvPr/>
        </p:nvGrpSpPr>
        <p:grpSpPr>
          <a:xfrm rot="20467406">
            <a:off x="1693430" y="924240"/>
            <a:ext cx="2632771" cy="2126254"/>
            <a:chOff x="1043608" y="958247"/>
            <a:chExt cx="4012279" cy="324036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7" name="组合 6"/>
          <p:cNvGrpSpPr/>
          <p:nvPr/>
        </p:nvGrpSpPr>
        <p:grpSpPr>
          <a:xfrm rot="1850525">
            <a:off x="4907030" y="1164703"/>
            <a:ext cx="2889590" cy="2319899"/>
            <a:chOff x="1043608" y="958247"/>
            <a:chExt cx="4012279" cy="324036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10" name="组合 9"/>
          <p:cNvGrpSpPr/>
          <p:nvPr/>
        </p:nvGrpSpPr>
        <p:grpSpPr>
          <a:xfrm rot="21054268">
            <a:off x="3567546" y="2356081"/>
            <a:ext cx="2632771" cy="2126254"/>
            <a:chOff x="1043608" y="958247"/>
            <a:chExt cx="4012279" cy="324036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13" name="组合 12"/>
          <p:cNvGrpSpPr/>
          <p:nvPr/>
        </p:nvGrpSpPr>
        <p:grpSpPr>
          <a:xfrm rot="20267986">
            <a:off x="3580479" y="932718"/>
            <a:ext cx="2003476" cy="1618029"/>
            <a:chOff x="1043608" y="958247"/>
            <a:chExt cx="4012279" cy="3240360"/>
          </a:xfrm>
        </p:grpSpPr>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16" name="心形 15"/>
          <p:cNvSpPr/>
          <p:nvPr/>
        </p:nvSpPr>
        <p:spPr>
          <a:xfrm rot="2427251">
            <a:off x="2739276" y="2864843"/>
            <a:ext cx="366256" cy="31393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心形 16"/>
          <p:cNvSpPr/>
          <p:nvPr/>
        </p:nvSpPr>
        <p:spPr>
          <a:xfrm rot="19111072">
            <a:off x="3538969" y="26493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心形 17"/>
          <p:cNvSpPr/>
          <p:nvPr/>
        </p:nvSpPr>
        <p:spPr>
          <a:xfrm rot="6376865">
            <a:off x="2854948" y="2249662"/>
            <a:ext cx="360364" cy="30888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心形 18"/>
          <p:cNvSpPr/>
          <p:nvPr/>
        </p:nvSpPr>
        <p:spPr>
          <a:xfrm>
            <a:off x="4069467" y="212169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心形 19"/>
          <p:cNvSpPr/>
          <p:nvPr/>
        </p:nvSpPr>
        <p:spPr>
          <a:xfrm rot="3040535">
            <a:off x="4809812" y="3201566"/>
            <a:ext cx="377926" cy="32393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心形 20"/>
          <p:cNvSpPr/>
          <p:nvPr/>
        </p:nvSpPr>
        <p:spPr>
          <a:xfrm rot="17826337">
            <a:off x="5164285" y="230171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心形 21"/>
          <p:cNvSpPr/>
          <p:nvPr/>
        </p:nvSpPr>
        <p:spPr>
          <a:xfrm>
            <a:off x="5875362" y="2839884"/>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心形 22"/>
          <p:cNvSpPr/>
          <p:nvPr/>
        </p:nvSpPr>
        <p:spPr>
          <a:xfrm rot="18033428">
            <a:off x="5084617" y="270798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心形 23"/>
          <p:cNvSpPr/>
          <p:nvPr/>
        </p:nvSpPr>
        <p:spPr>
          <a:xfrm rot="19457635">
            <a:off x="6164703" y="2174933"/>
            <a:ext cx="353586" cy="303074"/>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心形 24"/>
          <p:cNvSpPr/>
          <p:nvPr/>
        </p:nvSpPr>
        <p:spPr>
          <a:xfrm rot="3188505">
            <a:off x="4451046" y="2752919"/>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心形 25"/>
          <p:cNvSpPr/>
          <p:nvPr/>
        </p:nvSpPr>
        <p:spPr>
          <a:xfrm rot="1939630">
            <a:off x="5078806" y="1731688"/>
            <a:ext cx="409868" cy="351316"/>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27" name="心形 26"/>
          <p:cNvSpPr/>
          <p:nvPr/>
        </p:nvSpPr>
        <p:spPr>
          <a:xfrm rot="1617267">
            <a:off x="3393290" y="2127870"/>
            <a:ext cx="238910" cy="204780"/>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心形 27"/>
          <p:cNvSpPr/>
          <p:nvPr/>
        </p:nvSpPr>
        <p:spPr>
          <a:xfrm rot="667148">
            <a:off x="2230979" y="3331853"/>
            <a:ext cx="629862" cy="53988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心形 28"/>
          <p:cNvSpPr/>
          <p:nvPr/>
        </p:nvSpPr>
        <p:spPr>
          <a:xfrm rot="667148">
            <a:off x="5977636" y="3324389"/>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心形 29"/>
          <p:cNvSpPr/>
          <p:nvPr/>
        </p:nvSpPr>
        <p:spPr>
          <a:xfrm rot="667148">
            <a:off x="6895948" y="2138730"/>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心形 30"/>
          <p:cNvSpPr/>
          <p:nvPr/>
        </p:nvSpPr>
        <p:spPr>
          <a:xfrm rot="667148">
            <a:off x="1325086" y="1526624"/>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心形 31"/>
          <p:cNvSpPr/>
          <p:nvPr/>
        </p:nvSpPr>
        <p:spPr>
          <a:xfrm rot="667148">
            <a:off x="476115" y="2065295"/>
            <a:ext cx="609674" cy="52257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心形 32"/>
          <p:cNvSpPr/>
          <p:nvPr/>
        </p:nvSpPr>
        <p:spPr>
          <a:xfrm rot="667148">
            <a:off x="6127500" y="1321966"/>
            <a:ext cx="891996" cy="76456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心形 33"/>
          <p:cNvSpPr/>
          <p:nvPr/>
        </p:nvSpPr>
        <p:spPr>
          <a:xfrm rot="1939630">
            <a:off x="1939939" y="1708873"/>
            <a:ext cx="684666" cy="586858"/>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FF648F"/>
              </a:solidFill>
            </a:endParaRPr>
          </a:p>
        </p:txBody>
      </p:sp>
      <p:sp>
        <p:nvSpPr>
          <p:cNvPr id="35" name="心形 34"/>
          <p:cNvSpPr/>
          <p:nvPr/>
        </p:nvSpPr>
        <p:spPr>
          <a:xfrm rot="1939630">
            <a:off x="7479896" y="1724264"/>
            <a:ext cx="440990" cy="377992"/>
          </a:xfrm>
          <a:prstGeom prst="heart">
            <a:avLst/>
          </a:prstGeom>
          <a:solidFill>
            <a:srgbClr val="F8F8F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a:solidFill>
                  <a:schemeClr val="accent2"/>
                </a:solidFill>
                <a:latin typeface="微软雅黑" pitchFamily="34" charset="-122"/>
                <a:ea typeface="微软雅黑" pitchFamily="34" charset="-122"/>
                <a:sym typeface="宋体" panose="02010600030101010101" pitchFamily="2" charset="-122"/>
              </a:rPr>
              <a:t>2015</a:t>
            </a:r>
            <a:r>
              <a:rPr lang="zh-CN" altLang="en-US" sz="2100" dirty="0">
                <a:solidFill>
                  <a:schemeClr val="accent2"/>
                </a:solidFill>
                <a:latin typeface="微软雅黑" pitchFamily="34" charset="-122"/>
                <a:ea typeface="微软雅黑" pitchFamily="34" charset="-122"/>
                <a:sym typeface="宋体" panose="02010600030101010101" pitchFamily="2" charset="-122"/>
              </a:rPr>
              <a:t>年我们一起走过的点点滴滴</a:t>
            </a:r>
          </a:p>
        </p:txBody>
      </p:sp>
    </p:spTree>
    <p:extLst>
      <p:ext uri="{BB962C8B-B14F-4D97-AF65-F5344CB8AC3E}">
        <p14:creationId xmlns:p14="http://schemas.microsoft.com/office/powerpoint/2010/main" val="40210171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16"/>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16"/>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16"/>
                                        </p:tgtEl>
                                        <p:attrNameLst>
                                          <p:attrName>ppt_w</p:attrName>
                                        </p:attrNameLst>
                                      </p:cBhvr>
                                      <p:tavLst>
                                        <p:tav tm="0">
                                          <p:val>
                                            <p:strVal val="ppt_w"/>
                                          </p:val>
                                        </p:tav>
                                        <p:tav tm="100000">
                                          <p:val>
                                            <p:fltVal val="0"/>
                                          </p:val>
                                        </p:tav>
                                      </p:tavLst>
                                    </p:anim>
                                    <p:anim calcmode="lin" valueType="num">
                                      <p:cBhvr>
                                        <p:cTn id="40" dur="500"/>
                                        <p:tgtEl>
                                          <p:spTgt spid="16"/>
                                        </p:tgtEl>
                                        <p:attrNameLst>
                                          <p:attrName>ppt_h</p:attrName>
                                        </p:attrNameLst>
                                      </p:cBhvr>
                                      <p:tavLst>
                                        <p:tav tm="0">
                                          <p:val>
                                            <p:strVal val="ppt_h"/>
                                          </p:val>
                                        </p:tav>
                                        <p:tav tm="100000">
                                          <p:val>
                                            <p:fltVal val="0"/>
                                          </p:val>
                                        </p:tav>
                                      </p:tavLst>
                                    </p:anim>
                                    <p:set>
                                      <p:cBhvr>
                                        <p:cTn id="41" dur="1" fill="hold">
                                          <p:stCondLst>
                                            <p:cond delay="499"/>
                                          </p:stCondLst>
                                        </p:cTn>
                                        <p:tgtEl>
                                          <p:spTgt spid="16"/>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16"/>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1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1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17"/>
                                        </p:tgtEl>
                                        <p:attrNameLst>
                                          <p:attrName>ppt_w</p:attrName>
                                        </p:attrNameLst>
                                      </p:cBhvr>
                                      <p:tavLst>
                                        <p:tav tm="0">
                                          <p:val>
                                            <p:strVal val="ppt_w"/>
                                          </p:val>
                                        </p:tav>
                                        <p:tav tm="100000">
                                          <p:val>
                                            <p:fltVal val="0"/>
                                          </p:val>
                                        </p:tav>
                                      </p:tavLst>
                                    </p:anim>
                                    <p:anim calcmode="lin" valueType="num">
                                      <p:cBhvr>
                                        <p:cTn id="54" dur="500"/>
                                        <p:tgtEl>
                                          <p:spTgt spid="17"/>
                                        </p:tgtEl>
                                        <p:attrNameLst>
                                          <p:attrName>ppt_h</p:attrName>
                                        </p:attrNameLst>
                                      </p:cBhvr>
                                      <p:tavLst>
                                        <p:tav tm="0">
                                          <p:val>
                                            <p:strVal val="ppt_h"/>
                                          </p:val>
                                        </p:tav>
                                        <p:tav tm="100000">
                                          <p:val>
                                            <p:fltVal val="0"/>
                                          </p:val>
                                        </p:tav>
                                      </p:tavLst>
                                    </p:anim>
                                    <p:set>
                                      <p:cBhvr>
                                        <p:cTn id="55" dur="1" fill="hold">
                                          <p:stCondLst>
                                            <p:cond delay="499"/>
                                          </p:stCondLst>
                                        </p:cTn>
                                        <p:tgtEl>
                                          <p:spTgt spid="1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1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18"/>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18"/>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18"/>
                                        </p:tgtEl>
                                        <p:attrNameLst>
                                          <p:attrName>ppt_w</p:attrName>
                                        </p:attrNameLst>
                                      </p:cBhvr>
                                      <p:tavLst>
                                        <p:tav tm="0">
                                          <p:val>
                                            <p:strVal val="ppt_w"/>
                                          </p:val>
                                        </p:tav>
                                        <p:tav tm="100000">
                                          <p:val>
                                            <p:fltVal val="0"/>
                                          </p:val>
                                        </p:tav>
                                      </p:tavLst>
                                    </p:anim>
                                    <p:anim calcmode="lin" valueType="num">
                                      <p:cBhvr>
                                        <p:cTn id="68" dur="500"/>
                                        <p:tgtEl>
                                          <p:spTgt spid="18"/>
                                        </p:tgtEl>
                                        <p:attrNameLst>
                                          <p:attrName>ppt_h</p:attrName>
                                        </p:attrNameLst>
                                      </p:cBhvr>
                                      <p:tavLst>
                                        <p:tav tm="0">
                                          <p:val>
                                            <p:strVal val="ppt_h"/>
                                          </p:val>
                                        </p:tav>
                                        <p:tav tm="100000">
                                          <p:val>
                                            <p:fltVal val="0"/>
                                          </p:val>
                                        </p:tav>
                                      </p:tavLst>
                                    </p:anim>
                                    <p:set>
                                      <p:cBhvr>
                                        <p:cTn id="69" dur="1" fill="hold">
                                          <p:stCondLst>
                                            <p:cond delay="499"/>
                                          </p:stCondLst>
                                        </p:cTn>
                                        <p:tgtEl>
                                          <p:spTgt spid="18"/>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18"/>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19"/>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19"/>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19"/>
                                        </p:tgtEl>
                                        <p:attrNameLst>
                                          <p:attrName>ppt_w</p:attrName>
                                        </p:attrNameLst>
                                      </p:cBhvr>
                                      <p:tavLst>
                                        <p:tav tm="0">
                                          <p:val>
                                            <p:strVal val="ppt_w"/>
                                          </p:val>
                                        </p:tav>
                                        <p:tav tm="100000">
                                          <p:val>
                                            <p:fltVal val="0"/>
                                          </p:val>
                                        </p:tav>
                                      </p:tavLst>
                                    </p:anim>
                                    <p:anim calcmode="lin" valueType="num">
                                      <p:cBhvr>
                                        <p:cTn id="82" dur="500"/>
                                        <p:tgtEl>
                                          <p:spTgt spid="19"/>
                                        </p:tgtEl>
                                        <p:attrNameLst>
                                          <p:attrName>ppt_h</p:attrName>
                                        </p:attrNameLst>
                                      </p:cBhvr>
                                      <p:tavLst>
                                        <p:tav tm="0">
                                          <p:val>
                                            <p:strVal val="ppt_h"/>
                                          </p:val>
                                        </p:tav>
                                        <p:tav tm="100000">
                                          <p:val>
                                            <p:fltVal val="0"/>
                                          </p:val>
                                        </p:tav>
                                      </p:tavLst>
                                    </p:anim>
                                    <p:set>
                                      <p:cBhvr>
                                        <p:cTn id="83" dur="1" fill="hold">
                                          <p:stCondLst>
                                            <p:cond delay="499"/>
                                          </p:stCondLst>
                                        </p:cTn>
                                        <p:tgtEl>
                                          <p:spTgt spid="19"/>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19"/>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20"/>
                                        </p:tgtEl>
                                        <p:attrNameLst>
                                          <p:attrName>style.visibility</p:attrName>
                                        </p:attrNameLst>
                                      </p:cBhvr>
                                      <p:to>
                                        <p:strVal val="visible"/>
                                      </p:to>
                                    </p:set>
                                    <p:anim calcmode="lin" valueType="num">
                                      <p:cBhvr>
                                        <p:cTn id="88" dur="400" fill="hold"/>
                                        <p:tgtEl>
                                          <p:spTgt spid="20"/>
                                        </p:tgtEl>
                                        <p:attrNameLst>
                                          <p:attrName>ppt_w</p:attrName>
                                        </p:attrNameLst>
                                      </p:cBhvr>
                                      <p:tavLst>
                                        <p:tav tm="0">
                                          <p:val>
                                            <p:fltVal val="0"/>
                                          </p:val>
                                        </p:tav>
                                        <p:tav tm="100000">
                                          <p:val>
                                            <p:strVal val="#ppt_w"/>
                                          </p:val>
                                        </p:tav>
                                      </p:tavLst>
                                    </p:anim>
                                    <p:anim calcmode="lin" valueType="num">
                                      <p:cBhvr>
                                        <p:cTn id="89" dur="400" fill="hold"/>
                                        <p:tgtEl>
                                          <p:spTgt spid="20"/>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20"/>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20"/>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20"/>
                                        </p:tgtEl>
                                        <p:attrNameLst>
                                          <p:attrName>ppt_w</p:attrName>
                                        </p:attrNameLst>
                                      </p:cBhvr>
                                      <p:tavLst>
                                        <p:tav tm="0">
                                          <p:val>
                                            <p:strVal val="ppt_w"/>
                                          </p:val>
                                        </p:tav>
                                        <p:tav tm="100000">
                                          <p:val>
                                            <p:fltVal val="0"/>
                                          </p:val>
                                        </p:tav>
                                      </p:tavLst>
                                    </p:anim>
                                    <p:anim calcmode="lin" valueType="num">
                                      <p:cBhvr>
                                        <p:cTn id="96" dur="400"/>
                                        <p:tgtEl>
                                          <p:spTgt spid="20"/>
                                        </p:tgtEl>
                                        <p:attrNameLst>
                                          <p:attrName>ppt_h</p:attrName>
                                        </p:attrNameLst>
                                      </p:cBhvr>
                                      <p:tavLst>
                                        <p:tav tm="0">
                                          <p:val>
                                            <p:strVal val="ppt_h"/>
                                          </p:val>
                                        </p:tav>
                                        <p:tav tm="100000">
                                          <p:val>
                                            <p:fltVal val="0"/>
                                          </p:val>
                                        </p:tav>
                                      </p:tavLst>
                                    </p:anim>
                                    <p:set>
                                      <p:cBhvr>
                                        <p:cTn id="97" dur="1" fill="hold">
                                          <p:stCondLst>
                                            <p:cond delay="399"/>
                                          </p:stCondLst>
                                        </p:cTn>
                                        <p:tgtEl>
                                          <p:spTgt spid="20"/>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20"/>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21"/>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21"/>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21"/>
                                        </p:tgtEl>
                                        <p:attrNameLst>
                                          <p:attrName>ppt_w</p:attrName>
                                        </p:attrNameLst>
                                      </p:cBhvr>
                                      <p:tavLst>
                                        <p:tav tm="0">
                                          <p:val>
                                            <p:strVal val="ppt_w"/>
                                          </p:val>
                                        </p:tav>
                                        <p:tav tm="100000">
                                          <p:val>
                                            <p:fltVal val="0"/>
                                          </p:val>
                                        </p:tav>
                                      </p:tavLst>
                                    </p:anim>
                                    <p:anim calcmode="lin" valueType="num">
                                      <p:cBhvr>
                                        <p:cTn id="110" dur="600"/>
                                        <p:tgtEl>
                                          <p:spTgt spid="21"/>
                                        </p:tgtEl>
                                        <p:attrNameLst>
                                          <p:attrName>ppt_h</p:attrName>
                                        </p:attrNameLst>
                                      </p:cBhvr>
                                      <p:tavLst>
                                        <p:tav tm="0">
                                          <p:val>
                                            <p:strVal val="ppt_h"/>
                                          </p:val>
                                        </p:tav>
                                        <p:tav tm="100000">
                                          <p:val>
                                            <p:fltVal val="0"/>
                                          </p:val>
                                        </p:tav>
                                      </p:tavLst>
                                    </p:anim>
                                    <p:set>
                                      <p:cBhvr>
                                        <p:cTn id="111" dur="1" fill="hold">
                                          <p:stCondLst>
                                            <p:cond delay="599"/>
                                          </p:stCondLst>
                                        </p:cTn>
                                        <p:tgtEl>
                                          <p:spTgt spid="21"/>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21"/>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500" fill="hold"/>
                                        <p:tgtEl>
                                          <p:spTgt spid="22"/>
                                        </p:tgtEl>
                                        <p:attrNameLst>
                                          <p:attrName>ppt_w</p:attrName>
                                        </p:attrNameLst>
                                      </p:cBhvr>
                                      <p:tavLst>
                                        <p:tav tm="0">
                                          <p:val>
                                            <p:fltVal val="0"/>
                                          </p:val>
                                        </p:tav>
                                        <p:tav tm="100000">
                                          <p:val>
                                            <p:strVal val="#ppt_w"/>
                                          </p:val>
                                        </p:tav>
                                      </p:tavLst>
                                    </p:anim>
                                    <p:anim calcmode="lin" valueType="num">
                                      <p:cBhvr>
                                        <p:cTn id="117" dur="500" fill="hold"/>
                                        <p:tgtEl>
                                          <p:spTgt spid="22"/>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22"/>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22"/>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22"/>
                                        </p:tgtEl>
                                        <p:attrNameLst>
                                          <p:attrName>ppt_w</p:attrName>
                                        </p:attrNameLst>
                                      </p:cBhvr>
                                      <p:tavLst>
                                        <p:tav tm="0">
                                          <p:val>
                                            <p:strVal val="ppt_w"/>
                                          </p:val>
                                        </p:tav>
                                        <p:tav tm="100000">
                                          <p:val>
                                            <p:fltVal val="0"/>
                                          </p:val>
                                        </p:tav>
                                      </p:tavLst>
                                    </p:anim>
                                    <p:anim calcmode="lin" valueType="num">
                                      <p:cBhvr>
                                        <p:cTn id="124" dur="500"/>
                                        <p:tgtEl>
                                          <p:spTgt spid="22"/>
                                        </p:tgtEl>
                                        <p:attrNameLst>
                                          <p:attrName>ppt_h</p:attrName>
                                        </p:attrNameLst>
                                      </p:cBhvr>
                                      <p:tavLst>
                                        <p:tav tm="0">
                                          <p:val>
                                            <p:strVal val="ppt_h"/>
                                          </p:val>
                                        </p:tav>
                                        <p:tav tm="100000">
                                          <p:val>
                                            <p:fltVal val="0"/>
                                          </p:val>
                                        </p:tav>
                                      </p:tavLst>
                                    </p:anim>
                                    <p:set>
                                      <p:cBhvr>
                                        <p:cTn id="125" dur="1" fill="hold">
                                          <p:stCondLst>
                                            <p:cond delay="499"/>
                                          </p:stCondLst>
                                        </p:cTn>
                                        <p:tgtEl>
                                          <p:spTgt spid="22"/>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22"/>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23"/>
                                        </p:tgtEl>
                                        <p:attrNameLst>
                                          <p:attrName>style.visibility</p:attrName>
                                        </p:attrNameLst>
                                      </p:cBhvr>
                                      <p:to>
                                        <p:strVal val="visible"/>
                                      </p:to>
                                    </p:set>
                                    <p:anim calcmode="lin" valueType="num">
                                      <p:cBhvr>
                                        <p:cTn id="130" dur="500" fill="hold"/>
                                        <p:tgtEl>
                                          <p:spTgt spid="23"/>
                                        </p:tgtEl>
                                        <p:attrNameLst>
                                          <p:attrName>ppt_w</p:attrName>
                                        </p:attrNameLst>
                                      </p:cBhvr>
                                      <p:tavLst>
                                        <p:tav tm="0">
                                          <p:val>
                                            <p:fltVal val="0"/>
                                          </p:val>
                                        </p:tav>
                                        <p:tav tm="100000">
                                          <p:val>
                                            <p:strVal val="#ppt_w"/>
                                          </p:val>
                                        </p:tav>
                                      </p:tavLst>
                                    </p:anim>
                                    <p:anim calcmode="lin" valueType="num">
                                      <p:cBhvr>
                                        <p:cTn id="131" dur="500" fill="hold"/>
                                        <p:tgtEl>
                                          <p:spTgt spid="23"/>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23"/>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23"/>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23"/>
                                        </p:tgtEl>
                                        <p:attrNameLst>
                                          <p:attrName>ppt_w</p:attrName>
                                        </p:attrNameLst>
                                      </p:cBhvr>
                                      <p:tavLst>
                                        <p:tav tm="0">
                                          <p:val>
                                            <p:strVal val="ppt_w"/>
                                          </p:val>
                                        </p:tav>
                                        <p:tav tm="100000">
                                          <p:val>
                                            <p:fltVal val="0"/>
                                          </p:val>
                                        </p:tav>
                                      </p:tavLst>
                                    </p:anim>
                                    <p:anim calcmode="lin" valueType="num">
                                      <p:cBhvr>
                                        <p:cTn id="138" dur="500"/>
                                        <p:tgtEl>
                                          <p:spTgt spid="23"/>
                                        </p:tgtEl>
                                        <p:attrNameLst>
                                          <p:attrName>ppt_h</p:attrName>
                                        </p:attrNameLst>
                                      </p:cBhvr>
                                      <p:tavLst>
                                        <p:tav tm="0">
                                          <p:val>
                                            <p:strVal val="ppt_h"/>
                                          </p:val>
                                        </p:tav>
                                        <p:tav tm="100000">
                                          <p:val>
                                            <p:fltVal val="0"/>
                                          </p:val>
                                        </p:tav>
                                      </p:tavLst>
                                    </p:anim>
                                    <p:set>
                                      <p:cBhvr>
                                        <p:cTn id="139" dur="1" fill="hold">
                                          <p:stCondLst>
                                            <p:cond delay="499"/>
                                          </p:stCondLst>
                                        </p:cTn>
                                        <p:tgtEl>
                                          <p:spTgt spid="23"/>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23"/>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500" fill="hold"/>
                                        <p:tgtEl>
                                          <p:spTgt spid="24"/>
                                        </p:tgtEl>
                                        <p:attrNameLst>
                                          <p:attrName>ppt_w</p:attrName>
                                        </p:attrNameLst>
                                      </p:cBhvr>
                                      <p:tavLst>
                                        <p:tav tm="0">
                                          <p:val>
                                            <p:fltVal val="0"/>
                                          </p:val>
                                        </p:tav>
                                        <p:tav tm="100000">
                                          <p:val>
                                            <p:strVal val="#ppt_w"/>
                                          </p:val>
                                        </p:tav>
                                      </p:tavLst>
                                    </p:anim>
                                    <p:anim calcmode="lin" valueType="num">
                                      <p:cBhvr>
                                        <p:cTn id="145" dur="500" fill="hold"/>
                                        <p:tgtEl>
                                          <p:spTgt spid="24"/>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24"/>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24"/>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24"/>
                                        </p:tgtEl>
                                        <p:attrNameLst>
                                          <p:attrName>ppt_w</p:attrName>
                                        </p:attrNameLst>
                                      </p:cBhvr>
                                      <p:tavLst>
                                        <p:tav tm="0">
                                          <p:val>
                                            <p:strVal val="ppt_w"/>
                                          </p:val>
                                        </p:tav>
                                        <p:tav tm="100000">
                                          <p:val>
                                            <p:fltVal val="0"/>
                                          </p:val>
                                        </p:tav>
                                      </p:tavLst>
                                    </p:anim>
                                    <p:anim calcmode="lin" valueType="num">
                                      <p:cBhvr>
                                        <p:cTn id="152" dur="500"/>
                                        <p:tgtEl>
                                          <p:spTgt spid="24"/>
                                        </p:tgtEl>
                                        <p:attrNameLst>
                                          <p:attrName>ppt_h</p:attrName>
                                        </p:attrNameLst>
                                      </p:cBhvr>
                                      <p:tavLst>
                                        <p:tav tm="0">
                                          <p:val>
                                            <p:strVal val="ppt_h"/>
                                          </p:val>
                                        </p:tav>
                                        <p:tav tm="100000">
                                          <p:val>
                                            <p:fltVal val="0"/>
                                          </p:val>
                                        </p:tav>
                                      </p:tavLst>
                                    </p:anim>
                                    <p:set>
                                      <p:cBhvr>
                                        <p:cTn id="153" dur="1" fill="hold">
                                          <p:stCondLst>
                                            <p:cond delay="499"/>
                                          </p:stCondLst>
                                        </p:cTn>
                                        <p:tgtEl>
                                          <p:spTgt spid="24"/>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24"/>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25"/>
                                        </p:tgtEl>
                                        <p:attrNameLst>
                                          <p:attrName>style.visibility</p:attrName>
                                        </p:attrNameLst>
                                      </p:cBhvr>
                                      <p:to>
                                        <p:strVal val="visible"/>
                                      </p:to>
                                    </p:set>
                                    <p:anim calcmode="lin" valueType="num">
                                      <p:cBhvr>
                                        <p:cTn id="158" dur="500" fill="hold"/>
                                        <p:tgtEl>
                                          <p:spTgt spid="25"/>
                                        </p:tgtEl>
                                        <p:attrNameLst>
                                          <p:attrName>ppt_w</p:attrName>
                                        </p:attrNameLst>
                                      </p:cBhvr>
                                      <p:tavLst>
                                        <p:tav tm="0">
                                          <p:val>
                                            <p:fltVal val="0"/>
                                          </p:val>
                                        </p:tav>
                                        <p:tav tm="100000">
                                          <p:val>
                                            <p:strVal val="#ppt_w"/>
                                          </p:val>
                                        </p:tav>
                                      </p:tavLst>
                                    </p:anim>
                                    <p:anim calcmode="lin" valueType="num">
                                      <p:cBhvr>
                                        <p:cTn id="159" dur="500" fill="hold"/>
                                        <p:tgtEl>
                                          <p:spTgt spid="25"/>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25"/>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25"/>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25"/>
                                        </p:tgtEl>
                                        <p:attrNameLst>
                                          <p:attrName>ppt_w</p:attrName>
                                        </p:attrNameLst>
                                      </p:cBhvr>
                                      <p:tavLst>
                                        <p:tav tm="0">
                                          <p:val>
                                            <p:strVal val="ppt_w"/>
                                          </p:val>
                                        </p:tav>
                                        <p:tav tm="100000">
                                          <p:val>
                                            <p:fltVal val="0"/>
                                          </p:val>
                                        </p:tav>
                                      </p:tavLst>
                                    </p:anim>
                                    <p:anim calcmode="lin" valueType="num">
                                      <p:cBhvr>
                                        <p:cTn id="166" dur="500"/>
                                        <p:tgtEl>
                                          <p:spTgt spid="25"/>
                                        </p:tgtEl>
                                        <p:attrNameLst>
                                          <p:attrName>ppt_h</p:attrName>
                                        </p:attrNameLst>
                                      </p:cBhvr>
                                      <p:tavLst>
                                        <p:tav tm="0">
                                          <p:val>
                                            <p:strVal val="ppt_h"/>
                                          </p:val>
                                        </p:tav>
                                        <p:tav tm="100000">
                                          <p:val>
                                            <p:fltVal val="0"/>
                                          </p:val>
                                        </p:tav>
                                      </p:tavLst>
                                    </p:anim>
                                    <p:set>
                                      <p:cBhvr>
                                        <p:cTn id="167" dur="1" fill="hold">
                                          <p:stCondLst>
                                            <p:cond delay="499"/>
                                          </p:stCondLst>
                                        </p:cTn>
                                        <p:tgtEl>
                                          <p:spTgt spid="25"/>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25"/>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26"/>
                                        </p:tgtEl>
                                        <p:attrNameLst>
                                          <p:attrName>style.visibility</p:attrName>
                                        </p:attrNameLst>
                                      </p:cBhvr>
                                      <p:to>
                                        <p:strVal val="visible"/>
                                      </p:to>
                                    </p:set>
                                    <p:anim calcmode="lin" valueType="num">
                                      <p:cBhvr>
                                        <p:cTn id="172" dur="500" fill="hold"/>
                                        <p:tgtEl>
                                          <p:spTgt spid="26"/>
                                        </p:tgtEl>
                                        <p:attrNameLst>
                                          <p:attrName>ppt_w</p:attrName>
                                        </p:attrNameLst>
                                      </p:cBhvr>
                                      <p:tavLst>
                                        <p:tav tm="0">
                                          <p:val>
                                            <p:fltVal val="0"/>
                                          </p:val>
                                        </p:tav>
                                        <p:tav tm="100000">
                                          <p:val>
                                            <p:strVal val="#ppt_w"/>
                                          </p:val>
                                        </p:tav>
                                      </p:tavLst>
                                    </p:anim>
                                    <p:anim calcmode="lin" valueType="num">
                                      <p:cBhvr>
                                        <p:cTn id="173" dur="500" fill="hold"/>
                                        <p:tgtEl>
                                          <p:spTgt spid="26"/>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26"/>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26"/>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26"/>
                                        </p:tgtEl>
                                        <p:attrNameLst>
                                          <p:attrName>ppt_w</p:attrName>
                                        </p:attrNameLst>
                                      </p:cBhvr>
                                      <p:tavLst>
                                        <p:tav tm="0">
                                          <p:val>
                                            <p:strVal val="ppt_w"/>
                                          </p:val>
                                        </p:tav>
                                        <p:tav tm="100000">
                                          <p:val>
                                            <p:fltVal val="0"/>
                                          </p:val>
                                        </p:tav>
                                      </p:tavLst>
                                    </p:anim>
                                    <p:anim calcmode="lin" valueType="num">
                                      <p:cBhvr>
                                        <p:cTn id="180" dur="500"/>
                                        <p:tgtEl>
                                          <p:spTgt spid="26"/>
                                        </p:tgtEl>
                                        <p:attrNameLst>
                                          <p:attrName>ppt_h</p:attrName>
                                        </p:attrNameLst>
                                      </p:cBhvr>
                                      <p:tavLst>
                                        <p:tav tm="0">
                                          <p:val>
                                            <p:strVal val="ppt_h"/>
                                          </p:val>
                                        </p:tav>
                                        <p:tav tm="100000">
                                          <p:val>
                                            <p:fltVal val="0"/>
                                          </p:val>
                                        </p:tav>
                                      </p:tavLst>
                                    </p:anim>
                                    <p:set>
                                      <p:cBhvr>
                                        <p:cTn id="181" dur="1" fill="hold">
                                          <p:stCondLst>
                                            <p:cond delay="499"/>
                                          </p:stCondLst>
                                        </p:cTn>
                                        <p:tgtEl>
                                          <p:spTgt spid="26"/>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26"/>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27"/>
                                        </p:tgtEl>
                                        <p:attrNameLst>
                                          <p:attrName>style.visibility</p:attrName>
                                        </p:attrNameLst>
                                      </p:cBhvr>
                                      <p:to>
                                        <p:strVal val="visible"/>
                                      </p:to>
                                    </p:set>
                                    <p:anim calcmode="lin" valueType="num">
                                      <p:cBhvr>
                                        <p:cTn id="186" dur="500" fill="hold"/>
                                        <p:tgtEl>
                                          <p:spTgt spid="27"/>
                                        </p:tgtEl>
                                        <p:attrNameLst>
                                          <p:attrName>ppt_w</p:attrName>
                                        </p:attrNameLst>
                                      </p:cBhvr>
                                      <p:tavLst>
                                        <p:tav tm="0">
                                          <p:val>
                                            <p:fltVal val="0"/>
                                          </p:val>
                                        </p:tav>
                                        <p:tav tm="100000">
                                          <p:val>
                                            <p:strVal val="#ppt_w"/>
                                          </p:val>
                                        </p:tav>
                                      </p:tavLst>
                                    </p:anim>
                                    <p:anim calcmode="lin" valueType="num">
                                      <p:cBhvr>
                                        <p:cTn id="187" dur="500" fill="hold"/>
                                        <p:tgtEl>
                                          <p:spTgt spid="27"/>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27"/>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27"/>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27"/>
                                        </p:tgtEl>
                                        <p:attrNameLst>
                                          <p:attrName>ppt_w</p:attrName>
                                        </p:attrNameLst>
                                      </p:cBhvr>
                                      <p:tavLst>
                                        <p:tav tm="0">
                                          <p:val>
                                            <p:strVal val="ppt_w"/>
                                          </p:val>
                                        </p:tav>
                                        <p:tav tm="100000">
                                          <p:val>
                                            <p:fltVal val="0"/>
                                          </p:val>
                                        </p:tav>
                                      </p:tavLst>
                                    </p:anim>
                                    <p:anim calcmode="lin" valueType="num">
                                      <p:cBhvr>
                                        <p:cTn id="194" dur="500"/>
                                        <p:tgtEl>
                                          <p:spTgt spid="27"/>
                                        </p:tgtEl>
                                        <p:attrNameLst>
                                          <p:attrName>ppt_h</p:attrName>
                                        </p:attrNameLst>
                                      </p:cBhvr>
                                      <p:tavLst>
                                        <p:tav tm="0">
                                          <p:val>
                                            <p:strVal val="ppt_h"/>
                                          </p:val>
                                        </p:tav>
                                        <p:tav tm="100000">
                                          <p:val>
                                            <p:fltVal val="0"/>
                                          </p:val>
                                        </p:tav>
                                      </p:tavLst>
                                    </p:anim>
                                    <p:set>
                                      <p:cBhvr>
                                        <p:cTn id="195" dur="1" fill="hold">
                                          <p:stCondLst>
                                            <p:cond delay="499"/>
                                          </p:stCondLst>
                                        </p:cTn>
                                        <p:tgtEl>
                                          <p:spTgt spid="27"/>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27"/>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28"/>
                                        </p:tgtEl>
                                        <p:attrNameLst>
                                          <p:attrName>style.visibility</p:attrName>
                                        </p:attrNameLst>
                                      </p:cBhvr>
                                      <p:to>
                                        <p:strVal val="visible"/>
                                      </p:to>
                                    </p:set>
                                    <p:anim calcmode="lin" valueType="num">
                                      <p:cBhvr>
                                        <p:cTn id="200" dur="500" fill="hold"/>
                                        <p:tgtEl>
                                          <p:spTgt spid="28"/>
                                        </p:tgtEl>
                                        <p:attrNameLst>
                                          <p:attrName>ppt_w</p:attrName>
                                        </p:attrNameLst>
                                      </p:cBhvr>
                                      <p:tavLst>
                                        <p:tav tm="0">
                                          <p:val>
                                            <p:fltVal val="0"/>
                                          </p:val>
                                        </p:tav>
                                        <p:tav tm="100000">
                                          <p:val>
                                            <p:strVal val="#ppt_w"/>
                                          </p:val>
                                        </p:tav>
                                      </p:tavLst>
                                    </p:anim>
                                    <p:anim calcmode="lin" valueType="num">
                                      <p:cBhvr>
                                        <p:cTn id="201" dur="500" fill="hold"/>
                                        <p:tgtEl>
                                          <p:spTgt spid="28"/>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28"/>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28"/>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28"/>
                                        </p:tgtEl>
                                        <p:attrNameLst>
                                          <p:attrName>ppt_w</p:attrName>
                                        </p:attrNameLst>
                                      </p:cBhvr>
                                      <p:tavLst>
                                        <p:tav tm="0">
                                          <p:val>
                                            <p:strVal val="ppt_w"/>
                                          </p:val>
                                        </p:tav>
                                        <p:tav tm="100000">
                                          <p:val>
                                            <p:fltVal val="0"/>
                                          </p:val>
                                        </p:tav>
                                      </p:tavLst>
                                    </p:anim>
                                    <p:anim calcmode="lin" valueType="num">
                                      <p:cBhvr>
                                        <p:cTn id="208" dur="500"/>
                                        <p:tgtEl>
                                          <p:spTgt spid="28"/>
                                        </p:tgtEl>
                                        <p:attrNameLst>
                                          <p:attrName>ppt_h</p:attrName>
                                        </p:attrNameLst>
                                      </p:cBhvr>
                                      <p:tavLst>
                                        <p:tav tm="0">
                                          <p:val>
                                            <p:strVal val="ppt_h"/>
                                          </p:val>
                                        </p:tav>
                                        <p:tav tm="100000">
                                          <p:val>
                                            <p:fltVal val="0"/>
                                          </p:val>
                                        </p:tav>
                                      </p:tavLst>
                                    </p:anim>
                                    <p:set>
                                      <p:cBhvr>
                                        <p:cTn id="209" dur="1" fill="hold">
                                          <p:stCondLst>
                                            <p:cond delay="499"/>
                                          </p:stCondLst>
                                        </p:cTn>
                                        <p:tgtEl>
                                          <p:spTgt spid="28"/>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28"/>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29"/>
                                        </p:tgtEl>
                                        <p:attrNameLst>
                                          <p:attrName>style.visibility</p:attrName>
                                        </p:attrNameLst>
                                      </p:cBhvr>
                                      <p:to>
                                        <p:strVal val="visible"/>
                                      </p:to>
                                    </p:set>
                                    <p:anim calcmode="lin" valueType="num">
                                      <p:cBhvr>
                                        <p:cTn id="214" dur="500" fill="hold"/>
                                        <p:tgtEl>
                                          <p:spTgt spid="29"/>
                                        </p:tgtEl>
                                        <p:attrNameLst>
                                          <p:attrName>ppt_w</p:attrName>
                                        </p:attrNameLst>
                                      </p:cBhvr>
                                      <p:tavLst>
                                        <p:tav tm="0">
                                          <p:val>
                                            <p:fltVal val="0"/>
                                          </p:val>
                                        </p:tav>
                                        <p:tav tm="100000">
                                          <p:val>
                                            <p:strVal val="#ppt_w"/>
                                          </p:val>
                                        </p:tav>
                                      </p:tavLst>
                                    </p:anim>
                                    <p:anim calcmode="lin" valueType="num">
                                      <p:cBhvr>
                                        <p:cTn id="215" dur="500" fill="hold"/>
                                        <p:tgtEl>
                                          <p:spTgt spid="29"/>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29"/>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29"/>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29"/>
                                        </p:tgtEl>
                                        <p:attrNameLst>
                                          <p:attrName>ppt_w</p:attrName>
                                        </p:attrNameLst>
                                      </p:cBhvr>
                                      <p:tavLst>
                                        <p:tav tm="0">
                                          <p:val>
                                            <p:strVal val="ppt_w"/>
                                          </p:val>
                                        </p:tav>
                                        <p:tav tm="100000">
                                          <p:val>
                                            <p:fltVal val="0"/>
                                          </p:val>
                                        </p:tav>
                                      </p:tavLst>
                                    </p:anim>
                                    <p:anim calcmode="lin" valueType="num">
                                      <p:cBhvr>
                                        <p:cTn id="222" dur="500"/>
                                        <p:tgtEl>
                                          <p:spTgt spid="29"/>
                                        </p:tgtEl>
                                        <p:attrNameLst>
                                          <p:attrName>ppt_h</p:attrName>
                                        </p:attrNameLst>
                                      </p:cBhvr>
                                      <p:tavLst>
                                        <p:tav tm="0">
                                          <p:val>
                                            <p:strVal val="ppt_h"/>
                                          </p:val>
                                        </p:tav>
                                        <p:tav tm="100000">
                                          <p:val>
                                            <p:fltVal val="0"/>
                                          </p:val>
                                        </p:tav>
                                      </p:tavLst>
                                    </p:anim>
                                    <p:set>
                                      <p:cBhvr>
                                        <p:cTn id="223" dur="1" fill="hold">
                                          <p:stCondLst>
                                            <p:cond delay="499"/>
                                          </p:stCondLst>
                                        </p:cTn>
                                        <p:tgtEl>
                                          <p:spTgt spid="29"/>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29"/>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30"/>
                                        </p:tgtEl>
                                        <p:attrNameLst>
                                          <p:attrName>style.visibility</p:attrName>
                                        </p:attrNameLst>
                                      </p:cBhvr>
                                      <p:to>
                                        <p:strVal val="visible"/>
                                      </p:to>
                                    </p:set>
                                    <p:anim calcmode="lin" valueType="num">
                                      <p:cBhvr>
                                        <p:cTn id="228" dur="500" fill="hold"/>
                                        <p:tgtEl>
                                          <p:spTgt spid="30"/>
                                        </p:tgtEl>
                                        <p:attrNameLst>
                                          <p:attrName>ppt_w</p:attrName>
                                        </p:attrNameLst>
                                      </p:cBhvr>
                                      <p:tavLst>
                                        <p:tav tm="0">
                                          <p:val>
                                            <p:fltVal val="0"/>
                                          </p:val>
                                        </p:tav>
                                        <p:tav tm="100000">
                                          <p:val>
                                            <p:strVal val="#ppt_w"/>
                                          </p:val>
                                        </p:tav>
                                      </p:tavLst>
                                    </p:anim>
                                    <p:anim calcmode="lin" valueType="num">
                                      <p:cBhvr>
                                        <p:cTn id="229" dur="500" fill="hold"/>
                                        <p:tgtEl>
                                          <p:spTgt spid="30"/>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30"/>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30"/>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30"/>
                                        </p:tgtEl>
                                        <p:attrNameLst>
                                          <p:attrName>ppt_w</p:attrName>
                                        </p:attrNameLst>
                                      </p:cBhvr>
                                      <p:tavLst>
                                        <p:tav tm="0">
                                          <p:val>
                                            <p:strVal val="ppt_w"/>
                                          </p:val>
                                        </p:tav>
                                        <p:tav tm="100000">
                                          <p:val>
                                            <p:fltVal val="0"/>
                                          </p:val>
                                        </p:tav>
                                      </p:tavLst>
                                    </p:anim>
                                    <p:anim calcmode="lin" valueType="num">
                                      <p:cBhvr>
                                        <p:cTn id="236" dur="500"/>
                                        <p:tgtEl>
                                          <p:spTgt spid="30"/>
                                        </p:tgtEl>
                                        <p:attrNameLst>
                                          <p:attrName>ppt_h</p:attrName>
                                        </p:attrNameLst>
                                      </p:cBhvr>
                                      <p:tavLst>
                                        <p:tav tm="0">
                                          <p:val>
                                            <p:strVal val="ppt_h"/>
                                          </p:val>
                                        </p:tav>
                                        <p:tav tm="100000">
                                          <p:val>
                                            <p:fltVal val="0"/>
                                          </p:val>
                                        </p:tav>
                                      </p:tavLst>
                                    </p:anim>
                                    <p:set>
                                      <p:cBhvr>
                                        <p:cTn id="237" dur="1" fill="hold">
                                          <p:stCondLst>
                                            <p:cond delay="499"/>
                                          </p:stCondLst>
                                        </p:cTn>
                                        <p:tgtEl>
                                          <p:spTgt spid="30"/>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30"/>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31"/>
                                        </p:tgtEl>
                                        <p:attrNameLst>
                                          <p:attrName>style.visibility</p:attrName>
                                        </p:attrNameLst>
                                      </p:cBhvr>
                                      <p:to>
                                        <p:strVal val="visible"/>
                                      </p:to>
                                    </p:set>
                                    <p:anim calcmode="lin" valueType="num">
                                      <p:cBhvr>
                                        <p:cTn id="242" dur="500" fill="hold"/>
                                        <p:tgtEl>
                                          <p:spTgt spid="31"/>
                                        </p:tgtEl>
                                        <p:attrNameLst>
                                          <p:attrName>ppt_w</p:attrName>
                                        </p:attrNameLst>
                                      </p:cBhvr>
                                      <p:tavLst>
                                        <p:tav tm="0">
                                          <p:val>
                                            <p:fltVal val="0"/>
                                          </p:val>
                                        </p:tav>
                                        <p:tav tm="100000">
                                          <p:val>
                                            <p:strVal val="#ppt_w"/>
                                          </p:val>
                                        </p:tav>
                                      </p:tavLst>
                                    </p:anim>
                                    <p:anim calcmode="lin" valueType="num">
                                      <p:cBhvr>
                                        <p:cTn id="243" dur="500" fill="hold"/>
                                        <p:tgtEl>
                                          <p:spTgt spid="31"/>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31"/>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31"/>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31"/>
                                        </p:tgtEl>
                                        <p:attrNameLst>
                                          <p:attrName>ppt_w</p:attrName>
                                        </p:attrNameLst>
                                      </p:cBhvr>
                                      <p:tavLst>
                                        <p:tav tm="0">
                                          <p:val>
                                            <p:strVal val="ppt_w"/>
                                          </p:val>
                                        </p:tav>
                                        <p:tav tm="100000">
                                          <p:val>
                                            <p:fltVal val="0"/>
                                          </p:val>
                                        </p:tav>
                                      </p:tavLst>
                                    </p:anim>
                                    <p:anim calcmode="lin" valueType="num">
                                      <p:cBhvr>
                                        <p:cTn id="250" dur="500"/>
                                        <p:tgtEl>
                                          <p:spTgt spid="31"/>
                                        </p:tgtEl>
                                        <p:attrNameLst>
                                          <p:attrName>ppt_h</p:attrName>
                                        </p:attrNameLst>
                                      </p:cBhvr>
                                      <p:tavLst>
                                        <p:tav tm="0">
                                          <p:val>
                                            <p:strVal val="ppt_h"/>
                                          </p:val>
                                        </p:tav>
                                        <p:tav tm="100000">
                                          <p:val>
                                            <p:fltVal val="0"/>
                                          </p:val>
                                        </p:tav>
                                      </p:tavLst>
                                    </p:anim>
                                    <p:set>
                                      <p:cBhvr>
                                        <p:cTn id="251" dur="1" fill="hold">
                                          <p:stCondLst>
                                            <p:cond delay="499"/>
                                          </p:stCondLst>
                                        </p:cTn>
                                        <p:tgtEl>
                                          <p:spTgt spid="31"/>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31"/>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32"/>
                                        </p:tgtEl>
                                        <p:attrNameLst>
                                          <p:attrName>style.visibility</p:attrName>
                                        </p:attrNameLst>
                                      </p:cBhvr>
                                      <p:to>
                                        <p:strVal val="visible"/>
                                      </p:to>
                                    </p:set>
                                    <p:anim calcmode="lin" valueType="num">
                                      <p:cBhvr>
                                        <p:cTn id="256" dur="500" fill="hold"/>
                                        <p:tgtEl>
                                          <p:spTgt spid="32"/>
                                        </p:tgtEl>
                                        <p:attrNameLst>
                                          <p:attrName>ppt_w</p:attrName>
                                        </p:attrNameLst>
                                      </p:cBhvr>
                                      <p:tavLst>
                                        <p:tav tm="0">
                                          <p:val>
                                            <p:fltVal val="0"/>
                                          </p:val>
                                        </p:tav>
                                        <p:tav tm="100000">
                                          <p:val>
                                            <p:strVal val="#ppt_w"/>
                                          </p:val>
                                        </p:tav>
                                      </p:tavLst>
                                    </p:anim>
                                    <p:anim calcmode="lin" valueType="num">
                                      <p:cBhvr>
                                        <p:cTn id="257" dur="500" fill="hold"/>
                                        <p:tgtEl>
                                          <p:spTgt spid="32"/>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32"/>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32"/>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32"/>
                                        </p:tgtEl>
                                        <p:attrNameLst>
                                          <p:attrName>ppt_w</p:attrName>
                                        </p:attrNameLst>
                                      </p:cBhvr>
                                      <p:tavLst>
                                        <p:tav tm="0">
                                          <p:val>
                                            <p:strVal val="ppt_w"/>
                                          </p:val>
                                        </p:tav>
                                        <p:tav tm="100000">
                                          <p:val>
                                            <p:fltVal val="0"/>
                                          </p:val>
                                        </p:tav>
                                      </p:tavLst>
                                    </p:anim>
                                    <p:anim calcmode="lin" valueType="num">
                                      <p:cBhvr>
                                        <p:cTn id="264" dur="500"/>
                                        <p:tgtEl>
                                          <p:spTgt spid="32"/>
                                        </p:tgtEl>
                                        <p:attrNameLst>
                                          <p:attrName>ppt_h</p:attrName>
                                        </p:attrNameLst>
                                      </p:cBhvr>
                                      <p:tavLst>
                                        <p:tav tm="0">
                                          <p:val>
                                            <p:strVal val="ppt_h"/>
                                          </p:val>
                                        </p:tav>
                                        <p:tav tm="100000">
                                          <p:val>
                                            <p:fltVal val="0"/>
                                          </p:val>
                                        </p:tav>
                                      </p:tavLst>
                                    </p:anim>
                                    <p:set>
                                      <p:cBhvr>
                                        <p:cTn id="265" dur="1" fill="hold">
                                          <p:stCondLst>
                                            <p:cond delay="499"/>
                                          </p:stCondLst>
                                        </p:cTn>
                                        <p:tgtEl>
                                          <p:spTgt spid="32"/>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32"/>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33"/>
                                        </p:tgtEl>
                                        <p:attrNameLst>
                                          <p:attrName>style.visibility</p:attrName>
                                        </p:attrNameLst>
                                      </p:cBhvr>
                                      <p:to>
                                        <p:strVal val="visible"/>
                                      </p:to>
                                    </p:set>
                                    <p:anim calcmode="lin" valueType="num">
                                      <p:cBhvr>
                                        <p:cTn id="270" dur="500" fill="hold"/>
                                        <p:tgtEl>
                                          <p:spTgt spid="33"/>
                                        </p:tgtEl>
                                        <p:attrNameLst>
                                          <p:attrName>ppt_w</p:attrName>
                                        </p:attrNameLst>
                                      </p:cBhvr>
                                      <p:tavLst>
                                        <p:tav tm="0">
                                          <p:val>
                                            <p:fltVal val="0"/>
                                          </p:val>
                                        </p:tav>
                                        <p:tav tm="100000">
                                          <p:val>
                                            <p:strVal val="#ppt_w"/>
                                          </p:val>
                                        </p:tav>
                                      </p:tavLst>
                                    </p:anim>
                                    <p:anim calcmode="lin" valueType="num">
                                      <p:cBhvr>
                                        <p:cTn id="271" dur="500" fill="hold"/>
                                        <p:tgtEl>
                                          <p:spTgt spid="33"/>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33"/>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33"/>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33"/>
                                        </p:tgtEl>
                                        <p:attrNameLst>
                                          <p:attrName>ppt_w</p:attrName>
                                        </p:attrNameLst>
                                      </p:cBhvr>
                                      <p:tavLst>
                                        <p:tav tm="0">
                                          <p:val>
                                            <p:strVal val="ppt_w"/>
                                          </p:val>
                                        </p:tav>
                                        <p:tav tm="100000">
                                          <p:val>
                                            <p:fltVal val="0"/>
                                          </p:val>
                                        </p:tav>
                                      </p:tavLst>
                                    </p:anim>
                                    <p:anim calcmode="lin" valueType="num">
                                      <p:cBhvr>
                                        <p:cTn id="278" dur="500"/>
                                        <p:tgtEl>
                                          <p:spTgt spid="33"/>
                                        </p:tgtEl>
                                        <p:attrNameLst>
                                          <p:attrName>ppt_h</p:attrName>
                                        </p:attrNameLst>
                                      </p:cBhvr>
                                      <p:tavLst>
                                        <p:tav tm="0">
                                          <p:val>
                                            <p:strVal val="ppt_h"/>
                                          </p:val>
                                        </p:tav>
                                        <p:tav tm="100000">
                                          <p:val>
                                            <p:fltVal val="0"/>
                                          </p:val>
                                        </p:tav>
                                      </p:tavLst>
                                    </p:anim>
                                    <p:set>
                                      <p:cBhvr>
                                        <p:cTn id="279" dur="1" fill="hold">
                                          <p:stCondLst>
                                            <p:cond delay="499"/>
                                          </p:stCondLst>
                                        </p:cTn>
                                        <p:tgtEl>
                                          <p:spTgt spid="33"/>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33"/>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7"/>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10"/>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13"/>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34"/>
                                        </p:tgtEl>
                                        <p:attrNameLst>
                                          <p:attrName>style.visibility</p:attrName>
                                        </p:attrNameLst>
                                      </p:cBhvr>
                                      <p:to>
                                        <p:strVal val="visible"/>
                                      </p:to>
                                    </p:set>
                                    <p:animEffect transition="in" filter="fade">
                                      <p:cBhvr>
                                        <p:cTn id="294" dur="800"/>
                                        <p:tgtEl>
                                          <p:spTgt spid="34"/>
                                        </p:tgtEl>
                                      </p:cBhvr>
                                    </p:animEffect>
                                  </p:childTnLst>
                                </p:cTn>
                              </p:par>
                              <p:par>
                                <p:cTn id="295" presetID="8" presetClass="emph" presetSubtype="0" fill="hold" grpId="1" nodeType="withEffect">
                                  <p:stCondLst>
                                    <p:cond delay="0"/>
                                  </p:stCondLst>
                                  <p:childTnLst>
                                    <p:animRot by="21600000">
                                      <p:cBhvr>
                                        <p:cTn id="296" dur="800" fill="hold"/>
                                        <p:tgtEl>
                                          <p:spTgt spid="34"/>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34"/>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35"/>
                                        </p:tgtEl>
                                        <p:attrNameLst>
                                          <p:attrName>style.visibility</p:attrName>
                                        </p:attrNameLst>
                                      </p:cBhvr>
                                      <p:to>
                                        <p:strVal val="visible"/>
                                      </p:to>
                                    </p:set>
                                    <p:animEffect transition="in" filter="fade">
                                      <p:cBhvr>
                                        <p:cTn id="301" dur="2200"/>
                                        <p:tgtEl>
                                          <p:spTgt spid="35"/>
                                        </p:tgtEl>
                                      </p:cBhvr>
                                    </p:animEffect>
                                  </p:childTnLst>
                                </p:cTn>
                              </p:par>
                              <p:par>
                                <p:cTn id="302" presetID="8" presetClass="emph" presetSubtype="0" fill="hold" grpId="1" nodeType="withEffect">
                                  <p:stCondLst>
                                    <p:cond delay="0"/>
                                  </p:stCondLst>
                                  <p:childTnLst>
                                    <p:animRot by="21600000">
                                      <p:cBhvr>
                                        <p:cTn id="303" dur="2200" fill="hold"/>
                                        <p:tgtEl>
                                          <p:spTgt spid="35"/>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35"/>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36"/>
                                        </p:tgtEl>
                                        <p:attrNameLst>
                                          <p:attrName>style.visibility</p:attrName>
                                        </p:attrNameLst>
                                      </p:cBhvr>
                                      <p:to>
                                        <p:strVal val="visible"/>
                                      </p:to>
                                    </p:set>
                                    <p:animEffect>
                                      <p:cBhvr>
                                        <p:cTn id="3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16" grpId="3" animBg="1"/>
      <p:bldP spid="16" grpId="4" animBg="1"/>
      <p:bldP spid="17" grpId="0" animBg="1"/>
      <p:bldP spid="17" grpId="1" animBg="1"/>
      <p:bldP spid="17" grpId="2" animBg="1"/>
      <p:bldP spid="17" grpId="3" animBg="1"/>
      <p:bldP spid="17" grpId="4" animBg="1"/>
      <p:bldP spid="18" grpId="0" animBg="1"/>
      <p:bldP spid="18" grpId="1" animBg="1"/>
      <p:bldP spid="18" grpId="2" animBg="1"/>
      <p:bldP spid="18" grpId="3" animBg="1"/>
      <p:bldP spid="18" grpId="4" animBg="1"/>
      <p:bldP spid="19" grpId="0" animBg="1"/>
      <p:bldP spid="19" grpId="1" animBg="1"/>
      <p:bldP spid="19" grpId="2" animBg="1"/>
      <p:bldP spid="19" grpId="3" animBg="1"/>
      <p:bldP spid="19" grpId="4" animBg="1"/>
      <p:bldP spid="20" grpId="0" animBg="1"/>
      <p:bldP spid="20" grpId="1" animBg="1"/>
      <p:bldP spid="20" grpId="2" animBg="1"/>
      <p:bldP spid="20" grpId="3" animBg="1"/>
      <p:bldP spid="20" grpId="4" animBg="1"/>
      <p:bldP spid="21" grpId="0" animBg="1"/>
      <p:bldP spid="21" grpId="1" animBg="1"/>
      <p:bldP spid="21" grpId="2" animBg="1"/>
      <p:bldP spid="21" grpId="3" animBg="1"/>
      <p:bldP spid="21" grpId="4" animBg="1"/>
      <p:bldP spid="22" grpId="0" animBg="1"/>
      <p:bldP spid="22" grpId="1" animBg="1"/>
      <p:bldP spid="22" grpId="2" animBg="1"/>
      <p:bldP spid="22" grpId="3" animBg="1"/>
      <p:bldP spid="22" grpId="4" animBg="1"/>
      <p:bldP spid="23" grpId="0" animBg="1"/>
      <p:bldP spid="23" grpId="1" animBg="1"/>
      <p:bldP spid="23" grpId="2" animBg="1"/>
      <p:bldP spid="23" grpId="3" animBg="1"/>
      <p:bldP spid="23" grpId="4" animBg="1"/>
      <p:bldP spid="24" grpId="0" animBg="1"/>
      <p:bldP spid="24" grpId="1" animBg="1"/>
      <p:bldP spid="24" grpId="2" animBg="1"/>
      <p:bldP spid="24" grpId="3" animBg="1"/>
      <p:bldP spid="24" grpId="4" animBg="1"/>
      <p:bldP spid="25" grpId="0" animBg="1"/>
      <p:bldP spid="25" grpId="1" animBg="1"/>
      <p:bldP spid="25" grpId="2" animBg="1"/>
      <p:bldP spid="25" grpId="3" animBg="1"/>
      <p:bldP spid="25" grpId="4" animBg="1"/>
      <p:bldP spid="26" grpId="0" animBg="1"/>
      <p:bldP spid="26" grpId="1" animBg="1"/>
      <p:bldP spid="26" grpId="2" animBg="1"/>
      <p:bldP spid="26" grpId="3" animBg="1"/>
      <p:bldP spid="26" grpId="4" animBg="1"/>
      <p:bldP spid="27" grpId="0" animBg="1"/>
      <p:bldP spid="27" grpId="1" animBg="1"/>
      <p:bldP spid="27" grpId="2" animBg="1"/>
      <p:bldP spid="27" grpId="3" animBg="1"/>
      <p:bldP spid="27" grpId="4" animBg="1"/>
      <p:bldP spid="28" grpId="0" animBg="1"/>
      <p:bldP spid="28" grpId="1" animBg="1"/>
      <p:bldP spid="28" grpId="2" animBg="1"/>
      <p:bldP spid="28" grpId="3" animBg="1"/>
      <p:bldP spid="28" grpId="4" animBg="1"/>
      <p:bldP spid="29" grpId="0" animBg="1"/>
      <p:bldP spid="29" grpId="1" animBg="1"/>
      <p:bldP spid="29" grpId="2" animBg="1"/>
      <p:bldP spid="29" grpId="3" animBg="1"/>
      <p:bldP spid="29" grpId="4" animBg="1"/>
      <p:bldP spid="30" grpId="0" animBg="1"/>
      <p:bldP spid="30" grpId="1" animBg="1"/>
      <p:bldP spid="30" grpId="2" animBg="1"/>
      <p:bldP spid="30" grpId="3" animBg="1"/>
      <p:bldP spid="30" grpId="4" animBg="1"/>
      <p:bldP spid="31" grpId="0" animBg="1"/>
      <p:bldP spid="31" grpId="1" animBg="1"/>
      <p:bldP spid="31" grpId="2" animBg="1"/>
      <p:bldP spid="31" grpId="3" animBg="1"/>
      <p:bldP spid="31" grpId="4" animBg="1"/>
      <p:bldP spid="32" grpId="0" animBg="1"/>
      <p:bldP spid="32" grpId="1" animBg="1"/>
      <p:bldP spid="32" grpId="2" animBg="1"/>
      <p:bldP spid="32" grpId="3" animBg="1"/>
      <p:bldP spid="32" grpId="4" animBg="1"/>
      <p:bldP spid="33" grpId="0" animBg="1"/>
      <p:bldP spid="33" grpId="1" animBg="1"/>
      <p:bldP spid="33" grpId="2" animBg="1"/>
      <p:bldP spid="33" grpId="3" animBg="1"/>
      <p:bldP spid="33" grpId="4" animBg="1"/>
      <p:bldP spid="34" grpId="0" animBg="1"/>
      <p:bldP spid="34" grpId="1" animBg="1"/>
      <p:bldP spid="34" grpId="2" animBg="1"/>
      <p:bldP spid="35" grpId="0" animBg="1"/>
      <p:bldP spid="35" grpId="1" animBg="1"/>
      <p:bldP spid="35" grpId="2" animBg="1"/>
      <p:bldP spid="3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2316132" y="3822655"/>
            <a:ext cx="360040"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3396252" y="3606631"/>
            <a:ext cx="360040" cy="7200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507600" y="3246591"/>
            <a:ext cx="360040" cy="10801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5627157" y="2742535"/>
            <a:ext cx="360040" cy="158417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6750656" y="1878439"/>
            <a:ext cx="360040"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形标注 67"/>
          <p:cNvSpPr/>
          <p:nvPr/>
        </p:nvSpPr>
        <p:spPr>
          <a:xfrm rot="1193015">
            <a:off x="7149087" y="731805"/>
            <a:ext cx="1086901" cy="1086901"/>
          </a:xfrm>
          <a:prstGeom prst="wedgeEllipseCallo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p:nvPr/>
        </p:nvCxnSpPr>
        <p:spPr>
          <a:xfrm>
            <a:off x="1956092" y="4326711"/>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0" name="组合 69"/>
          <p:cNvGrpSpPr/>
          <p:nvPr/>
        </p:nvGrpSpPr>
        <p:grpSpPr>
          <a:xfrm>
            <a:off x="2204491" y="4382983"/>
            <a:ext cx="5034033" cy="276999"/>
            <a:chOff x="2204491" y="4215124"/>
            <a:chExt cx="5034033" cy="276999"/>
          </a:xfrm>
        </p:grpSpPr>
        <p:sp>
          <p:nvSpPr>
            <p:cNvPr id="71"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2"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3"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4"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75"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1484411" y="1368700"/>
            <a:ext cx="759713" cy="3096510"/>
            <a:chOff x="1484411" y="1200841"/>
            <a:chExt cx="759713" cy="3096510"/>
          </a:xfrm>
        </p:grpSpPr>
        <p:sp>
          <p:nvSpPr>
            <p:cNvPr id="77"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484411" y="1200841"/>
              <a:ext cx="615697" cy="2622921"/>
              <a:chOff x="1484411" y="1200841"/>
              <a:chExt cx="615697" cy="2622921"/>
            </a:xfrm>
          </p:grpSpPr>
          <p:sp>
            <p:nvSpPr>
              <p:cNvPr id="79"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0"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1"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2"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3"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84"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85" name="文本框 344"/>
          <p:cNvSpPr txBox="1"/>
          <p:nvPr/>
        </p:nvSpPr>
        <p:spPr>
          <a:xfrm>
            <a:off x="3527608" y="1086351"/>
            <a:ext cx="2180710" cy="369332"/>
          </a:xfrm>
          <a:prstGeom prst="rect">
            <a:avLst/>
          </a:prstGeom>
          <a:noFill/>
        </p:spPr>
        <p:txBody>
          <a:bodyPr wrap="square" rtlCol="0">
            <a:spAutoFit/>
          </a:bodyPr>
          <a:lstStyle/>
          <a:p>
            <a:pPr>
              <a:spcBef>
                <a:spcPts val="450"/>
              </a:spcBef>
            </a:pPr>
            <a:r>
              <a:rPr lang="zh-CN" altLang="en-US" b="1" dirty="0">
                <a:solidFill>
                  <a:schemeClr val="accent1"/>
                </a:solidFill>
                <a:latin typeface="微软雅黑" panose="020B0503020204020204" pitchFamily="34" charset="-122"/>
                <a:ea typeface="微软雅黑" panose="020B0503020204020204" pitchFamily="34" charset="-122"/>
              </a:rPr>
              <a:t>输入标题文字内容</a:t>
            </a:r>
          </a:p>
        </p:txBody>
      </p:sp>
      <p:sp>
        <p:nvSpPr>
          <p:cNvPr id="86" name="文本框 344"/>
          <p:cNvSpPr txBox="1"/>
          <p:nvPr/>
        </p:nvSpPr>
        <p:spPr>
          <a:xfrm>
            <a:off x="7403462" y="1002706"/>
            <a:ext cx="720080" cy="584775"/>
          </a:xfrm>
          <a:prstGeom prst="rect">
            <a:avLst/>
          </a:prstGeom>
          <a:noFill/>
        </p:spPr>
        <p:txBody>
          <a:bodyPr wrap="square" rtlCol="0">
            <a:spAutoFit/>
          </a:bodyPr>
          <a:lstStyle/>
          <a:p>
            <a:pPr>
              <a:spcBef>
                <a:spcPts val="450"/>
              </a:spcBef>
            </a:pPr>
            <a:r>
              <a:rPr lang="zh-CN" altLang="en-US" sz="1600" dirty="0">
                <a:solidFill>
                  <a:schemeClr val="accent2"/>
                </a:solidFill>
                <a:latin typeface="微软雅黑" panose="020B0503020204020204" pitchFamily="34" charset="-122"/>
                <a:ea typeface="微软雅黑" panose="020B0503020204020204" pitchFamily="34" charset="-122"/>
              </a:rPr>
              <a:t>历史新高</a:t>
            </a:r>
          </a:p>
        </p:txBody>
      </p:sp>
    </p:spTree>
    <p:extLst>
      <p:ext uri="{BB962C8B-B14F-4D97-AF65-F5344CB8AC3E}">
        <p14:creationId xmlns:p14="http://schemas.microsoft.com/office/powerpoint/2010/main" val="14328270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left)">
                                      <p:cBhvr>
                                        <p:cTn id="12" dur="500"/>
                                        <p:tgtEl>
                                          <p:spTgt spid="70"/>
                                        </p:tgtEl>
                                      </p:cBhvr>
                                    </p:animEffect>
                                  </p:childTnLst>
                                </p:cTn>
                              </p:par>
                              <p:par>
                                <p:cTn id="13" presetID="22" presetClass="entr" presetSubtype="4" fill="hold" nodeType="with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down)">
                                      <p:cBhvr>
                                        <p:cTn id="15" dur="500"/>
                                        <p:tgtEl>
                                          <p:spTgt spid="7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wipe(down)">
                                      <p:cBhvr>
                                        <p:cTn id="20" dur="500"/>
                                        <p:tgtEl>
                                          <p:spTgt spid="6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down)">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wipe(down)">
                                      <p:cBhvr>
                                        <p:cTn id="30" dur="500"/>
                                        <p:tgtEl>
                                          <p:spTgt spid="6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down)">
                                      <p:cBhvr>
                                        <p:cTn id="35" dur="500"/>
                                        <p:tgtEl>
                                          <p:spTgt spid="6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down)">
                                      <p:cBhvr>
                                        <p:cTn id="40" dur="500"/>
                                        <p:tgtEl>
                                          <p:spTgt spid="67"/>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anim calcmode="lin" valueType="num">
                                      <p:cBhvr>
                                        <p:cTn id="46" dur="500" fill="hold"/>
                                        <p:tgtEl>
                                          <p:spTgt spid="68"/>
                                        </p:tgtEl>
                                        <p:attrNameLst>
                                          <p:attrName>ppt_x</p:attrName>
                                        </p:attrNameLst>
                                      </p:cBhvr>
                                      <p:tavLst>
                                        <p:tav tm="0">
                                          <p:val>
                                            <p:strVal val="#ppt_x"/>
                                          </p:val>
                                        </p:tav>
                                        <p:tav tm="100000">
                                          <p:val>
                                            <p:strVal val="#ppt_x"/>
                                          </p:val>
                                        </p:tav>
                                      </p:tavLst>
                                    </p:anim>
                                    <p:anim calcmode="lin" valueType="num">
                                      <p:cBhvr>
                                        <p:cTn id="47" dur="500" fill="hold"/>
                                        <p:tgtEl>
                                          <p:spTgt spid="6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fade">
                                      <p:cBhvr>
                                        <p:cTn id="50" dur="500"/>
                                        <p:tgtEl>
                                          <p:spTgt spid="86"/>
                                        </p:tgtEl>
                                      </p:cBhvr>
                                    </p:animEffect>
                                    <p:anim calcmode="lin" valueType="num">
                                      <p:cBhvr>
                                        <p:cTn id="51" dur="500" fill="hold"/>
                                        <p:tgtEl>
                                          <p:spTgt spid="86"/>
                                        </p:tgtEl>
                                        <p:attrNameLst>
                                          <p:attrName>ppt_x</p:attrName>
                                        </p:attrNameLst>
                                      </p:cBhvr>
                                      <p:tavLst>
                                        <p:tav tm="0">
                                          <p:val>
                                            <p:strVal val="#ppt_x"/>
                                          </p:val>
                                        </p:tav>
                                        <p:tav tm="100000">
                                          <p:val>
                                            <p:strVal val="#ppt_x"/>
                                          </p:val>
                                        </p:tav>
                                      </p:tavLst>
                                    </p:anim>
                                    <p:anim calcmode="lin" valueType="num">
                                      <p:cBhvr>
                                        <p:cTn id="52" dur="500" fill="hold"/>
                                        <p:tgtEl>
                                          <p:spTgt spid="86"/>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animEffect transition="in" filter="fade">
                                      <p:cBhvr>
                                        <p:cTn id="5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68" grpId="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25" name="组合 4"/>
          <p:cNvGrpSpPr>
            <a:grpSpLocks/>
          </p:cNvGrpSpPr>
          <p:nvPr/>
        </p:nvGrpSpPr>
        <p:grpSpPr bwMode="auto">
          <a:xfrm>
            <a:off x="1216025" y="1400175"/>
            <a:ext cx="1604963" cy="1417638"/>
            <a:chOff x="0" y="0"/>
            <a:chExt cx="1604963" cy="1417638"/>
          </a:xfrm>
          <a:solidFill>
            <a:schemeClr val="bg1"/>
          </a:solidFill>
        </p:grpSpPr>
        <p:sp>
          <p:nvSpPr>
            <p:cNvPr id="29"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0"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1"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2"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3"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4"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5"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6"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3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40" name="组合 6"/>
          <p:cNvGrpSpPr>
            <a:grpSpLocks/>
          </p:cNvGrpSpPr>
          <p:nvPr/>
        </p:nvGrpSpPr>
        <p:grpSpPr bwMode="auto">
          <a:xfrm>
            <a:off x="2994025" y="1262063"/>
            <a:ext cx="1609725" cy="1692275"/>
            <a:chOff x="0" y="0"/>
            <a:chExt cx="1609725" cy="1692275"/>
          </a:xfrm>
          <a:solidFill>
            <a:schemeClr val="tx1"/>
          </a:solidFill>
        </p:grpSpPr>
        <p:sp>
          <p:nvSpPr>
            <p:cNvPr id="41"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2"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3"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4"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5"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6"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7"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8"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49"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0"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51"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grpSp>
        <p:nvGrpSpPr>
          <p:cNvPr id="52" name="组合 7"/>
          <p:cNvGrpSpPr>
            <a:grpSpLocks/>
          </p:cNvGrpSpPr>
          <p:nvPr/>
        </p:nvGrpSpPr>
        <p:grpSpPr bwMode="auto">
          <a:xfrm>
            <a:off x="4676775" y="1435100"/>
            <a:ext cx="1624013" cy="1449388"/>
            <a:chOff x="0" y="0"/>
            <a:chExt cx="1624013" cy="1449388"/>
          </a:xfrm>
          <a:solidFill>
            <a:schemeClr val="bg2"/>
          </a:solidFill>
        </p:grpSpPr>
        <p:sp>
          <p:nvSpPr>
            <p:cNvPr id="53" name="Freeform 228"/>
            <p:cNvSpPr>
              <a:spLocks noChangeArrowheads="1"/>
            </p:cNvSpPr>
            <p:nvPr/>
          </p:nvSpPr>
          <p:spPr bwMode="auto">
            <a:xfrm>
              <a:off x="1236663" y="84138"/>
              <a:ext cx="200025" cy="190500"/>
            </a:xfrm>
            <a:custGeom>
              <a:avLst/>
              <a:gdLst>
                <a:gd name="T0" fmla="*/ 13891 w 72"/>
                <a:gd name="T1" fmla="*/ 190500 h 68"/>
                <a:gd name="T2" fmla="*/ 200025 w 72"/>
                <a:gd name="T3" fmla="*/ 36419 h 68"/>
                <a:gd name="T4" fmla="*/ 172244 w 72"/>
                <a:gd name="T5" fmla="*/ 0 h 68"/>
                <a:gd name="T6" fmla="*/ 0 w 72"/>
                <a:gd name="T7" fmla="*/ 173691 h 68"/>
                <a:gd name="T8" fmla="*/ 13891 w 72"/>
                <a:gd name="T9" fmla="*/ 19050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5" y="68"/>
                  </a:moveTo>
                  <a:cubicBezTo>
                    <a:pt x="72" y="13"/>
                    <a:pt x="72" y="13"/>
                    <a:pt x="72" y="13"/>
                  </a:cubicBezTo>
                  <a:cubicBezTo>
                    <a:pt x="68" y="7"/>
                    <a:pt x="67" y="7"/>
                    <a:pt x="62" y="0"/>
                  </a:cubicBezTo>
                  <a:cubicBezTo>
                    <a:pt x="0" y="62"/>
                    <a:pt x="0" y="62"/>
                    <a:pt x="0" y="62"/>
                  </a:cubicBezTo>
                  <a:cubicBezTo>
                    <a:pt x="3" y="66"/>
                    <a:pt x="2" y="65"/>
                    <a:pt x="5" y="6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4" name="Freeform 229"/>
            <p:cNvSpPr>
              <a:spLocks noChangeArrowheads="1"/>
            </p:cNvSpPr>
            <p:nvPr/>
          </p:nvSpPr>
          <p:spPr bwMode="auto">
            <a:xfrm>
              <a:off x="1208088" y="47625"/>
              <a:ext cx="187325" cy="193675"/>
            </a:xfrm>
            <a:custGeom>
              <a:avLst/>
              <a:gdLst>
                <a:gd name="T0" fmla="*/ 11184 w 67"/>
                <a:gd name="T1" fmla="*/ 193675 h 69"/>
                <a:gd name="T2" fmla="*/ 187325 w 67"/>
                <a:gd name="T3" fmla="*/ 25262 h 69"/>
                <a:gd name="T4" fmla="*/ 159366 w 67"/>
                <a:gd name="T5" fmla="*/ 0 h 69"/>
                <a:gd name="T6" fmla="*/ 0 w 67"/>
                <a:gd name="T7" fmla="*/ 182447 h 69"/>
                <a:gd name="T8" fmla="*/ 11184 w 67"/>
                <a:gd name="T9" fmla="*/ 193675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4" y="69"/>
                  </a:moveTo>
                  <a:cubicBezTo>
                    <a:pt x="67" y="9"/>
                    <a:pt x="67" y="9"/>
                    <a:pt x="67" y="9"/>
                  </a:cubicBezTo>
                  <a:cubicBezTo>
                    <a:pt x="62" y="5"/>
                    <a:pt x="62" y="4"/>
                    <a:pt x="57" y="0"/>
                  </a:cubicBezTo>
                  <a:cubicBezTo>
                    <a:pt x="0" y="65"/>
                    <a:pt x="0" y="65"/>
                    <a:pt x="0" y="65"/>
                  </a:cubicBezTo>
                  <a:cubicBezTo>
                    <a:pt x="3" y="67"/>
                    <a:pt x="1" y="66"/>
                    <a:pt x="4" y="6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5" name="Freeform 230"/>
            <p:cNvSpPr>
              <a:spLocks noChangeArrowheads="1"/>
            </p:cNvSpPr>
            <p:nvPr/>
          </p:nvSpPr>
          <p:spPr bwMode="auto">
            <a:xfrm>
              <a:off x="1266825" y="146050"/>
              <a:ext cx="228600" cy="173038"/>
            </a:xfrm>
            <a:custGeom>
              <a:avLst/>
              <a:gdLst>
                <a:gd name="T0" fmla="*/ 16727 w 82"/>
                <a:gd name="T1" fmla="*/ 173038 h 62"/>
                <a:gd name="T2" fmla="*/ 228600 w 82"/>
                <a:gd name="T3" fmla="*/ 53028 h 62"/>
                <a:gd name="T4" fmla="*/ 189571 w 82"/>
                <a:gd name="T5" fmla="*/ 0 h 62"/>
                <a:gd name="T6" fmla="*/ 0 w 82"/>
                <a:gd name="T7" fmla="*/ 150711 h 62"/>
                <a:gd name="T8" fmla="*/ 16727 w 82"/>
                <a:gd name="T9" fmla="*/ 173038 h 62"/>
                <a:gd name="T10" fmla="*/ 0 60000 65536"/>
                <a:gd name="T11" fmla="*/ 0 60000 65536"/>
                <a:gd name="T12" fmla="*/ 0 60000 65536"/>
                <a:gd name="T13" fmla="*/ 0 60000 65536"/>
                <a:gd name="T14" fmla="*/ 0 60000 65536"/>
                <a:gd name="T15" fmla="*/ 0 w 82"/>
                <a:gd name="T16" fmla="*/ 0 h 62"/>
                <a:gd name="T17" fmla="*/ 82 w 82"/>
                <a:gd name="T18" fmla="*/ 62 h 62"/>
              </a:gdLst>
              <a:ahLst/>
              <a:cxnLst>
                <a:cxn ang="T10">
                  <a:pos x="T0" y="T1"/>
                </a:cxn>
                <a:cxn ang="T11">
                  <a:pos x="T2" y="T3"/>
                </a:cxn>
                <a:cxn ang="T12">
                  <a:pos x="T4" y="T5"/>
                </a:cxn>
                <a:cxn ang="T13">
                  <a:pos x="T6" y="T7"/>
                </a:cxn>
                <a:cxn ang="T14">
                  <a:pos x="T8" y="T9"/>
                </a:cxn>
              </a:cxnLst>
              <a:rect l="T15" t="T16" r="T17" b="T18"/>
              <a:pathLst>
                <a:path w="82" h="62">
                  <a:moveTo>
                    <a:pt x="6" y="62"/>
                  </a:moveTo>
                  <a:cubicBezTo>
                    <a:pt x="82" y="19"/>
                    <a:pt x="82" y="19"/>
                    <a:pt x="82" y="19"/>
                  </a:cubicBezTo>
                  <a:cubicBezTo>
                    <a:pt x="75" y="9"/>
                    <a:pt x="75" y="9"/>
                    <a:pt x="68" y="0"/>
                  </a:cubicBezTo>
                  <a:cubicBezTo>
                    <a:pt x="0" y="54"/>
                    <a:pt x="0" y="54"/>
                    <a:pt x="0" y="54"/>
                  </a:cubicBezTo>
                  <a:cubicBezTo>
                    <a:pt x="4" y="59"/>
                    <a:pt x="2" y="56"/>
                    <a:pt x="6" y="6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6" name="Freeform 231"/>
            <p:cNvSpPr>
              <a:spLocks noChangeArrowheads="1"/>
            </p:cNvSpPr>
            <p:nvPr/>
          </p:nvSpPr>
          <p:spPr bwMode="auto">
            <a:xfrm>
              <a:off x="1295400" y="220663"/>
              <a:ext cx="247650" cy="146050"/>
            </a:xfrm>
            <a:custGeom>
              <a:avLst/>
              <a:gdLst>
                <a:gd name="T0" fmla="*/ 16696 w 89"/>
                <a:gd name="T1" fmla="*/ 146050 h 52"/>
                <a:gd name="T2" fmla="*/ 247650 w 89"/>
                <a:gd name="T3" fmla="*/ 67408 h 52"/>
                <a:gd name="T4" fmla="*/ 214259 w 89"/>
                <a:gd name="T5" fmla="*/ 0 h 52"/>
                <a:gd name="T6" fmla="*/ 0 w 89"/>
                <a:gd name="T7" fmla="*/ 115155 h 52"/>
                <a:gd name="T8" fmla="*/ 16696 w 89"/>
                <a:gd name="T9" fmla="*/ 146050 h 52"/>
                <a:gd name="T10" fmla="*/ 0 60000 65536"/>
                <a:gd name="T11" fmla="*/ 0 60000 65536"/>
                <a:gd name="T12" fmla="*/ 0 60000 65536"/>
                <a:gd name="T13" fmla="*/ 0 60000 65536"/>
                <a:gd name="T14" fmla="*/ 0 60000 65536"/>
                <a:gd name="T15" fmla="*/ 0 w 89"/>
                <a:gd name="T16" fmla="*/ 0 h 52"/>
                <a:gd name="T17" fmla="*/ 89 w 89"/>
                <a:gd name="T18" fmla="*/ 52 h 52"/>
              </a:gdLst>
              <a:ahLst/>
              <a:cxnLst>
                <a:cxn ang="T10">
                  <a:pos x="T0" y="T1"/>
                </a:cxn>
                <a:cxn ang="T11">
                  <a:pos x="T2" y="T3"/>
                </a:cxn>
                <a:cxn ang="T12">
                  <a:pos x="T4" y="T5"/>
                </a:cxn>
                <a:cxn ang="T13">
                  <a:pos x="T6" y="T7"/>
                </a:cxn>
                <a:cxn ang="T14">
                  <a:pos x="T8" y="T9"/>
                </a:cxn>
              </a:cxnLst>
              <a:rect l="T15" t="T16" r="T17" b="T18"/>
              <a:pathLst>
                <a:path w="89" h="52">
                  <a:moveTo>
                    <a:pt x="6" y="52"/>
                  </a:moveTo>
                  <a:cubicBezTo>
                    <a:pt x="89" y="24"/>
                    <a:pt x="89" y="24"/>
                    <a:pt x="89" y="24"/>
                  </a:cubicBezTo>
                  <a:cubicBezTo>
                    <a:pt x="85" y="14"/>
                    <a:pt x="82" y="9"/>
                    <a:pt x="77" y="0"/>
                  </a:cubicBezTo>
                  <a:cubicBezTo>
                    <a:pt x="0" y="41"/>
                    <a:pt x="0" y="41"/>
                    <a:pt x="0" y="41"/>
                  </a:cubicBezTo>
                  <a:cubicBezTo>
                    <a:pt x="3" y="46"/>
                    <a:pt x="3" y="46"/>
                    <a:pt x="6" y="5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7" name="Freeform 232"/>
            <p:cNvSpPr>
              <a:spLocks noChangeArrowheads="1"/>
            </p:cNvSpPr>
            <p:nvPr/>
          </p:nvSpPr>
          <p:spPr bwMode="auto">
            <a:xfrm>
              <a:off x="1322388" y="304800"/>
              <a:ext cx="260350" cy="106363"/>
            </a:xfrm>
            <a:custGeom>
              <a:avLst/>
              <a:gdLst>
                <a:gd name="T0" fmla="*/ 11198 w 93"/>
                <a:gd name="T1" fmla="*/ 106363 h 38"/>
                <a:gd name="T2" fmla="*/ 260350 w 93"/>
                <a:gd name="T3" fmla="*/ 81172 h 38"/>
                <a:gd name="T4" fmla="*/ 229556 w 93"/>
                <a:gd name="T5" fmla="*/ 0 h 38"/>
                <a:gd name="T6" fmla="*/ 0 w 93"/>
                <a:gd name="T7" fmla="*/ 81172 h 38"/>
                <a:gd name="T8" fmla="*/ 11198 w 93"/>
                <a:gd name="T9" fmla="*/ 106363 h 38"/>
                <a:gd name="T10" fmla="*/ 0 60000 65536"/>
                <a:gd name="T11" fmla="*/ 0 60000 65536"/>
                <a:gd name="T12" fmla="*/ 0 60000 65536"/>
                <a:gd name="T13" fmla="*/ 0 60000 65536"/>
                <a:gd name="T14" fmla="*/ 0 60000 65536"/>
                <a:gd name="T15" fmla="*/ 0 w 93"/>
                <a:gd name="T16" fmla="*/ 0 h 38"/>
                <a:gd name="T17" fmla="*/ 93 w 93"/>
                <a:gd name="T18" fmla="*/ 38 h 38"/>
              </a:gdLst>
              <a:ahLst/>
              <a:cxnLst>
                <a:cxn ang="T10">
                  <a:pos x="T0" y="T1"/>
                </a:cxn>
                <a:cxn ang="T11">
                  <a:pos x="T2" y="T3"/>
                </a:cxn>
                <a:cxn ang="T12">
                  <a:pos x="T4" y="T5"/>
                </a:cxn>
                <a:cxn ang="T13">
                  <a:pos x="T6" y="T7"/>
                </a:cxn>
                <a:cxn ang="T14">
                  <a:pos x="T8" y="T9"/>
                </a:cxn>
              </a:cxnLst>
              <a:rect l="T15" t="T16" r="T17" b="T18"/>
              <a:pathLst>
                <a:path w="93" h="38">
                  <a:moveTo>
                    <a:pt x="4" y="38"/>
                  </a:moveTo>
                  <a:cubicBezTo>
                    <a:pt x="93" y="29"/>
                    <a:pt x="93" y="29"/>
                    <a:pt x="93" y="29"/>
                  </a:cubicBezTo>
                  <a:cubicBezTo>
                    <a:pt x="89" y="16"/>
                    <a:pt x="88" y="13"/>
                    <a:pt x="82" y="0"/>
                  </a:cubicBezTo>
                  <a:cubicBezTo>
                    <a:pt x="0" y="29"/>
                    <a:pt x="0" y="29"/>
                    <a:pt x="0" y="29"/>
                  </a:cubicBezTo>
                  <a:cubicBezTo>
                    <a:pt x="3" y="35"/>
                    <a:pt x="2" y="32"/>
                    <a:pt x="4" y="3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8" name="Freeform 233"/>
            <p:cNvSpPr>
              <a:spLocks noChangeArrowheads="1"/>
            </p:cNvSpPr>
            <p:nvPr/>
          </p:nvSpPr>
          <p:spPr bwMode="auto">
            <a:xfrm>
              <a:off x="247650" y="39688"/>
              <a:ext cx="190500" cy="198438"/>
            </a:xfrm>
            <a:custGeom>
              <a:avLst/>
              <a:gdLst>
                <a:gd name="T0" fmla="*/ 190500 w 68"/>
                <a:gd name="T1" fmla="*/ 184463 h 71"/>
                <a:gd name="T2" fmla="*/ 30816 w 68"/>
                <a:gd name="T3" fmla="*/ 0 h 71"/>
                <a:gd name="T4" fmla="*/ 0 w 68"/>
                <a:gd name="T5" fmla="*/ 30744 h 71"/>
                <a:gd name="T6" fmla="*/ 176493 w 68"/>
                <a:gd name="T7" fmla="*/ 198438 h 71"/>
                <a:gd name="T8" fmla="*/ 190500 w 68"/>
                <a:gd name="T9" fmla="*/ 184463 h 71"/>
                <a:gd name="T10" fmla="*/ 0 60000 65536"/>
                <a:gd name="T11" fmla="*/ 0 60000 65536"/>
                <a:gd name="T12" fmla="*/ 0 60000 65536"/>
                <a:gd name="T13" fmla="*/ 0 60000 65536"/>
                <a:gd name="T14" fmla="*/ 0 60000 65536"/>
                <a:gd name="T15" fmla="*/ 0 w 68"/>
                <a:gd name="T16" fmla="*/ 0 h 71"/>
                <a:gd name="T17" fmla="*/ 68 w 68"/>
                <a:gd name="T18" fmla="*/ 71 h 71"/>
              </a:gdLst>
              <a:ahLst/>
              <a:cxnLst>
                <a:cxn ang="T10">
                  <a:pos x="T0" y="T1"/>
                </a:cxn>
                <a:cxn ang="T11">
                  <a:pos x="T2" y="T3"/>
                </a:cxn>
                <a:cxn ang="T12">
                  <a:pos x="T4" y="T5"/>
                </a:cxn>
                <a:cxn ang="T13">
                  <a:pos x="T6" y="T7"/>
                </a:cxn>
                <a:cxn ang="T14">
                  <a:pos x="T8" y="T9"/>
                </a:cxn>
              </a:cxnLst>
              <a:rect l="T15" t="T16" r="T17" b="T18"/>
              <a:pathLst>
                <a:path w="68" h="71">
                  <a:moveTo>
                    <a:pt x="68" y="66"/>
                  </a:moveTo>
                  <a:cubicBezTo>
                    <a:pt x="11" y="0"/>
                    <a:pt x="11" y="0"/>
                    <a:pt x="11" y="0"/>
                  </a:cubicBezTo>
                  <a:cubicBezTo>
                    <a:pt x="6" y="4"/>
                    <a:pt x="5" y="5"/>
                    <a:pt x="0" y="11"/>
                  </a:cubicBezTo>
                  <a:cubicBezTo>
                    <a:pt x="63" y="71"/>
                    <a:pt x="63" y="71"/>
                    <a:pt x="63" y="71"/>
                  </a:cubicBezTo>
                  <a:cubicBezTo>
                    <a:pt x="66" y="68"/>
                    <a:pt x="64" y="69"/>
                    <a:pt x="68"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59" name="Freeform 234"/>
            <p:cNvSpPr>
              <a:spLocks noChangeArrowheads="1"/>
            </p:cNvSpPr>
            <p:nvPr/>
          </p:nvSpPr>
          <p:spPr bwMode="auto">
            <a:xfrm>
              <a:off x="293688" y="0"/>
              <a:ext cx="171450" cy="204788"/>
            </a:xfrm>
            <a:custGeom>
              <a:avLst/>
              <a:gdLst>
                <a:gd name="T0" fmla="*/ 171450 w 62"/>
                <a:gd name="T1" fmla="*/ 196372 h 73"/>
                <a:gd name="T2" fmla="*/ 27653 w 62"/>
                <a:gd name="T3" fmla="*/ 0 h 73"/>
                <a:gd name="T4" fmla="*/ 0 w 62"/>
                <a:gd name="T5" fmla="*/ 25248 h 73"/>
                <a:gd name="T6" fmla="*/ 160389 w 62"/>
                <a:gd name="T7" fmla="*/ 204788 h 73"/>
                <a:gd name="T8" fmla="*/ 171450 w 62"/>
                <a:gd name="T9" fmla="*/ 196372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62" y="70"/>
                  </a:moveTo>
                  <a:cubicBezTo>
                    <a:pt x="10" y="0"/>
                    <a:pt x="10" y="0"/>
                    <a:pt x="10" y="0"/>
                  </a:cubicBezTo>
                  <a:cubicBezTo>
                    <a:pt x="5" y="4"/>
                    <a:pt x="5" y="5"/>
                    <a:pt x="0" y="9"/>
                  </a:cubicBezTo>
                  <a:cubicBezTo>
                    <a:pt x="58" y="73"/>
                    <a:pt x="58" y="73"/>
                    <a:pt x="58" y="73"/>
                  </a:cubicBezTo>
                  <a:cubicBezTo>
                    <a:pt x="61" y="71"/>
                    <a:pt x="60" y="72"/>
                    <a:pt x="62" y="7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0" name="Freeform 235"/>
            <p:cNvSpPr>
              <a:spLocks noChangeArrowheads="1"/>
            </p:cNvSpPr>
            <p:nvPr/>
          </p:nvSpPr>
          <p:spPr bwMode="auto">
            <a:xfrm>
              <a:off x="184150" y="90488"/>
              <a:ext cx="217488" cy="188913"/>
            </a:xfrm>
            <a:custGeom>
              <a:avLst/>
              <a:gdLst>
                <a:gd name="T0" fmla="*/ 217488 w 78"/>
                <a:gd name="T1" fmla="*/ 166688 h 68"/>
                <a:gd name="T2" fmla="*/ 41825 w 78"/>
                <a:gd name="T3" fmla="*/ 0 h 68"/>
                <a:gd name="T4" fmla="*/ 0 w 78"/>
                <a:gd name="T5" fmla="*/ 52785 h 68"/>
                <a:gd name="T6" fmla="*/ 203546 w 78"/>
                <a:gd name="T7" fmla="*/ 188913 h 68"/>
                <a:gd name="T8" fmla="*/ 217488 w 78"/>
                <a:gd name="T9" fmla="*/ 166688 h 68"/>
                <a:gd name="T10" fmla="*/ 0 60000 65536"/>
                <a:gd name="T11" fmla="*/ 0 60000 65536"/>
                <a:gd name="T12" fmla="*/ 0 60000 65536"/>
                <a:gd name="T13" fmla="*/ 0 60000 65536"/>
                <a:gd name="T14" fmla="*/ 0 60000 65536"/>
                <a:gd name="T15" fmla="*/ 0 w 78"/>
                <a:gd name="T16" fmla="*/ 0 h 68"/>
                <a:gd name="T17" fmla="*/ 78 w 78"/>
                <a:gd name="T18" fmla="*/ 68 h 68"/>
              </a:gdLst>
              <a:ahLst/>
              <a:cxnLst>
                <a:cxn ang="T10">
                  <a:pos x="T0" y="T1"/>
                </a:cxn>
                <a:cxn ang="T11">
                  <a:pos x="T2" y="T3"/>
                </a:cxn>
                <a:cxn ang="T12">
                  <a:pos x="T4" y="T5"/>
                </a:cxn>
                <a:cxn ang="T13">
                  <a:pos x="T6" y="T7"/>
                </a:cxn>
                <a:cxn ang="T14">
                  <a:pos x="T8" y="T9"/>
                </a:cxn>
              </a:cxnLst>
              <a:rect l="T15" t="T16" r="T17" b="T18"/>
              <a:pathLst>
                <a:path w="78" h="68">
                  <a:moveTo>
                    <a:pt x="78" y="60"/>
                  </a:moveTo>
                  <a:cubicBezTo>
                    <a:pt x="15" y="0"/>
                    <a:pt x="15" y="0"/>
                    <a:pt x="15" y="0"/>
                  </a:cubicBezTo>
                  <a:cubicBezTo>
                    <a:pt x="7" y="10"/>
                    <a:pt x="7" y="9"/>
                    <a:pt x="0" y="19"/>
                  </a:cubicBezTo>
                  <a:cubicBezTo>
                    <a:pt x="73" y="68"/>
                    <a:pt x="73" y="68"/>
                    <a:pt x="73" y="68"/>
                  </a:cubicBezTo>
                  <a:cubicBezTo>
                    <a:pt x="77" y="62"/>
                    <a:pt x="74" y="66"/>
                    <a:pt x="78"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1" name="Freeform 236"/>
            <p:cNvSpPr>
              <a:spLocks noChangeArrowheads="1"/>
            </p:cNvSpPr>
            <p:nvPr/>
          </p:nvSpPr>
          <p:spPr bwMode="auto">
            <a:xfrm>
              <a:off x="128588" y="161925"/>
              <a:ext cx="242888" cy="161925"/>
            </a:xfrm>
            <a:custGeom>
              <a:avLst/>
              <a:gdLst>
                <a:gd name="T0" fmla="*/ 242888 w 87"/>
                <a:gd name="T1" fmla="*/ 134007 h 58"/>
                <a:gd name="T2" fmla="*/ 36294 w 87"/>
                <a:gd name="T3" fmla="*/ 0 h 58"/>
                <a:gd name="T4" fmla="*/ 0 w 87"/>
                <a:gd name="T5" fmla="*/ 61420 h 58"/>
                <a:gd name="T6" fmla="*/ 223345 w 87"/>
                <a:gd name="T7" fmla="*/ 161925 h 58"/>
                <a:gd name="T8" fmla="*/ 242888 w 87"/>
                <a:gd name="T9" fmla="*/ 134007 h 58"/>
                <a:gd name="T10" fmla="*/ 0 60000 65536"/>
                <a:gd name="T11" fmla="*/ 0 60000 65536"/>
                <a:gd name="T12" fmla="*/ 0 60000 65536"/>
                <a:gd name="T13" fmla="*/ 0 60000 65536"/>
                <a:gd name="T14" fmla="*/ 0 60000 65536"/>
                <a:gd name="T15" fmla="*/ 0 w 87"/>
                <a:gd name="T16" fmla="*/ 0 h 58"/>
                <a:gd name="T17" fmla="*/ 87 w 87"/>
                <a:gd name="T18" fmla="*/ 58 h 58"/>
              </a:gdLst>
              <a:ahLst/>
              <a:cxnLst>
                <a:cxn ang="T10">
                  <a:pos x="T0" y="T1"/>
                </a:cxn>
                <a:cxn ang="T11">
                  <a:pos x="T2" y="T3"/>
                </a:cxn>
                <a:cxn ang="T12">
                  <a:pos x="T4" y="T5"/>
                </a:cxn>
                <a:cxn ang="T13">
                  <a:pos x="T6" y="T7"/>
                </a:cxn>
                <a:cxn ang="T14">
                  <a:pos x="T8" y="T9"/>
                </a:cxn>
              </a:cxnLst>
              <a:rect l="T15" t="T16" r="T17" b="T18"/>
              <a:pathLst>
                <a:path w="87" h="58">
                  <a:moveTo>
                    <a:pt x="87" y="48"/>
                  </a:moveTo>
                  <a:cubicBezTo>
                    <a:pt x="13" y="0"/>
                    <a:pt x="13" y="0"/>
                    <a:pt x="13" y="0"/>
                  </a:cubicBezTo>
                  <a:cubicBezTo>
                    <a:pt x="8" y="8"/>
                    <a:pt x="5" y="13"/>
                    <a:pt x="0" y="22"/>
                  </a:cubicBezTo>
                  <a:cubicBezTo>
                    <a:pt x="80" y="58"/>
                    <a:pt x="80" y="58"/>
                    <a:pt x="80" y="58"/>
                  </a:cubicBezTo>
                  <a:cubicBezTo>
                    <a:pt x="83" y="53"/>
                    <a:pt x="84" y="53"/>
                    <a:pt x="87" y="4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2" name="Freeform 237"/>
            <p:cNvSpPr>
              <a:spLocks noChangeArrowheads="1"/>
            </p:cNvSpPr>
            <p:nvPr/>
          </p:nvSpPr>
          <p:spPr bwMode="auto">
            <a:xfrm>
              <a:off x="77788" y="242888"/>
              <a:ext cx="261938" cy="123825"/>
            </a:xfrm>
            <a:custGeom>
              <a:avLst/>
              <a:gdLst>
                <a:gd name="T0" fmla="*/ 261938 w 94"/>
                <a:gd name="T1" fmla="*/ 98497 h 44"/>
                <a:gd name="T2" fmla="*/ 39012 w 94"/>
                <a:gd name="T3" fmla="*/ 0 h 44"/>
                <a:gd name="T4" fmla="*/ 0 w 94"/>
                <a:gd name="T5" fmla="*/ 78798 h 44"/>
                <a:gd name="T6" fmla="*/ 248005 w 94"/>
                <a:gd name="T7" fmla="*/ 123825 h 44"/>
                <a:gd name="T8" fmla="*/ 261938 w 94"/>
                <a:gd name="T9" fmla="*/ 98497 h 44"/>
                <a:gd name="T10" fmla="*/ 0 60000 65536"/>
                <a:gd name="T11" fmla="*/ 0 60000 65536"/>
                <a:gd name="T12" fmla="*/ 0 60000 65536"/>
                <a:gd name="T13" fmla="*/ 0 60000 65536"/>
                <a:gd name="T14" fmla="*/ 0 60000 65536"/>
                <a:gd name="T15" fmla="*/ 0 w 94"/>
                <a:gd name="T16" fmla="*/ 0 h 44"/>
                <a:gd name="T17" fmla="*/ 94 w 94"/>
                <a:gd name="T18" fmla="*/ 44 h 44"/>
              </a:gdLst>
              <a:ahLst/>
              <a:cxnLst>
                <a:cxn ang="T10">
                  <a:pos x="T0" y="T1"/>
                </a:cxn>
                <a:cxn ang="T11">
                  <a:pos x="T2" y="T3"/>
                </a:cxn>
                <a:cxn ang="T12">
                  <a:pos x="T4" y="T5"/>
                </a:cxn>
                <a:cxn ang="T13">
                  <a:pos x="T6" y="T7"/>
                </a:cxn>
                <a:cxn ang="T14">
                  <a:pos x="T8" y="T9"/>
                </a:cxn>
              </a:cxnLst>
              <a:rect l="T15" t="T16" r="T17" b="T18"/>
              <a:pathLst>
                <a:path w="94" h="44">
                  <a:moveTo>
                    <a:pt x="94" y="35"/>
                  </a:moveTo>
                  <a:cubicBezTo>
                    <a:pt x="14" y="0"/>
                    <a:pt x="14" y="0"/>
                    <a:pt x="14" y="0"/>
                  </a:cubicBezTo>
                  <a:cubicBezTo>
                    <a:pt x="7" y="11"/>
                    <a:pt x="5" y="16"/>
                    <a:pt x="0" y="28"/>
                  </a:cubicBezTo>
                  <a:cubicBezTo>
                    <a:pt x="89" y="44"/>
                    <a:pt x="89" y="44"/>
                    <a:pt x="89" y="44"/>
                  </a:cubicBezTo>
                  <a:cubicBezTo>
                    <a:pt x="92" y="38"/>
                    <a:pt x="90" y="42"/>
                    <a:pt x="94" y="3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sp>
          <p:nvSpPr>
            <p:cNvPr id="63" name="Freeform 238"/>
            <p:cNvSpPr>
              <a:spLocks noChangeArrowheads="1"/>
            </p:cNvSpPr>
            <p:nvPr/>
          </p:nvSpPr>
          <p:spPr bwMode="auto">
            <a:xfrm>
              <a:off x="0" y="341313"/>
              <a:ext cx="1624013" cy="1108075"/>
            </a:xfrm>
            <a:custGeom>
              <a:avLst/>
              <a:gdLst>
                <a:gd name="T0" fmla="*/ 784102 w 582"/>
                <a:gd name="T1" fmla="*/ 1088537 h 397"/>
                <a:gd name="T2" fmla="*/ 784102 w 582"/>
                <a:gd name="T3" fmla="*/ 1088537 h 397"/>
                <a:gd name="T4" fmla="*/ 784102 w 582"/>
                <a:gd name="T5" fmla="*/ 1088537 h 397"/>
                <a:gd name="T6" fmla="*/ 784102 w 582"/>
                <a:gd name="T7" fmla="*/ 1088537 h 397"/>
                <a:gd name="T8" fmla="*/ 784102 w 582"/>
                <a:gd name="T9" fmla="*/ 1088537 h 397"/>
                <a:gd name="T10" fmla="*/ 1618432 w 582"/>
                <a:gd name="T11" fmla="*/ 323770 h 397"/>
                <a:gd name="T12" fmla="*/ 1587738 w 582"/>
                <a:gd name="T13" fmla="*/ 66987 h 397"/>
                <a:gd name="T14" fmla="*/ 1342183 w 582"/>
                <a:gd name="T15" fmla="*/ 89316 h 397"/>
                <a:gd name="T16" fmla="*/ 1378458 w 582"/>
                <a:gd name="T17" fmla="*/ 312606 h 397"/>
                <a:gd name="T18" fmla="*/ 795264 w 582"/>
                <a:gd name="T19" fmla="*/ 845710 h 397"/>
                <a:gd name="T20" fmla="*/ 262298 w 582"/>
                <a:gd name="T21" fmla="*/ 262365 h 397"/>
                <a:gd name="T22" fmla="*/ 318106 w 582"/>
                <a:gd name="T23" fmla="*/ 44658 h 397"/>
                <a:gd name="T24" fmla="*/ 72550 w 582"/>
                <a:gd name="T25" fmla="*/ 0 h 397"/>
                <a:gd name="T26" fmla="*/ 19533 w 582"/>
                <a:gd name="T27" fmla="*/ 253992 h 397"/>
                <a:gd name="T28" fmla="*/ 784102 w 582"/>
                <a:gd name="T29" fmla="*/ 1088537 h 3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2"/>
                <a:gd name="T46" fmla="*/ 0 h 397"/>
                <a:gd name="T47" fmla="*/ 582 w 582"/>
                <a:gd name="T48" fmla="*/ 397 h 3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2" h="397">
                  <a:moveTo>
                    <a:pt x="281" y="390"/>
                  </a:moveTo>
                  <a:cubicBezTo>
                    <a:pt x="281" y="390"/>
                    <a:pt x="281" y="390"/>
                    <a:pt x="281" y="390"/>
                  </a:cubicBezTo>
                  <a:cubicBezTo>
                    <a:pt x="281" y="390"/>
                    <a:pt x="281" y="390"/>
                    <a:pt x="281" y="390"/>
                  </a:cubicBezTo>
                  <a:cubicBezTo>
                    <a:pt x="281" y="390"/>
                    <a:pt x="281" y="390"/>
                    <a:pt x="281" y="390"/>
                  </a:cubicBezTo>
                  <a:cubicBezTo>
                    <a:pt x="281" y="390"/>
                    <a:pt x="281" y="390"/>
                    <a:pt x="281" y="390"/>
                  </a:cubicBezTo>
                  <a:cubicBezTo>
                    <a:pt x="439" y="397"/>
                    <a:pt x="573" y="274"/>
                    <a:pt x="580" y="116"/>
                  </a:cubicBezTo>
                  <a:cubicBezTo>
                    <a:pt x="582" y="84"/>
                    <a:pt x="578" y="53"/>
                    <a:pt x="569" y="24"/>
                  </a:cubicBezTo>
                  <a:cubicBezTo>
                    <a:pt x="481" y="32"/>
                    <a:pt x="481" y="32"/>
                    <a:pt x="481" y="32"/>
                  </a:cubicBezTo>
                  <a:cubicBezTo>
                    <a:pt x="490" y="57"/>
                    <a:pt x="495" y="84"/>
                    <a:pt x="494" y="112"/>
                  </a:cubicBezTo>
                  <a:cubicBezTo>
                    <a:pt x="489" y="222"/>
                    <a:pt x="395" y="308"/>
                    <a:pt x="285" y="303"/>
                  </a:cubicBezTo>
                  <a:cubicBezTo>
                    <a:pt x="175" y="298"/>
                    <a:pt x="89" y="205"/>
                    <a:pt x="94" y="94"/>
                  </a:cubicBezTo>
                  <a:cubicBezTo>
                    <a:pt x="95" y="66"/>
                    <a:pt x="102" y="40"/>
                    <a:pt x="114" y="16"/>
                  </a:cubicBezTo>
                  <a:cubicBezTo>
                    <a:pt x="26" y="0"/>
                    <a:pt x="26" y="0"/>
                    <a:pt x="26" y="0"/>
                  </a:cubicBezTo>
                  <a:cubicBezTo>
                    <a:pt x="15" y="28"/>
                    <a:pt x="8" y="58"/>
                    <a:pt x="7" y="91"/>
                  </a:cubicBezTo>
                  <a:cubicBezTo>
                    <a:pt x="0" y="249"/>
                    <a:pt x="123" y="382"/>
                    <a:pt x="281" y="39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800">
                <a:solidFill>
                  <a:schemeClr val="accent1"/>
                </a:solidFill>
              </a:endParaRPr>
            </a:p>
          </p:txBody>
        </p:sp>
      </p:grpSp>
      <p:grpSp>
        <p:nvGrpSpPr>
          <p:cNvPr id="64" name="组合 8"/>
          <p:cNvGrpSpPr>
            <a:grpSpLocks/>
          </p:cNvGrpSpPr>
          <p:nvPr/>
        </p:nvGrpSpPr>
        <p:grpSpPr bwMode="auto">
          <a:xfrm>
            <a:off x="6437313" y="1312863"/>
            <a:ext cx="1487487" cy="1644650"/>
            <a:chOff x="0" y="0"/>
            <a:chExt cx="1487487" cy="1644650"/>
          </a:xfrm>
          <a:solidFill>
            <a:schemeClr val="tx2"/>
          </a:solidFill>
        </p:grpSpPr>
        <p:sp>
          <p:nvSpPr>
            <p:cNvPr id="65" name="Freeform 242"/>
            <p:cNvSpPr>
              <a:spLocks noChangeArrowheads="1"/>
            </p:cNvSpPr>
            <p:nvPr/>
          </p:nvSpPr>
          <p:spPr bwMode="auto">
            <a:xfrm>
              <a:off x="1171575" y="1270001"/>
              <a:ext cx="179388" cy="209550"/>
            </a:xfrm>
            <a:custGeom>
              <a:avLst/>
              <a:gdLst>
                <a:gd name="T0" fmla="*/ 0 w 64"/>
                <a:gd name="T1" fmla="*/ 13970 h 75"/>
                <a:gd name="T2" fmla="*/ 145753 w 64"/>
                <a:gd name="T3" fmla="*/ 209550 h 75"/>
                <a:gd name="T4" fmla="*/ 179388 w 64"/>
                <a:gd name="T5" fmla="*/ 181610 h 75"/>
                <a:gd name="T6" fmla="*/ 19621 w 64"/>
                <a:gd name="T7" fmla="*/ 0 h 75"/>
                <a:gd name="T8" fmla="*/ 0 w 64"/>
                <a:gd name="T9" fmla="*/ 13970 h 75"/>
                <a:gd name="T10" fmla="*/ 0 60000 65536"/>
                <a:gd name="T11" fmla="*/ 0 60000 65536"/>
                <a:gd name="T12" fmla="*/ 0 60000 65536"/>
                <a:gd name="T13" fmla="*/ 0 60000 65536"/>
                <a:gd name="T14" fmla="*/ 0 60000 65536"/>
                <a:gd name="T15" fmla="*/ 0 w 64"/>
                <a:gd name="T16" fmla="*/ 0 h 75"/>
                <a:gd name="T17" fmla="*/ 64 w 64"/>
                <a:gd name="T18" fmla="*/ 75 h 75"/>
              </a:gdLst>
              <a:ahLst/>
              <a:cxnLst>
                <a:cxn ang="T10">
                  <a:pos x="T0" y="T1"/>
                </a:cxn>
                <a:cxn ang="T11">
                  <a:pos x="T2" y="T3"/>
                </a:cxn>
                <a:cxn ang="T12">
                  <a:pos x="T4" y="T5"/>
                </a:cxn>
                <a:cxn ang="T13">
                  <a:pos x="T6" y="T7"/>
                </a:cxn>
                <a:cxn ang="T14">
                  <a:pos x="T8" y="T9"/>
                </a:cxn>
              </a:cxnLst>
              <a:rect l="T15" t="T16" r="T17" b="T18"/>
              <a:pathLst>
                <a:path w="64" h="75">
                  <a:moveTo>
                    <a:pt x="0" y="5"/>
                  </a:moveTo>
                  <a:cubicBezTo>
                    <a:pt x="52" y="75"/>
                    <a:pt x="52" y="75"/>
                    <a:pt x="52" y="75"/>
                  </a:cubicBezTo>
                  <a:cubicBezTo>
                    <a:pt x="57" y="72"/>
                    <a:pt x="58" y="69"/>
                    <a:pt x="64" y="65"/>
                  </a:cubicBezTo>
                  <a:cubicBezTo>
                    <a:pt x="7" y="0"/>
                    <a:pt x="7" y="0"/>
                    <a:pt x="7" y="0"/>
                  </a:cubicBezTo>
                  <a:cubicBezTo>
                    <a:pt x="2" y="3"/>
                    <a:pt x="4" y="2"/>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6" name="Freeform 243"/>
            <p:cNvSpPr>
              <a:spLocks noChangeArrowheads="1"/>
            </p:cNvSpPr>
            <p:nvPr/>
          </p:nvSpPr>
          <p:spPr bwMode="auto">
            <a:xfrm>
              <a:off x="1208087" y="1244601"/>
              <a:ext cx="184150" cy="195263"/>
            </a:xfrm>
            <a:custGeom>
              <a:avLst/>
              <a:gdLst>
                <a:gd name="T0" fmla="*/ 0 w 66"/>
                <a:gd name="T1" fmla="*/ 11158 h 70"/>
                <a:gd name="T2" fmla="*/ 159039 w 66"/>
                <a:gd name="T3" fmla="*/ 195263 h 70"/>
                <a:gd name="T4" fmla="*/ 184150 w 66"/>
                <a:gd name="T5" fmla="*/ 170158 h 70"/>
                <a:gd name="T6" fmla="*/ 11161 w 66"/>
                <a:gd name="T7" fmla="*/ 0 h 70"/>
                <a:gd name="T8" fmla="*/ 0 w 66"/>
                <a:gd name="T9" fmla="*/ 11158 h 70"/>
                <a:gd name="T10" fmla="*/ 0 60000 65536"/>
                <a:gd name="T11" fmla="*/ 0 60000 65536"/>
                <a:gd name="T12" fmla="*/ 0 60000 65536"/>
                <a:gd name="T13" fmla="*/ 0 60000 65536"/>
                <a:gd name="T14" fmla="*/ 0 60000 65536"/>
                <a:gd name="T15" fmla="*/ 0 w 66"/>
                <a:gd name="T16" fmla="*/ 0 h 70"/>
                <a:gd name="T17" fmla="*/ 66 w 66"/>
                <a:gd name="T18" fmla="*/ 70 h 70"/>
              </a:gdLst>
              <a:ahLst/>
              <a:cxnLst>
                <a:cxn ang="T10">
                  <a:pos x="T0" y="T1"/>
                </a:cxn>
                <a:cxn ang="T11">
                  <a:pos x="T2" y="T3"/>
                </a:cxn>
                <a:cxn ang="T12">
                  <a:pos x="T4" y="T5"/>
                </a:cxn>
                <a:cxn ang="T13">
                  <a:pos x="T6" y="T7"/>
                </a:cxn>
                <a:cxn ang="T14">
                  <a:pos x="T8" y="T9"/>
                </a:cxn>
              </a:cxnLst>
              <a:rect l="T15" t="T16" r="T17" b="T18"/>
              <a:pathLst>
                <a:path w="66" h="70">
                  <a:moveTo>
                    <a:pt x="0" y="4"/>
                  </a:moveTo>
                  <a:cubicBezTo>
                    <a:pt x="57" y="70"/>
                    <a:pt x="57" y="70"/>
                    <a:pt x="57" y="70"/>
                  </a:cubicBezTo>
                  <a:cubicBezTo>
                    <a:pt x="61" y="65"/>
                    <a:pt x="61" y="65"/>
                    <a:pt x="66" y="61"/>
                  </a:cubicBezTo>
                  <a:cubicBezTo>
                    <a:pt x="4" y="0"/>
                    <a:pt x="4" y="0"/>
                    <a:pt x="4" y="0"/>
                  </a:cubicBezTo>
                  <a:cubicBezTo>
                    <a:pt x="0" y="3"/>
                    <a:pt x="2" y="1"/>
                    <a:pt x="0" y="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7" name="Freeform 244"/>
            <p:cNvSpPr>
              <a:spLocks noChangeArrowheads="1"/>
            </p:cNvSpPr>
            <p:nvPr/>
          </p:nvSpPr>
          <p:spPr bwMode="auto">
            <a:xfrm>
              <a:off x="1127125" y="1300163"/>
              <a:ext cx="161925" cy="231775"/>
            </a:xfrm>
            <a:custGeom>
              <a:avLst/>
              <a:gdLst>
                <a:gd name="T0" fmla="*/ 0 w 58"/>
                <a:gd name="T1" fmla="*/ 13962 h 83"/>
                <a:gd name="T2" fmla="*/ 106089 w 58"/>
                <a:gd name="T3" fmla="*/ 231775 h 83"/>
                <a:gd name="T4" fmla="*/ 161925 w 58"/>
                <a:gd name="T5" fmla="*/ 198265 h 83"/>
                <a:gd name="T6" fmla="*/ 19543 w 58"/>
                <a:gd name="T7" fmla="*/ 0 h 83"/>
                <a:gd name="T8" fmla="*/ 0 w 58"/>
                <a:gd name="T9" fmla="*/ 13962 h 83"/>
                <a:gd name="T10" fmla="*/ 0 60000 65536"/>
                <a:gd name="T11" fmla="*/ 0 60000 65536"/>
                <a:gd name="T12" fmla="*/ 0 60000 65536"/>
                <a:gd name="T13" fmla="*/ 0 60000 65536"/>
                <a:gd name="T14" fmla="*/ 0 60000 65536"/>
                <a:gd name="T15" fmla="*/ 0 w 58"/>
                <a:gd name="T16" fmla="*/ 0 h 83"/>
                <a:gd name="T17" fmla="*/ 58 w 58"/>
                <a:gd name="T18" fmla="*/ 83 h 83"/>
              </a:gdLst>
              <a:ahLst/>
              <a:cxnLst>
                <a:cxn ang="T10">
                  <a:pos x="T0" y="T1"/>
                </a:cxn>
                <a:cxn ang="T11">
                  <a:pos x="T2" y="T3"/>
                </a:cxn>
                <a:cxn ang="T12">
                  <a:pos x="T4" y="T5"/>
                </a:cxn>
                <a:cxn ang="T13">
                  <a:pos x="T6" y="T7"/>
                </a:cxn>
                <a:cxn ang="T14">
                  <a:pos x="T8" y="T9"/>
                </a:cxn>
              </a:cxnLst>
              <a:rect l="T15" t="T16" r="T17" b="T18"/>
              <a:pathLst>
                <a:path w="58" h="83">
                  <a:moveTo>
                    <a:pt x="0" y="5"/>
                  </a:moveTo>
                  <a:cubicBezTo>
                    <a:pt x="38" y="83"/>
                    <a:pt x="38" y="83"/>
                    <a:pt x="38" y="83"/>
                  </a:cubicBezTo>
                  <a:cubicBezTo>
                    <a:pt x="48" y="77"/>
                    <a:pt x="48" y="77"/>
                    <a:pt x="58" y="71"/>
                  </a:cubicBezTo>
                  <a:cubicBezTo>
                    <a:pt x="7" y="0"/>
                    <a:pt x="7" y="0"/>
                    <a:pt x="7" y="0"/>
                  </a:cubicBezTo>
                  <a:cubicBezTo>
                    <a:pt x="2" y="4"/>
                    <a:pt x="7" y="1"/>
                    <a:pt x="0" y="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8" name="Freeform 245"/>
            <p:cNvSpPr>
              <a:spLocks noChangeArrowheads="1"/>
            </p:cNvSpPr>
            <p:nvPr/>
          </p:nvSpPr>
          <p:spPr bwMode="auto">
            <a:xfrm>
              <a:off x="1077912" y="1325563"/>
              <a:ext cx="130175" cy="250825"/>
            </a:xfrm>
            <a:custGeom>
              <a:avLst/>
              <a:gdLst>
                <a:gd name="T0" fmla="*/ 0 w 47"/>
                <a:gd name="T1" fmla="*/ 16722 h 90"/>
                <a:gd name="T2" fmla="*/ 69242 w 47"/>
                <a:gd name="T3" fmla="*/ 250825 h 90"/>
                <a:gd name="T4" fmla="*/ 130175 w 47"/>
                <a:gd name="T5" fmla="*/ 220169 h 90"/>
                <a:gd name="T6" fmla="*/ 30466 w 47"/>
                <a:gd name="T7" fmla="*/ 0 h 90"/>
                <a:gd name="T8" fmla="*/ 0 w 47"/>
                <a:gd name="T9" fmla="*/ 16722 h 90"/>
                <a:gd name="T10" fmla="*/ 0 60000 65536"/>
                <a:gd name="T11" fmla="*/ 0 60000 65536"/>
                <a:gd name="T12" fmla="*/ 0 60000 65536"/>
                <a:gd name="T13" fmla="*/ 0 60000 65536"/>
                <a:gd name="T14" fmla="*/ 0 60000 65536"/>
                <a:gd name="T15" fmla="*/ 0 w 47"/>
                <a:gd name="T16" fmla="*/ 0 h 90"/>
                <a:gd name="T17" fmla="*/ 47 w 47"/>
                <a:gd name="T18" fmla="*/ 90 h 90"/>
              </a:gdLst>
              <a:ahLst/>
              <a:cxnLst>
                <a:cxn ang="T10">
                  <a:pos x="T0" y="T1"/>
                </a:cxn>
                <a:cxn ang="T11">
                  <a:pos x="T2" y="T3"/>
                </a:cxn>
                <a:cxn ang="T12">
                  <a:pos x="T4" y="T5"/>
                </a:cxn>
                <a:cxn ang="T13">
                  <a:pos x="T6" y="T7"/>
                </a:cxn>
                <a:cxn ang="T14">
                  <a:pos x="T8" y="T9"/>
                </a:cxn>
              </a:cxnLst>
              <a:rect l="T15" t="T16" r="T17" b="T18"/>
              <a:pathLst>
                <a:path w="47" h="90">
                  <a:moveTo>
                    <a:pt x="0" y="6"/>
                  </a:moveTo>
                  <a:cubicBezTo>
                    <a:pt x="25" y="90"/>
                    <a:pt x="25" y="90"/>
                    <a:pt x="25" y="90"/>
                  </a:cubicBezTo>
                  <a:cubicBezTo>
                    <a:pt x="34" y="86"/>
                    <a:pt x="39" y="83"/>
                    <a:pt x="47" y="79"/>
                  </a:cubicBezTo>
                  <a:cubicBezTo>
                    <a:pt x="11" y="0"/>
                    <a:pt x="11" y="0"/>
                    <a:pt x="11" y="0"/>
                  </a:cubicBezTo>
                  <a:cubicBezTo>
                    <a:pt x="6" y="3"/>
                    <a:pt x="6" y="3"/>
                    <a:pt x="0" y="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69" name="Freeform 246"/>
            <p:cNvSpPr>
              <a:spLocks noChangeArrowheads="1"/>
            </p:cNvSpPr>
            <p:nvPr/>
          </p:nvSpPr>
          <p:spPr bwMode="auto">
            <a:xfrm>
              <a:off x="1030287" y="1350963"/>
              <a:ext cx="96838" cy="258763"/>
            </a:xfrm>
            <a:custGeom>
              <a:avLst/>
              <a:gdLst>
                <a:gd name="T0" fmla="*/ 0 w 35"/>
                <a:gd name="T1" fmla="*/ 8347 h 93"/>
                <a:gd name="T2" fmla="*/ 11067 w 35"/>
                <a:gd name="T3" fmla="*/ 258763 h 93"/>
                <a:gd name="T4" fmla="*/ 96838 w 35"/>
                <a:gd name="T5" fmla="*/ 233721 h 93"/>
                <a:gd name="T6" fmla="*/ 27668 w 35"/>
                <a:gd name="T7" fmla="*/ 0 h 93"/>
                <a:gd name="T8" fmla="*/ 0 w 35"/>
                <a:gd name="T9" fmla="*/ 8347 h 93"/>
                <a:gd name="T10" fmla="*/ 0 60000 65536"/>
                <a:gd name="T11" fmla="*/ 0 60000 65536"/>
                <a:gd name="T12" fmla="*/ 0 60000 65536"/>
                <a:gd name="T13" fmla="*/ 0 60000 65536"/>
                <a:gd name="T14" fmla="*/ 0 60000 65536"/>
                <a:gd name="T15" fmla="*/ 0 w 35"/>
                <a:gd name="T16" fmla="*/ 0 h 93"/>
                <a:gd name="T17" fmla="*/ 35 w 35"/>
                <a:gd name="T18" fmla="*/ 93 h 93"/>
              </a:gdLst>
              <a:ahLst/>
              <a:cxnLst>
                <a:cxn ang="T10">
                  <a:pos x="T0" y="T1"/>
                </a:cxn>
                <a:cxn ang="T11">
                  <a:pos x="T2" y="T3"/>
                </a:cxn>
                <a:cxn ang="T12">
                  <a:pos x="T4" y="T5"/>
                </a:cxn>
                <a:cxn ang="T13">
                  <a:pos x="T6" y="T7"/>
                </a:cxn>
                <a:cxn ang="T14">
                  <a:pos x="T8" y="T9"/>
                </a:cxn>
              </a:cxnLst>
              <a:rect l="T15" t="T16" r="T17" b="T18"/>
              <a:pathLst>
                <a:path w="35" h="93">
                  <a:moveTo>
                    <a:pt x="0" y="3"/>
                  </a:moveTo>
                  <a:cubicBezTo>
                    <a:pt x="4" y="93"/>
                    <a:pt x="4" y="93"/>
                    <a:pt x="4" y="93"/>
                  </a:cubicBezTo>
                  <a:cubicBezTo>
                    <a:pt x="18" y="90"/>
                    <a:pt x="22" y="89"/>
                    <a:pt x="35" y="84"/>
                  </a:cubicBezTo>
                  <a:cubicBezTo>
                    <a:pt x="10" y="0"/>
                    <a:pt x="10" y="0"/>
                    <a:pt x="10" y="0"/>
                  </a:cubicBezTo>
                  <a:cubicBezTo>
                    <a:pt x="3" y="3"/>
                    <a:pt x="7" y="1"/>
                    <a:pt x="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0" name="Freeform 247"/>
            <p:cNvSpPr>
              <a:spLocks noChangeArrowheads="1"/>
            </p:cNvSpPr>
            <p:nvPr/>
          </p:nvSpPr>
          <p:spPr bwMode="auto">
            <a:xfrm>
              <a:off x="1244600" y="290513"/>
              <a:ext cx="206375" cy="184150"/>
            </a:xfrm>
            <a:custGeom>
              <a:avLst/>
              <a:gdLst>
                <a:gd name="T0" fmla="*/ 16733 w 74"/>
                <a:gd name="T1" fmla="*/ 184150 h 66"/>
                <a:gd name="T2" fmla="*/ 206375 w 74"/>
                <a:gd name="T3" fmla="*/ 36272 h 66"/>
                <a:gd name="T4" fmla="*/ 181275 w 74"/>
                <a:gd name="T5" fmla="*/ 0 h 66"/>
                <a:gd name="T6" fmla="*/ 0 w 74"/>
                <a:gd name="T7" fmla="*/ 170199 h 66"/>
                <a:gd name="T8" fmla="*/ 16733 w 74"/>
                <a:gd name="T9" fmla="*/ 184150 h 66"/>
                <a:gd name="T10" fmla="*/ 0 60000 65536"/>
                <a:gd name="T11" fmla="*/ 0 60000 65536"/>
                <a:gd name="T12" fmla="*/ 0 60000 65536"/>
                <a:gd name="T13" fmla="*/ 0 60000 65536"/>
                <a:gd name="T14" fmla="*/ 0 60000 65536"/>
                <a:gd name="T15" fmla="*/ 0 w 74"/>
                <a:gd name="T16" fmla="*/ 0 h 66"/>
                <a:gd name="T17" fmla="*/ 74 w 74"/>
                <a:gd name="T18" fmla="*/ 66 h 66"/>
              </a:gdLst>
              <a:ahLst/>
              <a:cxnLst>
                <a:cxn ang="T10">
                  <a:pos x="T0" y="T1"/>
                </a:cxn>
                <a:cxn ang="T11">
                  <a:pos x="T2" y="T3"/>
                </a:cxn>
                <a:cxn ang="T12">
                  <a:pos x="T4" y="T5"/>
                </a:cxn>
                <a:cxn ang="T13">
                  <a:pos x="T6" y="T7"/>
                </a:cxn>
                <a:cxn ang="T14">
                  <a:pos x="T8" y="T9"/>
                </a:cxn>
              </a:cxnLst>
              <a:rect l="T15" t="T16" r="T17" b="T18"/>
              <a:pathLst>
                <a:path w="74" h="66">
                  <a:moveTo>
                    <a:pt x="6" y="66"/>
                  </a:moveTo>
                  <a:cubicBezTo>
                    <a:pt x="74" y="13"/>
                    <a:pt x="74" y="13"/>
                    <a:pt x="74" y="13"/>
                  </a:cubicBezTo>
                  <a:cubicBezTo>
                    <a:pt x="70" y="8"/>
                    <a:pt x="69" y="6"/>
                    <a:pt x="65" y="0"/>
                  </a:cubicBezTo>
                  <a:cubicBezTo>
                    <a:pt x="0" y="61"/>
                    <a:pt x="0" y="61"/>
                    <a:pt x="0" y="61"/>
                  </a:cubicBezTo>
                  <a:cubicBezTo>
                    <a:pt x="3" y="64"/>
                    <a:pt x="3" y="63"/>
                    <a:pt x="6" y="6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1" name="Freeform 248"/>
            <p:cNvSpPr>
              <a:spLocks noChangeArrowheads="1"/>
            </p:cNvSpPr>
            <p:nvPr/>
          </p:nvSpPr>
          <p:spPr bwMode="auto">
            <a:xfrm>
              <a:off x="1274762" y="341313"/>
              <a:ext cx="212725" cy="163513"/>
            </a:xfrm>
            <a:custGeom>
              <a:avLst/>
              <a:gdLst>
                <a:gd name="T0" fmla="*/ 8397 w 76"/>
                <a:gd name="T1" fmla="*/ 163513 h 59"/>
                <a:gd name="T2" fmla="*/ 212725 w 76"/>
                <a:gd name="T3" fmla="*/ 27714 h 59"/>
                <a:gd name="T4" fmla="*/ 190333 w 76"/>
                <a:gd name="T5" fmla="*/ 0 h 59"/>
                <a:gd name="T6" fmla="*/ 0 w 76"/>
                <a:gd name="T7" fmla="*/ 152427 h 59"/>
                <a:gd name="T8" fmla="*/ 8397 w 76"/>
                <a:gd name="T9" fmla="*/ 163513 h 59"/>
                <a:gd name="T10" fmla="*/ 0 60000 65536"/>
                <a:gd name="T11" fmla="*/ 0 60000 65536"/>
                <a:gd name="T12" fmla="*/ 0 60000 65536"/>
                <a:gd name="T13" fmla="*/ 0 60000 65536"/>
                <a:gd name="T14" fmla="*/ 0 60000 65536"/>
                <a:gd name="T15" fmla="*/ 0 w 76"/>
                <a:gd name="T16" fmla="*/ 0 h 59"/>
                <a:gd name="T17" fmla="*/ 76 w 76"/>
                <a:gd name="T18" fmla="*/ 59 h 59"/>
              </a:gdLst>
              <a:ahLst/>
              <a:cxnLst>
                <a:cxn ang="T10">
                  <a:pos x="T0" y="T1"/>
                </a:cxn>
                <a:cxn ang="T11">
                  <a:pos x="T2" y="T3"/>
                </a:cxn>
                <a:cxn ang="T12">
                  <a:pos x="T4" y="T5"/>
                </a:cxn>
                <a:cxn ang="T13">
                  <a:pos x="T6" y="T7"/>
                </a:cxn>
                <a:cxn ang="T14">
                  <a:pos x="T8" y="T9"/>
                </a:cxn>
              </a:cxnLst>
              <a:rect l="T15" t="T16" r="T17" b="T18"/>
              <a:pathLst>
                <a:path w="76" h="59">
                  <a:moveTo>
                    <a:pt x="3" y="59"/>
                  </a:moveTo>
                  <a:cubicBezTo>
                    <a:pt x="76" y="10"/>
                    <a:pt x="76" y="10"/>
                    <a:pt x="76" y="10"/>
                  </a:cubicBezTo>
                  <a:cubicBezTo>
                    <a:pt x="72" y="5"/>
                    <a:pt x="72" y="6"/>
                    <a:pt x="68" y="0"/>
                  </a:cubicBezTo>
                  <a:cubicBezTo>
                    <a:pt x="0" y="55"/>
                    <a:pt x="0" y="55"/>
                    <a:pt x="0" y="55"/>
                  </a:cubicBezTo>
                  <a:cubicBezTo>
                    <a:pt x="3" y="58"/>
                    <a:pt x="1" y="56"/>
                    <a:pt x="3" y="5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2" name="Freeform 249"/>
            <p:cNvSpPr>
              <a:spLocks noChangeArrowheads="1"/>
            </p:cNvSpPr>
            <p:nvPr/>
          </p:nvSpPr>
          <p:spPr bwMode="auto">
            <a:xfrm>
              <a:off x="1208087" y="227013"/>
              <a:ext cx="193675" cy="214313"/>
            </a:xfrm>
            <a:custGeom>
              <a:avLst/>
              <a:gdLst>
                <a:gd name="T0" fmla="*/ 19648 w 69"/>
                <a:gd name="T1" fmla="*/ 214313 h 77"/>
                <a:gd name="T2" fmla="*/ 193675 w 69"/>
                <a:gd name="T3" fmla="*/ 44533 h 77"/>
                <a:gd name="T4" fmla="*/ 145958 w 69"/>
                <a:gd name="T5" fmla="*/ 0 h 77"/>
                <a:gd name="T6" fmla="*/ 0 w 69"/>
                <a:gd name="T7" fmla="*/ 194830 h 77"/>
                <a:gd name="T8" fmla="*/ 19648 w 69"/>
                <a:gd name="T9" fmla="*/ 214313 h 77"/>
                <a:gd name="T10" fmla="*/ 0 60000 65536"/>
                <a:gd name="T11" fmla="*/ 0 60000 65536"/>
                <a:gd name="T12" fmla="*/ 0 60000 65536"/>
                <a:gd name="T13" fmla="*/ 0 60000 65536"/>
                <a:gd name="T14" fmla="*/ 0 60000 65536"/>
                <a:gd name="T15" fmla="*/ 0 w 69"/>
                <a:gd name="T16" fmla="*/ 0 h 77"/>
                <a:gd name="T17" fmla="*/ 69 w 69"/>
                <a:gd name="T18" fmla="*/ 77 h 77"/>
              </a:gdLst>
              <a:ahLst/>
              <a:cxnLst>
                <a:cxn ang="T10">
                  <a:pos x="T0" y="T1"/>
                </a:cxn>
                <a:cxn ang="T11">
                  <a:pos x="T2" y="T3"/>
                </a:cxn>
                <a:cxn ang="T12">
                  <a:pos x="T4" y="T5"/>
                </a:cxn>
                <a:cxn ang="T13">
                  <a:pos x="T6" y="T7"/>
                </a:cxn>
                <a:cxn ang="T14">
                  <a:pos x="T8" y="T9"/>
                </a:cxn>
              </a:cxnLst>
              <a:rect l="T15" t="T16" r="T17" b="T18"/>
              <a:pathLst>
                <a:path w="69" h="77">
                  <a:moveTo>
                    <a:pt x="7" y="77"/>
                  </a:moveTo>
                  <a:cubicBezTo>
                    <a:pt x="69" y="16"/>
                    <a:pt x="69" y="16"/>
                    <a:pt x="69" y="16"/>
                  </a:cubicBezTo>
                  <a:cubicBezTo>
                    <a:pt x="61" y="7"/>
                    <a:pt x="61" y="7"/>
                    <a:pt x="52" y="0"/>
                  </a:cubicBezTo>
                  <a:cubicBezTo>
                    <a:pt x="0" y="70"/>
                    <a:pt x="0" y="70"/>
                    <a:pt x="0" y="70"/>
                  </a:cubicBezTo>
                  <a:cubicBezTo>
                    <a:pt x="5" y="75"/>
                    <a:pt x="2" y="72"/>
                    <a:pt x="7" y="7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3" name="Freeform 250"/>
            <p:cNvSpPr>
              <a:spLocks noChangeArrowheads="1"/>
            </p:cNvSpPr>
            <p:nvPr/>
          </p:nvSpPr>
          <p:spPr bwMode="auto">
            <a:xfrm>
              <a:off x="1163637" y="168276"/>
              <a:ext cx="169863" cy="239713"/>
            </a:xfrm>
            <a:custGeom>
              <a:avLst/>
              <a:gdLst>
                <a:gd name="T0" fmla="*/ 27846 w 61"/>
                <a:gd name="T1" fmla="*/ 239713 h 86"/>
                <a:gd name="T2" fmla="*/ 169863 w 61"/>
                <a:gd name="T3" fmla="*/ 39023 h 86"/>
                <a:gd name="T4" fmla="*/ 111386 w 61"/>
                <a:gd name="T5" fmla="*/ 0 h 86"/>
                <a:gd name="T6" fmla="*/ 0 w 61"/>
                <a:gd name="T7" fmla="*/ 217414 h 86"/>
                <a:gd name="T8" fmla="*/ 27846 w 61"/>
                <a:gd name="T9" fmla="*/ 239713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10" y="86"/>
                  </a:moveTo>
                  <a:cubicBezTo>
                    <a:pt x="61" y="14"/>
                    <a:pt x="61" y="14"/>
                    <a:pt x="61" y="14"/>
                  </a:cubicBezTo>
                  <a:cubicBezTo>
                    <a:pt x="53" y="8"/>
                    <a:pt x="48" y="5"/>
                    <a:pt x="40" y="0"/>
                  </a:cubicBezTo>
                  <a:cubicBezTo>
                    <a:pt x="0" y="78"/>
                    <a:pt x="0" y="78"/>
                    <a:pt x="0" y="78"/>
                  </a:cubicBezTo>
                  <a:cubicBezTo>
                    <a:pt x="5" y="82"/>
                    <a:pt x="5" y="82"/>
                    <a:pt x="10" y="86"/>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4" name="Freeform 251"/>
            <p:cNvSpPr>
              <a:spLocks noChangeArrowheads="1"/>
            </p:cNvSpPr>
            <p:nvPr/>
          </p:nvSpPr>
          <p:spPr bwMode="auto">
            <a:xfrm>
              <a:off x="1122362" y="114301"/>
              <a:ext cx="133350" cy="260350"/>
            </a:xfrm>
            <a:custGeom>
              <a:avLst/>
              <a:gdLst>
                <a:gd name="T0" fmla="*/ 25003 w 48"/>
                <a:gd name="T1" fmla="*/ 260350 h 93"/>
                <a:gd name="T2" fmla="*/ 133350 w 48"/>
                <a:gd name="T3" fmla="*/ 39192 h 93"/>
                <a:gd name="T4" fmla="*/ 55563 w 48"/>
                <a:gd name="T5" fmla="*/ 0 h 93"/>
                <a:gd name="T6" fmla="*/ 0 w 48"/>
                <a:gd name="T7" fmla="*/ 243553 h 93"/>
                <a:gd name="T8" fmla="*/ 25003 w 48"/>
                <a:gd name="T9" fmla="*/ 260350 h 93"/>
                <a:gd name="T10" fmla="*/ 0 60000 65536"/>
                <a:gd name="T11" fmla="*/ 0 60000 65536"/>
                <a:gd name="T12" fmla="*/ 0 60000 65536"/>
                <a:gd name="T13" fmla="*/ 0 60000 65536"/>
                <a:gd name="T14" fmla="*/ 0 60000 65536"/>
                <a:gd name="T15" fmla="*/ 0 w 48"/>
                <a:gd name="T16" fmla="*/ 0 h 93"/>
                <a:gd name="T17" fmla="*/ 48 w 48"/>
                <a:gd name="T18" fmla="*/ 93 h 93"/>
              </a:gdLst>
              <a:ahLst/>
              <a:cxnLst>
                <a:cxn ang="T10">
                  <a:pos x="T0" y="T1"/>
                </a:cxn>
                <a:cxn ang="T11">
                  <a:pos x="T2" y="T3"/>
                </a:cxn>
                <a:cxn ang="T12">
                  <a:pos x="T4" y="T5"/>
                </a:cxn>
                <a:cxn ang="T13">
                  <a:pos x="T6" y="T7"/>
                </a:cxn>
                <a:cxn ang="T14">
                  <a:pos x="T8" y="T9"/>
                </a:cxn>
              </a:cxnLst>
              <a:rect l="T15" t="T16" r="T17" b="T18"/>
              <a:pathLst>
                <a:path w="48" h="93">
                  <a:moveTo>
                    <a:pt x="9" y="93"/>
                  </a:moveTo>
                  <a:cubicBezTo>
                    <a:pt x="48" y="14"/>
                    <a:pt x="48" y="14"/>
                    <a:pt x="48" y="14"/>
                  </a:cubicBezTo>
                  <a:cubicBezTo>
                    <a:pt x="37" y="7"/>
                    <a:pt x="33" y="6"/>
                    <a:pt x="20" y="0"/>
                  </a:cubicBezTo>
                  <a:cubicBezTo>
                    <a:pt x="0" y="87"/>
                    <a:pt x="0" y="87"/>
                    <a:pt x="0" y="87"/>
                  </a:cubicBezTo>
                  <a:cubicBezTo>
                    <a:pt x="6" y="90"/>
                    <a:pt x="3" y="89"/>
                    <a:pt x="9"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sp>
          <p:nvSpPr>
            <p:cNvPr id="75" name="Freeform 252"/>
            <p:cNvSpPr>
              <a:spLocks noChangeArrowheads="1"/>
            </p:cNvSpPr>
            <p:nvPr/>
          </p:nvSpPr>
          <p:spPr bwMode="auto">
            <a:xfrm>
              <a:off x="0" y="0"/>
              <a:ext cx="1158875" cy="1644650"/>
            </a:xfrm>
            <a:custGeom>
              <a:avLst/>
              <a:gdLst>
                <a:gd name="T0" fmla="*/ 39095 w 415"/>
                <a:gd name="T1" fmla="*/ 765083 h 589"/>
                <a:gd name="T2" fmla="*/ 39095 w 415"/>
                <a:gd name="T3" fmla="*/ 765083 h 589"/>
                <a:gd name="T4" fmla="*/ 39095 w 415"/>
                <a:gd name="T5" fmla="*/ 765083 h 589"/>
                <a:gd name="T6" fmla="*/ 39095 w 415"/>
                <a:gd name="T7" fmla="*/ 765083 h 589"/>
                <a:gd name="T8" fmla="*/ 39095 w 415"/>
                <a:gd name="T9" fmla="*/ 765083 h 589"/>
                <a:gd name="T10" fmla="*/ 765137 w 415"/>
                <a:gd name="T11" fmla="*/ 1636273 h 589"/>
                <a:gd name="T12" fmla="*/ 1022044 w 415"/>
                <a:gd name="T13" fmla="*/ 1616727 h 589"/>
                <a:gd name="T14" fmla="*/ 1010874 w 415"/>
                <a:gd name="T15" fmla="*/ 1368215 h 589"/>
                <a:gd name="T16" fmla="*/ 787477 w 415"/>
                <a:gd name="T17" fmla="*/ 1393345 h 589"/>
                <a:gd name="T18" fmla="*/ 282039 w 415"/>
                <a:gd name="T19" fmla="*/ 787422 h 589"/>
                <a:gd name="T20" fmla="*/ 888005 w 415"/>
                <a:gd name="T21" fmla="*/ 282020 h 589"/>
                <a:gd name="T22" fmla="*/ 1103026 w 415"/>
                <a:gd name="T23" fmla="*/ 349034 h 589"/>
                <a:gd name="T24" fmla="*/ 1158875 w 415"/>
                <a:gd name="T25" fmla="*/ 106106 h 589"/>
                <a:gd name="T26" fmla="*/ 910345 w 415"/>
                <a:gd name="T27" fmla="*/ 41884 h 589"/>
                <a:gd name="T28" fmla="*/ 39095 w 415"/>
                <a:gd name="T29" fmla="*/ 765083 h 5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5"/>
                <a:gd name="T46" fmla="*/ 0 h 589"/>
                <a:gd name="T47" fmla="*/ 415 w 415"/>
                <a:gd name="T48" fmla="*/ 589 h 5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5" h="589">
                  <a:moveTo>
                    <a:pt x="14" y="274"/>
                  </a:moveTo>
                  <a:cubicBezTo>
                    <a:pt x="14" y="274"/>
                    <a:pt x="14" y="274"/>
                    <a:pt x="14" y="274"/>
                  </a:cubicBezTo>
                  <a:cubicBezTo>
                    <a:pt x="14" y="274"/>
                    <a:pt x="14" y="274"/>
                    <a:pt x="14" y="274"/>
                  </a:cubicBezTo>
                  <a:cubicBezTo>
                    <a:pt x="14" y="274"/>
                    <a:pt x="14" y="274"/>
                    <a:pt x="14" y="274"/>
                  </a:cubicBezTo>
                  <a:cubicBezTo>
                    <a:pt x="14" y="274"/>
                    <a:pt x="14" y="274"/>
                    <a:pt x="14" y="274"/>
                  </a:cubicBezTo>
                  <a:cubicBezTo>
                    <a:pt x="0" y="432"/>
                    <a:pt x="116" y="571"/>
                    <a:pt x="274" y="586"/>
                  </a:cubicBezTo>
                  <a:cubicBezTo>
                    <a:pt x="306" y="589"/>
                    <a:pt x="337" y="586"/>
                    <a:pt x="366" y="579"/>
                  </a:cubicBezTo>
                  <a:cubicBezTo>
                    <a:pt x="362" y="490"/>
                    <a:pt x="362" y="490"/>
                    <a:pt x="362" y="490"/>
                  </a:cubicBezTo>
                  <a:cubicBezTo>
                    <a:pt x="337" y="498"/>
                    <a:pt x="311" y="502"/>
                    <a:pt x="282" y="499"/>
                  </a:cubicBezTo>
                  <a:cubicBezTo>
                    <a:pt x="172" y="489"/>
                    <a:pt x="91" y="392"/>
                    <a:pt x="101" y="282"/>
                  </a:cubicBezTo>
                  <a:cubicBezTo>
                    <a:pt x="111" y="173"/>
                    <a:pt x="208" y="91"/>
                    <a:pt x="318" y="101"/>
                  </a:cubicBezTo>
                  <a:cubicBezTo>
                    <a:pt x="346" y="104"/>
                    <a:pt x="372" y="112"/>
                    <a:pt x="395" y="125"/>
                  </a:cubicBezTo>
                  <a:cubicBezTo>
                    <a:pt x="415" y="38"/>
                    <a:pt x="415" y="38"/>
                    <a:pt x="415" y="38"/>
                  </a:cubicBezTo>
                  <a:cubicBezTo>
                    <a:pt x="388" y="25"/>
                    <a:pt x="358" y="18"/>
                    <a:pt x="326" y="15"/>
                  </a:cubicBezTo>
                  <a:cubicBezTo>
                    <a:pt x="169" y="0"/>
                    <a:pt x="29" y="116"/>
                    <a:pt x="14" y="27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1"/>
                </a:solidFill>
              </a:endParaRPr>
            </a:p>
          </p:txBody>
        </p:sp>
      </p:grpSp>
      <p:sp>
        <p:nvSpPr>
          <p:cNvPr id="76" name="TextBox 682"/>
          <p:cNvSpPr>
            <a:spLocks noChangeArrowheads="1"/>
          </p:cNvSpPr>
          <p:nvPr/>
        </p:nvSpPr>
        <p:spPr bwMode="auto">
          <a:xfrm>
            <a:off x="16700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bg1"/>
                </a:solidFill>
                <a:latin typeface="方正中等线简体" panose="03000509000000000000" pitchFamily="65" charset="-122"/>
                <a:ea typeface="方正中等线简体" panose="03000509000000000000" pitchFamily="65" charset="-122"/>
              </a:rPr>
              <a:t>01</a:t>
            </a:r>
            <a:endParaRPr lang="zh-CN" altLang="en-US" sz="2800" dirty="0">
              <a:solidFill>
                <a:schemeClr val="bg1"/>
              </a:solidFill>
              <a:latin typeface="方正中等线简体" panose="03000509000000000000" pitchFamily="65" charset="-122"/>
              <a:ea typeface="方正中等线简体" panose="03000509000000000000" pitchFamily="65" charset="-122"/>
            </a:endParaRPr>
          </a:p>
        </p:txBody>
      </p:sp>
      <p:sp>
        <p:nvSpPr>
          <p:cNvPr id="77" name="TextBox 682"/>
          <p:cNvSpPr>
            <a:spLocks noChangeArrowheads="1"/>
          </p:cNvSpPr>
          <p:nvPr/>
        </p:nvSpPr>
        <p:spPr bwMode="auto">
          <a:xfrm>
            <a:off x="3384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latin typeface="方正中等线简体" panose="03000509000000000000" pitchFamily="65" charset="-122"/>
                <a:ea typeface="方正中等线简体" panose="03000509000000000000" pitchFamily="65" charset="-122"/>
              </a:rPr>
              <a:t>02</a:t>
            </a:r>
            <a:endParaRPr lang="zh-CN" altLang="en-US" sz="2800" dirty="0">
              <a:latin typeface="方正中等线简体" panose="03000509000000000000" pitchFamily="65" charset="-122"/>
              <a:ea typeface="方正中等线简体" panose="03000509000000000000" pitchFamily="65" charset="-122"/>
            </a:endParaRPr>
          </a:p>
        </p:txBody>
      </p:sp>
      <p:sp>
        <p:nvSpPr>
          <p:cNvPr id="78" name="TextBox 682"/>
          <p:cNvSpPr>
            <a:spLocks noChangeArrowheads="1"/>
          </p:cNvSpPr>
          <p:nvPr/>
        </p:nvSpPr>
        <p:spPr bwMode="auto">
          <a:xfrm>
            <a:off x="51625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bg2"/>
                </a:solidFill>
                <a:latin typeface="方正中等线简体" panose="03000509000000000000" pitchFamily="65" charset="-122"/>
                <a:ea typeface="方正中等线简体" panose="03000509000000000000" pitchFamily="65" charset="-122"/>
              </a:rPr>
              <a:t>03</a:t>
            </a:r>
            <a:endParaRPr lang="zh-CN" altLang="en-US" sz="2800" dirty="0">
              <a:solidFill>
                <a:schemeClr val="bg2"/>
              </a:solidFill>
              <a:latin typeface="方正中等线简体" panose="03000509000000000000" pitchFamily="65" charset="-122"/>
              <a:ea typeface="方正中等线简体" panose="03000509000000000000" pitchFamily="65" charset="-122"/>
            </a:endParaRPr>
          </a:p>
        </p:txBody>
      </p:sp>
      <p:sp>
        <p:nvSpPr>
          <p:cNvPr id="79" name="TextBox 682"/>
          <p:cNvSpPr>
            <a:spLocks noChangeArrowheads="1"/>
          </p:cNvSpPr>
          <p:nvPr/>
        </p:nvSpPr>
        <p:spPr bwMode="auto">
          <a:xfrm>
            <a:off x="6978650" y="1923678"/>
            <a:ext cx="582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dirty="0">
                <a:solidFill>
                  <a:schemeClr val="tx2"/>
                </a:solidFill>
                <a:latin typeface="方正中等线简体" panose="03000509000000000000" pitchFamily="65" charset="-122"/>
                <a:ea typeface="方正中等线简体" panose="03000509000000000000" pitchFamily="65" charset="-122"/>
              </a:rPr>
              <a:t>04</a:t>
            </a:r>
            <a:endParaRPr lang="zh-CN" altLang="en-US" sz="2800" dirty="0">
              <a:solidFill>
                <a:schemeClr val="tx2"/>
              </a:solidFill>
              <a:latin typeface="方正中等线简体" panose="03000509000000000000" pitchFamily="65" charset="-122"/>
              <a:ea typeface="方正中等线简体" panose="03000509000000000000" pitchFamily="65" charset="-122"/>
            </a:endParaRPr>
          </a:p>
        </p:txBody>
      </p:sp>
      <p:sp>
        <p:nvSpPr>
          <p:cNvPr id="80" name="矩形 1"/>
          <p:cNvSpPr>
            <a:spLocks noChangeArrowheads="1"/>
          </p:cNvSpPr>
          <p:nvPr/>
        </p:nvSpPr>
        <p:spPr bwMode="auto">
          <a:xfrm>
            <a:off x="895350" y="3690938"/>
            <a:ext cx="67135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81" name="TextBox 291"/>
          <p:cNvSpPr>
            <a:spLocks noChangeArrowheads="1"/>
          </p:cNvSpPr>
          <p:nvPr/>
        </p:nvSpPr>
        <p:spPr bwMode="auto">
          <a:xfrm>
            <a:off x="1488817"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bg1"/>
              </a:solidFill>
            </a:endParaRPr>
          </a:p>
        </p:txBody>
      </p:sp>
      <p:sp>
        <p:nvSpPr>
          <p:cNvPr id="82" name="TextBox 292"/>
          <p:cNvSpPr>
            <a:spLocks noChangeArrowheads="1"/>
          </p:cNvSpPr>
          <p:nvPr/>
        </p:nvSpPr>
        <p:spPr bwMode="auto">
          <a:xfrm>
            <a:off x="330888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83" name="TextBox 293"/>
          <p:cNvSpPr>
            <a:spLocks noChangeArrowheads="1"/>
          </p:cNvSpPr>
          <p:nvPr/>
        </p:nvSpPr>
        <p:spPr bwMode="auto">
          <a:xfrm>
            <a:off x="4964649"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84" name="TextBox 294"/>
          <p:cNvSpPr>
            <a:spLocks noChangeArrowheads="1"/>
          </p:cNvSpPr>
          <p:nvPr/>
        </p:nvSpPr>
        <p:spPr bwMode="auto">
          <a:xfrm>
            <a:off x="6706136" y="299243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tx2"/>
              </a:solidFill>
            </a:endParaRPr>
          </a:p>
        </p:txBody>
      </p:sp>
    </p:spTree>
    <p:extLst>
      <p:ext uri="{BB962C8B-B14F-4D97-AF65-F5344CB8AC3E}">
        <p14:creationId xmlns:p14="http://schemas.microsoft.com/office/powerpoint/2010/main" val="39890839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p:cTn id="17" dur="500" fill="hold"/>
                                        <p:tgtEl>
                                          <p:spTgt spid="81"/>
                                        </p:tgtEl>
                                        <p:attrNameLst>
                                          <p:attrName>ppt_w</p:attrName>
                                        </p:attrNameLst>
                                      </p:cBhvr>
                                      <p:tavLst>
                                        <p:tav tm="0">
                                          <p:val>
                                            <p:fltVal val="0"/>
                                          </p:val>
                                        </p:tav>
                                        <p:tav tm="100000">
                                          <p:val>
                                            <p:strVal val="#ppt_w"/>
                                          </p:val>
                                        </p:tav>
                                      </p:tavLst>
                                    </p:anim>
                                    <p:anim calcmode="lin" valueType="num">
                                      <p:cBhvr>
                                        <p:cTn id="18" dur="500" fill="hold"/>
                                        <p:tgtEl>
                                          <p:spTgt spid="81"/>
                                        </p:tgtEl>
                                        <p:attrNameLst>
                                          <p:attrName>ppt_h</p:attrName>
                                        </p:attrNameLst>
                                      </p:cBhvr>
                                      <p:tavLst>
                                        <p:tav tm="0">
                                          <p:val>
                                            <p:fltVal val="0"/>
                                          </p:val>
                                        </p:tav>
                                        <p:tav tm="100000">
                                          <p:val>
                                            <p:strVal val="#ppt_h"/>
                                          </p:val>
                                        </p:tav>
                                      </p:tavLst>
                                    </p:anim>
                                    <p:animEffect transition="in" filter="fade">
                                      <p:cBhvr>
                                        <p:cTn id="19" dur="500"/>
                                        <p:tgtEl>
                                          <p:spTgt spid="8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p:cTn id="29" dur="500" fill="hold"/>
                                        <p:tgtEl>
                                          <p:spTgt spid="77"/>
                                        </p:tgtEl>
                                        <p:attrNameLst>
                                          <p:attrName>ppt_w</p:attrName>
                                        </p:attrNameLst>
                                      </p:cBhvr>
                                      <p:tavLst>
                                        <p:tav tm="0">
                                          <p:val>
                                            <p:fltVal val="0"/>
                                          </p:val>
                                        </p:tav>
                                        <p:tav tm="100000">
                                          <p:val>
                                            <p:strVal val="#ppt_w"/>
                                          </p:val>
                                        </p:tav>
                                      </p:tavLst>
                                    </p:anim>
                                    <p:anim calcmode="lin" valueType="num">
                                      <p:cBhvr>
                                        <p:cTn id="30" dur="500" fill="hold"/>
                                        <p:tgtEl>
                                          <p:spTgt spid="77"/>
                                        </p:tgtEl>
                                        <p:attrNameLst>
                                          <p:attrName>ppt_h</p:attrName>
                                        </p:attrNameLst>
                                      </p:cBhvr>
                                      <p:tavLst>
                                        <p:tav tm="0">
                                          <p:val>
                                            <p:fltVal val="0"/>
                                          </p:val>
                                        </p:tav>
                                        <p:tav tm="100000">
                                          <p:val>
                                            <p:strVal val="#ppt_h"/>
                                          </p:val>
                                        </p:tav>
                                      </p:tavLst>
                                    </p:anim>
                                    <p:animEffect transition="in" filter="fade">
                                      <p:cBhvr>
                                        <p:cTn id="31" dur="500"/>
                                        <p:tgtEl>
                                          <p:spTgt spid="77"/>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500" fill="hold"/>
                                        <p:tgtEl>
                                          <p:spTgt spid="78"/>
                                        </p:tgtEl>
                                        <p:attrNameLst>
                                          <p:attrName>ppt_w</p:attrName>
                                        </p:attrNameLst>
                                      </p:cBhvr>
                                      <p:tavLst>
                                        <p:tav tm="0">
                                          <p:val>
                                            <p:fltVal val="0"/>
                                          </p:val>
                                        </p:tav>
                                        <p:tav tm="100000">
                                          <p:val>
                                            <p:strVal val="#ppt_w"/>
                                          </p:val>
                                        </p:tav>
                                      </p:tavLst>
                                    </p:anim>
                                    <p:anim calcmode="lin" valueType="num">
                                      <p:cBhvr>
                                        <p:cTn id="47" dur="500" fill="hold"/>
                                        <p:tgtEl>
                                          <p:spTgt spid="78"/>
                                        </p:tgtEl>
                                        <p:attrNameLst>
                                          <p:attrName>ppt_h</p:attrName>
                                        </p:attrNameLst>
                                      </p:cBhvr>
                                      <p:tavLst>
                                        <p:tav tm="0">
                                          <p:val>
                                            <p:fltVal val="0"/>
                                          </p:val>
                                        </p:tav>
                                        <p:tav tm="100000">
                                          <p:val>
                                            <p:strVal val="#ppt_h"/>
                                          </p:val>
                                        </p:tav>
                                      </p:tavLst>
                                    </p:anim>
                                    <p:animEffect transition="in" filter="fade">
                                      <p:cBhvr>
                                        <p:cTn id="48" dur="500"/>
                                        <p:tgtEl>
                                          <p:spTgt spid="7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9"/>
                                        </p:tgtEl>
                                        <p:attrNameLst>
                                          <p:attrName>style.visibility</p:attrName>
                                        </p:attrNameLst>
                                      </p:cBhvr>
                                      <p:to>
                                        <p:strVal val="visible"/>
                                      </p:to>
                                    </p:set>
                                    <p:anim calcmode="lin" valueType="num">
                                      <p:cBhvr>
                                        <p:cTn id="63" dur="500" fill="hold"/>
                                        <p:tgtEl>
                                          <p:spTgt spid="79"/>
                                        </p:tgtEl>
                                        <p:attrNameLst>
                                          <p:attrName>ppt_w</p:attrName>
                                        </p:attrNameLst>
                                      </p:cBhvr>
                                      <p:tavLst>
                                        <p:tav tm="0">
                                          <p:val>
                                            <p:fltVal val="0"/>
                                          </p:val>
                                        </p:tav>
                                        <p:tav tm="100000">
                                          <p:val>
                                            <p:strVal val="#ppt_w"/>
                                          </p:val>
                                        </p:tav>
                                      </p:tavLst>
                                    </p:anim>
                                    <p:anim calcmode="lin" valueType="num">
                                      <p:cBhvr>
                                        <p:cTn id="64" dur="500" fill="hold"/>
                                        <p:tgtEl>
                                          <p:spTgt spid="79"/>
                                        </p:tgtEl>
                                        <p:attrNameLst>
                                          <p:attrName>ppt_h</p:attrName>
                                        </p:attrNameLst>
                                      </p:cBhvr>
                                      <p:tavLst>
                                        <p:tav tm="0">
                                          <p:val>
                                            <p:fltVal val="0"/>
                                          </p:val>
                                        </p:tav>
                                        <p:tav tm="100000">
                                          <p:val>
                                            <p:strVal val="#ppt_h"/>
                                          </p:val>
                                        </p:tav>
                                      </p:tavLst>
                                    </p:anim>
                                    <p:animEffect transition="in" filter="fade">
                                      <p:cBhvr>
                                        <p:cTn id="65" dur="500"/>
                                        <p:tgtEl>
                                          <p:spTgt spid="7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500" fill="hold"/>
                                        <p:tgtEl>
                                          <p:spTgt spid="84"/>
                                        </p:tgtEl>
                                        <p:attrNameLst>
                                          <p:attrName>ppt_w</p:attrName>
                                        </p:attrNameLst>
                                      </p:cBhvr>
                                      <p:tavLst>
                                        <p:tav tm="0">
                                          <p:val>
                                            <p:fltVal val="0"/>
                                          </p:val>
                                        </p:tav>
                                        <p:tav tm="100000">
                                          <p:val>
                                            <p:strVal val="#ppt_w"/>
                                          </p:val>
                                        </p:tav>
                                      </p:tavLst>
                                    </p:anim>
                                    <p:anim calcmode="lin" valueType="num">
                                      <p:cBhvr>
                                        <p:cTn id="69" dur="500" fill="hold"/>
                                        <p:tgtEl>
                                          <p:spTgt spid="84"/>
                                        </p:tgtEl>
                                        <p:attrNameLst>
                                          <p:attrName>ppt_h</p:attrName>
                                        </p:attrNameLst>
                                      </p:cBhvr>
                                      <p:tavLst>
                                        <p:tav tm="0">
                                          <p:val>
                                            <p:fltVal val="0"/>
                                          </p:val>
                                        </p:tav>
                                        <p:tav tm="100000">
                                          <p:val>
                                            <p:strVal val="#ppt_h"/>
                                          </p:val>
                                        </p:tav>
                                      </p:tavLst>
                                    </p:anim>
                                    <p:animEffect transition="in" filter="fade">
                                      <p:cBhvr>
                                        <p:cTn id="70" dur="500"/>
                                        <p:tgtEl>
                                          <p:spTgt spid="84"/>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additive="base">
                                        <p:cTn id="75" dur="500" fill="hold"/>
                                        <p:tgtEl>
                                          <p:spTgt spid="80"/>
                                        </p:tgtEl>
                                        <p:attrNameLst>
                                          <p:attrName>ppt_x</p:attrName>
                                        </p:attrNameLst>
                                      </p:cBhvr>
                                      <p:tavLst>
                                        <p:tav tm="0">
                                          <p:val>
                                            <p:strVal val="#ppt_x"/>
                                          </p:val>
                                        </p:tav>
                                        <p:tav tm="100000">
                                          <p:val>
                                            <p:strVal val="#ppt_x"/>
                                          </p:val>
                                        </p:tav>
                                      </p:tavLst>
                                    </p:anim>
                                    <p:anim calcmode="lin" valueType="num">
                                      <p:cBhvr additive="base">
                                        <p:cTn id="76"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1006747" y="1190848"/>
            <a:ext cx="6696075" cy="654050"/>
            <a:chOff x="1006747" y="1190848"/>
            <a:chExt cx="6696075" cy="654050"/>
          </a:xfrm>
        </p:grpSpPr>
        <p:sp>
          <p:nvSpPr>
            <p:cNvPr id="52" name="矩形 1"/>
            <p:cNvSpPr>
              <a:spLocks noChangeArrowheads="1"/>
            </p:cNvSpPr>
            <p:nvPr/>
          </p:nvSpPr>
          <p:spPr bwMode="auto">
            <a:xfrm>
              <a:off x="1006747" y="1190848"/>
              <a:ext cx="4132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3" name="任意多边形 577"/>
            <p:cNvSpPr>
              <a:spLocks noChangeArrowheads="1"/>
            </p:cNvSpPr>
            <p:nvPr/>
          </p:nvSpPr>
          <p:spPr bwMode="auto">
            <a:xfrm>
              <a:off x="1024210" y="1798861"/>
              <a:ext cx="6678612" cy="46037"/>
            </a:xfrm>
            <a:custGeom>
              <a:avLst/>
              <a:gdLst>
                <a:gd name="T0" fmla="*/ 6678612 w 4397828"/>
                <a:gd name="T1" fmla="*/ 0 h 46990"/>
                <a:gd name="T2" fmla="*/ 6678612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tx2"/>
            </a:solidFill>
            <a:ln w="12700" cap="flat" cmpd="sng">
              <a:solidFill>
                <a:schemeClr val="tx2"/>
              </a:solidFill>
              <a:prstDash val="solid"/>
              <a:bevel/>
              <a:headEnd/>
              <a:tailEnd/>
            </a:ln>
          </p:spPr>
          <p:txBody>
            <a:bodyPr anchor="ctr"/>
            <a:lstStyle/>
            <a:p>
              <a:endParaRPr lang="zh-CN" altLang="en-US"/>
            </a:p>
          </p:txBody>
        </p:sp>
      </p:grpSp>
      <p:grpSp>
        <p:nvGrpSpPr>
          <p:cNvPr id="54" name="组合 53"/>
          <p:cNvGrpSpPr/>
          <p:nvPr/>
        </p:nvGrpSpPr>
        <p:grpSpPr>
          <a:xfrm>
            <a:off x="1006747" y="2060798"/>
            <a:ext cx="6630988" cy="773113"/>
            <a:chOff x="1006747" y="2060798"/>
            <a:chExt cx="6630988" cy="773113"/>
          </a:xfrm>
        </p:grpSpPr>
        <p:sp>
          <p:nvSpPr>
            <p:cNvPr id="55" name="矩形 1"/>
            <p:cNvSpPr>
              <a:spLocks noChangeArrowheads="1"/>
            </p:cNvSpPr>
            <p:nvPr/>
          </p:nvSpPr>
          <p:spPr bwMode="auto">
            <a:xfrm>
              <a:off x="1006747" y="2060798"/>
              <a:ext cx="387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6" name="任意多边形 631"/>
            <p:cNvSpPr>
              <a:spLocks noChangeArrowheads="1"/>
            </p:cNvSpPr>
            <p:nvPr/>
          </p:nvSpPr>
          <p:spPr bwMode="auto">
            <a:xfrm>
              <a:off x="1024210" y="2786286"/>
              <a:ext cx="6613525" cy="47625"/>
            </a:xfrm>
            <a:custGeom>
              <a:avLst/>
              <a:gdLst>
                <a:gd name="T0" fmla="*/ 6613525 w 4397828"/>
                <a:gd name="T1" fmla="*/ 0 h 46990"/>
                <a:gd name="T2" fmla="*/ 6613525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solidFill>
              <a:schemeClr val="accent3"/>
            </a:solidFill>
            <a:ln w="12700" cap="flat" cmpd="sng">
              <a:solidFill>
                <a:schemeClr val="bg2"/>
              </a:solidFill>
              <a:prstDash val="solid"/>
              <a:bevel/>
              <a:headEnd/>
              <a:tailEnd/>
            </a:ln>
          </p:spPr>
          <p:txBody>
            <a:bodyPr anchor="ctr"/>
            <a:lstStyle/>
            <a:p>
              <a:endParaRPr lang="zh-CN" altLang="en-US"/>
            </a:p>
          </p:txBody>
        </p:sp>
      </p:grpSp>
      <p:grpSp>
        <p:nvGrpSpPr>
          <p:cNvPr id="57" name="组合 56"/>
          <p:cNvGrpSpPr/>
          <p:nvPr/>
        </p:nvGrpSpPr>
        <p:grpSpPr>
          <a:xfrm>
            <a:off x="1006747" y="3122836"/>
            <a:ext cx="6319838" cy="693737"/>
            <a:chOff x="1006747" y="3122836"/>
            <a:chExt cx="6319838" cy="693737"/>
          </a:xfrm>
        </p:grpSpPr>
        <p:sp>
          <p:nvSpPr>
            <p:cNvPr id="58" name="矩形 1"/>
            <p:cNvSpPr>
              <a:spLocks noChangeArrowheads="1"/>
            </p:cNvSpPr>
            <p:nvPr/>
          </p:nvSpPr>
          <p:spPr bwMode="auto">
            <a:xfrm>
              <a:off x="1006747" y="3122836"/>
              <a:ext cx="4075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59" name="任意多边形 634"/>
            <p:cNvSpPr>
              <a:spLocks noChangeArrowheads="1"/>
            </p:cNvSpPr>
            <p:nvPr/>
          </p:nvSpPr>
          <p:spPr bwMode="auto">
            <a:xfrm>
              <a:off x="1024210" y="3773711"/>
              <a:ext cx="6302375" cy="42862"/>
            </a:xfrm>
            <a:custGeom>
              <a:avLst/>
              <a:gdLst>
                <a:gd name="T0" fmla="*/ 6302375 w 4397828"/>
                <a:gd name="T1" fmla="*/ 0 h 43180"/>
                <a:gd name="T2" fmla="*/ 6302375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solidFill>
              <a:schemeClr val="accent3"/>
            </a:solidFill>
            <a:ln w="12700" cap="flat" cmpd="sng">
              <a:solidFill>
                <a:schemeClr val="tx1"/>
              </a:solidFill>
              <a:prstDash val="solid"/>
              <a:bevel/>
              <a:headEnd/>
              <a:tailEnd/>
            </a:ln>
          </p:spPr>
          <p:txBody>
            <a:bodyPr anchor="ctr"/>
            <a:lstStyle/>
            <a:p>
              <a:endParaRPr lang="zh-CN" altLang="en-US"/>
            </a:p>
          </p:txBody>
        </p:sp>
      </p:grpSp>
      <p:grpSp>
        <p:nvGrpSpPr>
          <p:cNvPr id="60" name="组合 59"/>
          <p:cNvGrpSpPr/>
          <p:nvPr/>
        </p:nvGrpSpPr>
        <p:grpSpPr>
          <a:xfrm>
            <a:off x="1006747" y="3961036"/>
            <a:ext cx="6724650" cy="842962"/>
            <a:chOff x="1006747" y="3961036"/>
            <a:chExt cx="6724650" cy="842962"/>
          </a:xfrm>
        </p:grpSpPr>
        <p:sp>
          <p:nvSpPr>
            <p:cNvPr id="61" name="矩形 1"/>
            <p:cNvSpPr>
              <a:spLocks noChangeArrowheads="1"/>
            </p:cNvSpPr>
            <p:nvPr/>
          </p:nvSpPr>
          <p:spPr bwMode="auto">
            <a:xfrm>
              <a:off x="1006747" y="3961036"/>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62" name="任意多边形 636"/>
            <p:cNvSpPr>
              <a:spLocks noChangeArrowheads="1"/>
            </p:cNvSpPr>
            <p:nvPr/>
          </p:nvSpPr>
          <p:spPr bwMode="auto">
            <a:xfrm>
              <a:off x="1024210" y="4759548"/>
              <a:ext cx="6707187" cy="44450"/>
            </a:xfrm>
            <a:custGeom>
              <a:avLst/>
              <a:gdLst>
                <a:gd name="T0" fmla="*/ 6707187 w 4397828"/>
                <a:gd name="T1" fmla="*/ 0 h 45720"/>
                <a:gd name="T2" fmla="*/ 6707187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solidFill>
              <a:schemeClr val="accent3"/>
            </a:solidFill>
            <a:ln w="12700" cap="flat" cmpd="sng">
              <a:solidFill>
                <a:schemeClr val="bg1"/>
              </a:solidFill>
              <a:prstDash val="solid"/>
              <a:bevel/>
              <a:headEnd/>
              <a:tailEnd/>
            </a:ln>
          </p:spPr>
          <p:txBody>
            <a:bodyPr anchor="ctr"/>
            <a:lstStyle/>
            <a:p>
              <a:endParaRPr lang="zh-CN" altLang="en-US"/>
            </a:p>
          </p:txBody>
        </p:sp>
      </p:grpSp>
      <p:sp>
        <p:nvSpPr>
          <p:cNvPr id="63" name="Freeform 5"/>
          <p:cNvSpPr>
            <a:spLocks noChangeArrowheads="1"/>
          </p:cNvSpPr>
          <p:nvPr/>
        </p:nvSpPr>
        <p:spPr bwMode="auto">
          <a:xfrm>
            <a:off x="4969594" y="612998"/>
            <a:ext cx="2589212" cy="1192213"/>
          </a:xfrm>
          <a:custGeom>
            <a:avLst/>
            <a:gdLst>
              <a:gd name="T0" fmla="*/ 2463608 w 1175"/>
              <a:gd name="T1" fmla="*/ 857247 h 541"/>
              <a:gd name="T2" fmla="*/ 1004835 w 1175"/>
              <a:gd name="T3" fmla="*/ 229187 h 541"/>
              <a:gd name="T4" fmla="*/ 0 w 1175"/>
              <a:gd name="T5" fmla="*/ 1192213 h 541"/>
              <a:gd name="T6" fmla="*/ 2589212 w 1175"/>
              <a:gd name="T7" fmla="*/ 1192213 h 541"/>
              <a:gd name="T8" fmla="*/ 2463608 w 1175"/>
              <a:gd name="T9" fmla="*/ 857247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tx2"/>
          </a:solidFill>
          <a:ln>
            <a:noFill/>
          </a:ln>
        </p:spPr>
        <p:txBody>
          <a:bodyPr/>
          <a:lstStyle/>
          <a:p>
            <a:endParaRPr lang="zh-CN" altLang="en-US">
              <a:solidFill>
                <a:schemeClr val="accent2"/>
              </a:solidFill>
            </a:endParaRPr>
          </a:p>
        </p:txBody>
      </p:sp>
      <p:sp>
        <p:nvSpPr>
          <p:cNvPr id="64" name="Freeform 6"/>
          <p:cNvSpPr>
            <a:spLocks noChangeArrowheads="1"/>
          </p:cNvSpPr>
          <p:nvPr/>
        </p:nvSpPr>
        <p:spPr bwMode="auto">
          <a:xfrm>
            <a:off x="4883422" y="1805211"/>
            <a:ext cx="2928938" cy="984250"/>
          </a:xfrm>
          <a:custGeom>
            <a:avLst/>
            <a:gdLst>
              <a:gd name="T0" fmla="*/ 259861 w 1330"/>
              <a:gd name="T1" fmla="*/ 495428 h 447"/>
              <a:gd name="T2" fmla="*/ 224625 w 1330"/>
              <a:gd name="T3" fmla="*/ 618734 h 447"/>
              <a:gd name="T4" fmla="*/ 17618 w 1330"/>
              <a:gd name="T5" fmla="*/ 955625 h 447"/>
              <a:gd name="T6" fmla="*/ 0 w 1330"/>
              <a:gd name="T7" fmla="*/ 984250 h 447"/>
              <a:gd name="T8" fmla="*/ 2752761 w 1330"/>
              <a:gd name="T9" fmla="*/ 984250 h 447"/>
              <a:gd name="T10" fmla="*/ 2818828 w 1330"/>
              <a:gd name="T11" fmla="*/ 0 h 447"/>
              <a:gd name="T12" fmla="*/ 231232 w 1330"/>
              <a:gd name="T13" fmla="*/ 0 h 447"/>
              <a:gd name="T14" fmla="*/ 259861 w 1330"/>
              <a:gd name="T15" fmla="*/ 495428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bg2"/>
          </a:solidFill>
          <a:ln>
            <a:noFill/>
          </a:ln>
        </p:spPr>
        <p:txBody>
          <a:bodyPr/>
          <a:lstStyle/>
          <a:p>
            <a:endParaRPr lang="zh-CN" altLang="en-US">
              <a:solidFill>
                <a:schemeClr val="accent2"/>
              </a:solidFill>
            </a:endParaRPr>
          </a:p>
        </p:txBody>
      </p:sp>
      <p:sp>
        <p:nvSpPr>
          <p:cNvPr id="65" name="Freeform 7"/>
          <p:cNvSpPr>
            <a:spLocks noChangeArrowheads="1"/>
          </p:cNvSpPr>
          <p:nvPr/>
        </p:nvSpPr>
        <p:spPr bwMode="auto">
          <a:xfrm>
            <a:off x="4864372" y="2789461"/>
            <a:ext cx="2773363" cy="985837"/>
          </a:xfrm>
          <a:custGeom>
            <a:avLst/>
            <a:gdLst>
              <a:gd name="T0" fmla="*/ 2205 w 1258"/>
              <a:gd name="T1" fmla="*/ 55136 h 447"/>
              <a:gd name="T2" fmla="*/ 44092 w 1258"/>
              <a:gd name="T3" fmla="*/ 143354 h 447"/>
              <a:gd name="T4" fmla="*/ 257936 w 1258"/>
              <a:gd name="T5" fmla="*/ 176436 h 447"/>
              <a:gd name="T6" fmla="*/ 288800 w 1258"/>
              <a:gd name="T7" fmla="*/ 240394 h 447"/>
              <a:gd name="T8" fmla="*/ 242504 w 1258"/>
              <a:gd name="T9" fmla="*/ 286709 h 447"/>
              <a:gd name="T10" fmla="*/ 220458 w 1258"/>
              <a:gd name="T11" fmla="*/ 333023 h 447"/>
              <a:gd name="T12" fmla="*/ 242504 w 1258"/>
              <a:gd name="T13" fmla="*/ 385954 h 447"/>
              <a:gd name="T14" fmla="*/ 304232 w 1258"/>
              <a:gd name="T15" fmla="*/ 476378 h 447"/>
              <a:gd name="T16" fmla="*/ 286596 w 1258"/>
              <a:gd name="T17" fmla="*/ 502843 h 447"/>
              <a:gd name="T18" fmla="*/ 268959 w 1258"/>
              <a:gd name="T19" fmla="*/ 542541 h 447"/>
              <a:gd name="T20" fmla="*/ 273368 w 1258"/>
              <a:gd name="T21" fmla="*/ 602088 h 447"/>
              <a:gd name="T22" fmla="*/ 374779 w 1258"/>
              <a:gd name="T23" fmla="*/ 694717 h 447"/>
              <a:gd name="T24" fmla="*/ 376983 w 1258"/>
              <a:gd name="T25" fmla="*/ 725594 h 447"/>
              <a:gd name="T26" fmla="*/ 394620 w 1258"/>
              <a:gd name="T27" fmla="*/ 985837 h 447"/>
              <a:gd name="T28" fmla="*/ 2460312 w 1258"/>
              <a:gd name="T29" fmla="*/ 985837 h 447"/>
              <a:gd name="T30" fmla="*/ 2387561 w 1258"/>
              <a:gd name="T31" fmla="*/ 730005 h 447"/>
              <a:gd name="T32" fmla="*/ 2623451 w 1258"/>
              <a:gd name="T33" fmla="*/ 222751 h 447"/>
              <a:gd name="T34" fmla="*/ 2773363 w 1258"/>
              <a:gd name="T35" fmla="*/ 0 h 447"/>
              <a:gd name="T36" fmla="*/ 17637 w 1258"/>
              <a:gd name="T37" fmla="*/ 0 h 447"/>
              <a:gd name="T38" fmla="*/ 2205 w 1258"/>
              <a:gd name="T39" fmla="*/ 55136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tx1"/>
          </a:solidFill>
          <a:ln>
            <a:noFill/>
          </a:ln>
        </p:spPr>
        <p:txBody>
          <a:bodyPr/>
          <a:lstStyle/>
          <a:p>
            <a:endParaRPr lang="zh-CN" altLang="en-US">
              <a:solidFill>
                <a:schemeClr val="accent2"/>
              </a:solidFill>
            </a:endParaRPr>
          </a:p>
        </p:txBody>
      </p:sp>
      <p:sp>
        <p:nvSpPr>
          <p:cNvPr id="66" name="Freeform 8"/>
          <p:cNvSpPr>
            <a:spLocks noChangeArrowheads="1"/>
          </p:cNvSpPr>
          <p:nvPr/>
        </p:nvSpPr>
        <p:spPr bwMode="auto">
          <a:xfrm>
            <a:off x="5259660" y="3773711"/>
            <a:ext cx="2471737" cy="985837"/>
          </a:xfrm>
          <a:custGeom>
            <a:avLst/>
            <a:gdLst>
              <a:gd name="T0" fmla="*/ 48465 w 1122"/>
              <a:gd name="T1" fmla="*/ 63958 h 447"/>
              <a:gd name="T2" fmla="*/ 641065 w 1122"/>
              <a:gd name="T3" fmla="*/ 28671 h 447"/>
              <a:gd name="T4" fmla="*/ 786462 w 1122"/>
              <a:gd name="T5" fmla="*/ 500638 h 447"/>
              <a:gd name="T6" fmla="*/ 777650 w 1122"/>
              <a:gd name="T7" fmla="*/ 500638 h 447"/>
              <a:gd name="T8" fmla="*/ 308416 w 1122"/>
              <a:gd name="T9" fmla="*/ 985837 h 447"/>
              <a:gd name="T10" fmla="*/ 2324138 w 1122"/>
              <a:gd name="T11" fmla="*/ 985837 h 447"/>
              <a:gd name="T12" fmla="*/ 2471737 w 1122"/>
              <a:gd name="T13" fmla="*/ 985837 h 447"/>
              <a:gd name="T14" fmla="*/ 2286687 w 1122"/>
              <a:gd name="T15" fmla="*/ 494021 h 447"/>
              <a:gd name="T16" fmla="*/ 2064187 w 1122"/>
              <a:gd name="T17" fmla="*/ 0 h 447"/>
              <a:gd name="T18" fmla="*/ 0 w 1122"/>
              <a:gd name="T19" fmla="*/ 0 h 447"/>
              <a:gd name="T20" fmla="*/ 48465 w 1122"/>
              <a:gd name="T21" fmla="*/ 63958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bg1"/>
          </a:solidFill>
          <a:ln>
            <a:noFill/>
          </a:ln>
        </p:spPr>
        <p:txBody>
          <a:bodyPr/>
          <a:lstStyle/>
          <a:p>
            <a:endParaRPr lang="zh-CN" altLang="en-US">
              <a:solidFill>
                <a:schemeClr val="accent2"/>
              </a:solidFill>
            </a:endParaRPr>
          </a:p>
        </p:txBody>
      </p:sp>
      <p:sp>
        <p:nvSpPr>
          <p:cNvPr id="67" name="TextBox 614"/>
          <p:cNvSpPr>
            <a:spLocks noChangeArrowheads="1"/>
          </p:cNvSpPr>
          <p:nvPr/>
        </p:nvSpPr>
        <p:spPr bwMode="auto">
          <a:xfrm>
            <a:off x="5447520" y="122259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2"/>
              </a:solidFill>
            </a:endParaRPr>
          </a:p>
        </p:txBody>
      </p:sp>
      <p:sp>
        <p:nvSpPr>
          <p:cNvPr id="68" name="TextBox 626"/>
          <p:cNvSpPr>
            <a:spLocks noChangeArrowheads="1"/>
          </p:cNvSpPr>
          <p:nvPr/>
        </p:nvSpPr>
        <p:spPr bwMode="auto">
          <a:xfrm>
            <a:off x="6293658" y="2130648"/>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69" name="TextBox 627"/>
          <p:cNvSpPr>
            <a:spLocks noChangeArrowheads="1"/>
          </p:cNvSpPr>
          <p:nvPr/>
        </p:nvSpPr>
        <p:spPr bwMode="auto">
          <a:xfrm>
            <a:off x="5581664" y="31228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
        <p:nvSpPr>
          <p:cNvPr id="70" name="TextBox 628"/>
          <p:cNvSpPr>
            <a:spLocks noChangeArrowheads="1"/>
          </p:cNvSpPr>
          <p:nvPr/>
        </p:nvSpPr>
        <p:spPr bwMode="auto">
          <a:xfrm>
            <a:off x="6510352" y="41340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chemeClr val="accent2"/>
              </a:solidFill>
            </a:endParaRPr>
          </a:p>
        </p:txBody>
      </p:sp>
    </p:spTree>
    <p:extLst>
      <p:ext uri="{BB962C8B-B14F-4D97-AF65-F5344CB8AC3E}">
        <p14:creationId xmlns:p14="http://schemas.microsoft.com/office/powerpoint/2010/main" val="32992872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1+#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1+#ppt_w/2"/>
                                          </p:val>
                                        </p:tav>
                                        <p:tav tm="100000">
                                          <p:val>
                                            <p:strVal val="#ppt_x"/>
                                          </p:val>
                                        </p:tav>
                                      </p:tavLst>
                                    </p:anim>
                                    <p:anim calcmode="lin" valueType="num">
                                      <p:cBhvr additive="base">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1+#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1+#ppt_w/2"/>
                                          </p:val>
                                        </p:tav>
                                        <p:tav tm="100000">
                                          <p:val>
                                            <p:strVal val="#ppt_x"/>
                                          </p:val>
                                        </p:tav>
                                      </p:tavLst>
                                    </p:anim>
                                    <p:anim calcmode="lin" valueType="num">
                                      <p:cBhvr additive="base">
                                        <p:cTn id="54"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fill="hold"/>
                                        <p:tgtEl>
                                          <p:spTgt spid="60"/>
                                        </p:tgtEl>
                                        <p:attrNameLst>
                                          <p:attrName>ppt_x</p:attrName>
                                        </p:attrNameLst>
                                      </p:cBhvr>
                                      <p:tavLst>
                                        <p:tav tm="0">
                                          <p:val>
                                            <p:strVal val="1+#ppt_w/2"/>
                                          </p:val>
                                        </p:tav>
                                        <p:tav tm="100000">
                                          <p:val>
                                            <p:strVal val="#ppt_x"/>
                                          </p:val>
                                        </p:tav>
                                      </p:tavLst>
                                    </p:anim>
                                    <p:anim calcmode="lin" valueType="num">
                                      <p:cBhvr additive="base">
                                        <p:cTn id="60"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7" name="Freeform 5"/>
          <p:cNvSpPr>
            <a:spLocks noChangeArrowheads="1"/>
          </p:cNvSpPr>
          <p:nvPr/>
        </p:nvSpPr>
        <p:spPr bwMode="auto">
          <a:xfrm>
            <a:off x="3171863" y="1585045"/>
            <a:ext cx="2986087" cy="3656013"/>
          </a:xfrm>
          <a:custGeom>
            <a:avLst/>
            <a:gdLst>
              <a:gd name="T0" fmla="*/ 1118 w 1045"/>
              <a:gd name="T1" fmla="*/ 2301 h 1279"/>
              <a:gd name="T2" fmla="*/ 887 w 1045"/>
              <a:gd name="T3" fmla="*/ 2303 h 1279"/>
              <a:gd name="T4" fmla="*/ 884 w 1045"/>
              <a:gd name="T5" fmla="*/ 1923 h 1279"/>
              <a:gd name="T6" fmla="*/ 652 w 1045"/>
              <a:gd name="T7" fmla="*/ 1730 h 1279"/>
              <a:gd name="T8" fmla="*/ 430 w 1045"/>
              <a:gd name="T9" fmla="*/ 1714 h 1279"/>
              <a:gd name="T10" fmla="*/ 0 w 1045"/>
              <a:gd name="T11" fmla="*/ 1498 h 1279"/>
              <a:gd name="T12" fmla="*/ 580 w 1045"/>
              <a:gd name="T13" fmla="*/ 1671 h 1279"/>
              <a:gd name="T14" fmla="*/ 211 w 1045"/>
              <a:gd name="T15" fmla="*/ 1253 h 1279"/>
              <a:gd name="T16" fmla="*/ 774 w 1045"/>
              <a:gd name="T17" fmla="*/ 1716 h 1279"/>
              <a:gd name="T18" fmla="*/ 889 w 1045"/>
              <a:gd name="T19" fmla="*/ 1795 h 1279"/>
              <a:gd name="T20" fmla="*/ 889 w 1045"/>
              <a:gd name="T21" fmla="*/ 1788 h 1279"/>
              <a:gd name="T22" fmla="*/ 844 w 1045"/>
              <a:gd name="T23" fmla="*/ 1237 h 1279"/>
              <a:gd name="T24" fmla="*/ 446 w 1045"/>
              <a:gd name="T25" fmla="*/ 1044 h 1279"/>
              <a:gd name="T26" fmla="*/ 20 w 1045"/>
              <a:gd name="T27" fmla="*/ 391 h 1279"/>
              <a:gd name="T28" fmla="*/ 495 w 1045"/>
              <a:gd name="T29" fmla="*/ 987 h 1279"/>
              <a:gd name="T30" fmla="*/ 576 w 1045"/>
              <a:gd name="T31" fmla="*/ 717 h 1279"/>
              <a:gd name="T32" fmla="*/ 569 w 1045"/>
              <a:gd name="T33" fmla="*/ 443 h 1279"/>
              <a:gd name="T34" fmla="*/ 628 w 1045"/>
              <a:gd name="T35" fmla="*/ 828 h 1279"/>
              <a:gd name="T36" fmla="*/ 590 w 1045"/>
              <a:gd name="T37" fmla="*/ 1044 h 1279"/>
              <a:gd name="T38" fmla="*/ 848 w 1045"/>
              <a:gd name="T39" fmla="*/ 1140 h 1279"/>
              <a:gd name="T40" fmla="*/ 985 w 1045"/>
              <a:gd name="T41" fmla="*/ 0 h 1279"/>
              <a:gd name="T42" fmla="*/ 952 w 1045"/>
              <a:gd name="T43" fmla="*/ 1221 h 1279"/>
              <a:gd name="T44" fmla="*/ 1037 w 1045"/>
              <a:gd name="T45" fmla="*/ 1576 h 1279"/>
              <a:gd name="T46" fmla="*/ 1334 w 1045"/>
              <a:gd name="T47" fmla="*/ 1314 h 1279"/>
              <a:gd name="T48" fmla="*/ 1456 w 1045"/>
              <a:gd name="T49" fmla="*/ 673 h 1279"/>
              <a:gd name="T50" fmla="*/ 1424 w 1045"/>
              <a:gd name="T51" fmla="*/ 1237 h 1279"/>
              <a:gd name="T52" fmla="*/ 1625 w 1045"/>
              <a:gd name="T53" fmla="*/ 1028 h 1279"/>
              <a:gd name="T54" fmla="*/ 1881 w 1045"/>
              <a:gd name="T55" fmla="*/ 578 h 1279"/>
              <a:gd name="T56" fmla="*/ 1724 w 1045"/>
              <a:gd name="T57" fmla="*/ 981 h 1279"/>
              <a:gd name="T58" fmla="*/ 1109 w 1045"/>
              <a:gd name="T59" fmla="*/ 1739 h 1279"/>
              <a:gd name="T60" fmla="*/ 1098 w 1045"/>
              <a:gd name="T61" fmla="*/ 1972 h 1279"/>
              <a:gd name="T62" fmla="*/ 1690 w 1045"/>
              <a:gd name="T63" fmla="*/ 1599 h 1279"/>
              <a:gd name="T64" fmla="*/ 1098 w 1045"/>
              <a:gd name="T65" fmla="*/ 2053 h 1279"/>
              <a:gd name="T66" fmla="*/ 1118 w 1045"/>
              <a:gd name="T67" fmla="*/ 2301 h 12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1279"/>
              <a:gd name="T104" fmla="*/ 1045 w 1045"/>
              <a:gd name="T105" fmla="*/ 1279 h 12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accent3"/>
          </a:solidFill>
          <a:ln>
            <a:noFill/>
          </a:ln>
        </p:spPr>
        <p:txBody>
          <a:bodyPr/>
          <a:lstStyle/>
          <a:p>
            <a:endParaRPr lang="zh-CN" altLang="en-US">
              <a:solidFill>
                <a:schemeClr val="accent1"/>
              </a:solidFill>
            </a:endParaRPr>
          </a:p>
        </p:txBody>
      </p:sp>
      <p:sp>
        <p:nvSpPr>
          <p:cNvPr id="38" name="Freeform 6"/>
          <p:cNvSpPr>
            <a:spLocks noChangeArrowheads="1"/>
          </p:cNvSpPr>
          <p:nvPr/>
        </p:nvSpPr>
        <p:spPr bwMode="auto">
          <a:xfrm>
            <a:off x="3011526" y="1667595"/>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9"/>
              <a:gd name="T44" fmla="*/ 257 w 257"/>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close/>
              </a:path>
            </a:pathLst>
          </a:custGeom>
          <a:solidFill>
            <a:schemeClr val="bg2"/>
          </a:solidFill>
          <a:ln>
            <a:noFill/>
          </a:ln>
        </p:spPr>
        <p:txBody>
          <a:bodyPr/>
          <a:lstStyle/>
          <a:p>
            <a:endParaRPr lang="zh-CN" altLang="en-US">
              <a:solidFill>
                <a:schemeClr val="accent1"/>
              </a:solidFill>
            </a:endParaRPr>
          </a:p>
        </p:txBody>
      </p:sp>
      <p:sp>
        <p:nvSpPr>
          <p:cNvPr id="39" name="Freeform 7"/>
          <p:cNvSpPr>
            <a:spLocks noChangeArrowheads="1"/>
          </p:cNvSpPr>
          <p:nvPr/>
        </p:nvSpPr>
        <p:spPr bwMode="auto">
          <a:xfrm>
            <a:off x="4506951" y="1059582"/>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299"/>
              <a:gd name="T44" fmla="*/ 259 w 259"/>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close/>
              </a:path>
            </a:pathLst>
          </a:custGeom>
          <a:solidFill>
            <a:schemeClr val="bg1"/>
          </a:solidFill>
          <a:ln>
            <a:noFill/>
          </a:ln>
        </p:spPr>
        <p:txBody>
          <a:bodyPr/>
          <a:lstStyle/>
          <a:p>
            <a:endParaRPr lang="zh-CN" altLang="en-US">
              <a:solidFill>
                <a:schemeClr val="accent1"/>
              </a:solidFill>
            </a:endParaRPr>
          </a:p>
        </p:txBody>
      </p:sp>
      <p:sp>
        <p:nvSpPr>
          <p:cNvPr id="40" name="Freeform 8"/>
          <p:cNvSpPr>
            <a:spLocks noChangeArrowheads="1"/>
          </p:cNvSpPr>
          <p:nvPr/>
        </p:nvSpPr>
        <p:spPr bwMode="auto">
          <a:xfrm>
            <a:off x="5967451" y="1967632"/>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7"/>
              <a:gd name="T43" fmla="*/ 0 h 297"/>
              <a:gd name="T44" fmla="*/ 257 w 257"/>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close/>
              </a:path>
            </a:pathLst>
          </a:custGeom>
          <a:solidFill>
            <a:schemeClr val="bg2"/>
          </a:solidFill>
          <a:ln>
            <a:noFill/>
          </a:ln>
        </p:spPr>
        <p:txBody>
          <a:bodyPr/>
          <a:lstStyle/>
          <a:p>
            <a:endParaRPr lang="zh-CN" altLang="en-US">
              <a:solidFill>
                <a:schemeClr val="accent1"/>
              </a:solidFill>
            </a:endParaRPr>
          </a:p>
        </p:txBody>
      </p:sp>
      <p:sp>
        <p:nvSpPr>
          <p:cNvPr id="41" name="Freeform 9"/>
          <p:cNvSpPr>
            <a:spLocks noChangeArrowheads="1"/>
          </p:cNvSpPr>
          <p:nvPr/>
        </p:nvSpPr>
        <p:spPr bwMode="auto">
          <a:xfrm>
            <a:off x="5711863" y="3588470"/>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0"/>
              <a:gd name="T43" fmla="*/ 0 h 299"/>
              <a:gd name="T44" fmla="*/ 260 w 260"/>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2" name="Freeform 10"/>
          <p:cNvSpPr>
            <a:spLocks noChangeArrowheads="1"/>
          </p:cNvSpPr>
          <p:nvPr/>
        </p:nvSpPr>
        <p:spPr bwMode="auto">
          <a:xfrm>
            <a:off x="3851313" y="1799357"/>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9"/>
              <a:gd name="T44" fmla="*/ 258 w 258"/>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close/>
              </a:path>
            </a:pathLst>
          </a:custGeom>
          <a:solidFill>
            <a:schemeClr val="tx1"/>
          </a:solidFill>
          <a:ln>
            <a:noFill/>
          </a:ln>
        </p:spPr>
        <p:txBody>
          <a:bodyPr/>
          <a:lstStyle/>
          <a:p>
            <a:endParaRPr lang="zh-CN" altLang="en-US">
              <a:solidFill>
                <a:schemeClr val="accent1"/>
              </a:solidFill>
            </a:endParaRPr>
          </a:p>
        </p:txBody>
      </p:sp>
      <p:sp>
        <p:nvSpPr>
          <p:cNvPr id="43" name="Freeform 11"/>
          <p:cNvSpPr>
            <a:spLocks noChangeArrowheads="1"/>
          </p:cNvSpPr>
          <p:nvPr/>
        </p:nvSpPr>
        <p:spPr bwMode="auto">
          <a:xfrm>
            <a:off x="2944851" y="3463057"/>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close/>
              </a:path>
            </a:pathLst>
          </a:custGeom>
          <a:solidFill>
            <a:schemeClr val="bg1"/>
          </a:solidFill>
          <a:ln>
            <a:noFill/>
          </a:ln>
        </p:spPr>
        <p:txBody>
          <a:bodyPr/>
          <a:lstStyle/>
          <a:p>
            <a:endParaRPr lang="zh-CN" altLang="en-US">
              <a:solidFill>
                <a:schemeClr val="accent1"/>
              </a:solidFill>
            </a:endParaRPr>
          </a:p>
        </p:txBody>
      </p:sp>
      <p:sp>
        <p:nvSpPr>
          <p:cNvPr id="44" name="Freeform 12"/>
          <p:cNvSpPr>
            <a:spLocks noChangeArrowheads="1"/>
          </p:cNvSpPr>
          <p:nvPr/>
        </p:nvSpPr>
        <p:spPr bwMode="auto">
          <a:xfrm>
            <a:off x="5257838" y="2151782"/>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297"/>
              <a:gd name="T44" fmla="*/ 258 w 258"/>
              <a:gd name="T45" fmla="*/ 297 h 2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close/>
              </a:path>
            </a:pathLst>
          </a:custGeom>
          <a:solidFill>
            <a:schemeClr val="tx1"/>
          </a:solidFill>
          <a:ln>
            <a:noFill/>
          </a:ln>
        </p:spPr>
        <p:txBody>
          <a:bodyPr/>
          <a:lstStyle/>
          <a:p>
            <a:endParaRPr lang="zh-CN" altLang="en-US">
              <a:solidFill>
                <a:schemeClr val="accent1"/>
              </a:solidFill>
            </a:endParaRPr>
          </a:p>
        </p:txBody>
      </p:sp>
      <p:sp>
        <p:nvSpPr>
          <p:cNvPr id="45" name="Freeform 13"/>
          <p:cNvSpPr>
            <a:spLocks noChangeArrowheads="1"/>
          </p:cNvSpPr>
          <p:nvPr/>
        </p:nvSpPr>
        <p:spPr bwMode="auto">
          <a:xfrm>
            <a:off x="5172113" y="422029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close/>
              </a:path>
            </a:pathLst>
          </a:custGeom>
          <a:solidFill>
            <a:schemeClr val="bg2"/>
          </a:solidFill>
          <a:ln>
            <a:noFill/>
          </a:ln>
        </p:spPr>
        <p:txBody>
          <a:bodyPr/>
          <a:lstStyle/>
          <a:p>
            <a:endParaRPr lang="zh-CN" altLang="en-US">
              <a:solidFill>
                <a:schemeClr val="accent1"/>
              </a:solidFill>
            </a:endParaRPr>
          </a:p>
        </p:txBody>
      </p:sp>
      <p:sp>
        <p:nvSpPr>
          <p:cNvPr id="46" name="Freeform 14"/>
          <p:cNvSpPr>
            <a:spLocks noChangeArrowheads="1"/>
          </p:cNvSpPr>
          <p:nvPr/>
        </p:nvSpPr>
        <p:spPr bwMode="auto">
          <a:xfrm>
            <a:off x="3629063" y="2624857"/>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close/>
              </a:path>
            </a:pathLst>
          </a:custGeom>
          <a:solidFill>
            <a:schemeClr val="bg1"/>
          </a:solidFill>
          <a:ln>
            <a:noFill/>
          </a:ln>
        </p:spPr>
        <p:txBody>
          <a:bodyPr/>
          <a:lstStyle/>
          <a:p>
            <a:endParaRPr lang="zh-CN" altLang="en-US">
              <a:solidFill>
                <a:schemeClr val="accent1"/>
              </a:solidFill>
            </a:endParaRPr>
          </a:p>
        </p:txBody>
      </p:sp>
      <p:sp>
        <p:nvSpPr>
          <p:cNvPr id="47" name="Freeform 15"/>
          <p:cNvSpPr>
            <a:spLocks noChangeArrowheads="1"/>
          </p:cNvSpPr>
          <p:nvPr/>
        </p:nvSpPr>
        <p:spPr bwMode="auto">
          <a:xfrm>
            <a:off x="4397413" y="2224807"/>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4"/>
              <a:gd name="T44" fmla="*/ 142 w 142"/>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close/>
              </a:path>
            </a:pathLst>
          </a:custGeom>
          <a:solidFill>
            <a:schemeClr val="tx2"/>
          </a:solidFill>
          <a:ln>
            <a:noFill/>
          </a:ln>
        </p:spPr>
        <p:txBody>
          <a:bodyPr/>
          <a:lstStyle/>
          <a:p>
            <a:endParaRPr lang="zh-CN" altLang="en-US">
              <a:solidFill>
                <a:schemeClr val="accent1"/>
              </a:solidFill>
            </a:endParaRPr>
          </a:p>
        </p:txBody>
      </p:sp>
      <p:sp>
        <p:nvSpPr>
          <p:cNvPr id="48" name="Freeform 16"/>
          <p:cNvSpPr>
            <a:spLocks noChangeArrowheads="1"/>
          </p:cNvSpPr>
          <p:nvPr/>
        </p:nvSpPr>
        <p:spPr bwMode="auto">
          <a:xfrm>
            <a:off x="4851438" y="3580532"/>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3"/>
              <a:gd name="T43" fmla="*/ 0 h 164"/>
              <a:gd name="T44" fmla="*/ 143 w 143"/>
              <a:gd name="T45" fmla="*/ 164 h 1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close/>
              </a:path>
            </a:pathLst>
          </a:custGeom>
          <a:solidFill>
            <a:schemeClr val="bg1"/>
          </a:solidFill>
          <a:ln>
            <a:noFill/>
          </a:ln>
        </p:spPr>
        <p:txBody>
          <a:bodyPr/>
          <a:lstStyle/>
          <a:p>
            <a:endParaRPr lang="zh-CN" altLang="en-US">
              <a:solidFill>
                <a:schemeClr val="accent1"/>
              </a:solidFill>
            </a:endParaRPr>
          </a:p>
        </p:txBody>
      </p:sp>
      <p:sp>
        <p:nvSpPr>
          <p:cNvPr id="49" name="Freeform 17"/>
          <p:cNvSpPr>
            <a:spLocks noChangeArrowheads="1"/>
          </p:cNvSpPr>
          <p:nvPr/>
        </p:nvSpPr>
        <p:spPr bwMode="auto">
          <a:xfrm>
            <a:off x="3505238" y="3334470"/>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close/>
              </a:path>
            </a:pathLst>
          </a:custGeom>
          <a:solidFill>
            <a:schemeClr val="tx1"/>
          </a:solidFill>
          <a:ln>
            <a:noFill/>
          </a:ln>
        </p:spPr>
        <p:txBody>
          <a:bodyPr/>
          <a:lstStyle/>
          <a:p>
            <a:endParaRPr lang="zh-CN" altLang="en-US">
              <a:solidFill>
                <a:schemeClr val="accent1"/>
              </a:solidFill>
            </a:endParaRPr>
          </a:p>
        </p:txBody>
      </p:sp>
      <p:sp>
        <p:nvSpPr>
          <p:cNvPr id="50" name="Freeform 18"/>
          <p:cNvSpPr>
            <a:spLocks noChangeArrowheads="1"/>
          </p:cNvSpPr>
          <p:nvPr/>
        </p:nvSpPr>
        <p:spPr bwMode="auto">
          <a:xfrm>
            <a:off x="5653126" y="2728045"/>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4"/>
              <a:gd name="T43" fmla="*/ 0 h 166"/>
              <a:gd name="T44" fmla="*/ 144 w 144"/>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1" name="Freeform 19"/>
          <p:cNvSpPr>
            <a:spLocks noChangeArrowheads="1"/>
          </p:cNvSpPr>
          <p:nvPr/>
        </p:nvSpPr>
        <p:spPr bwMode="auto">
          <a:xfrm>
            <a:off x="4100551" y="3842470"/>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6"/>
              <a:gd name="T44" fmla="*/ 142 w 142"/>
              <a:gd name="T45" fmla="*/ 166 h 1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close/>
              </a:path>
            </a:pathLst>
          </a:custGeom>
          <a:solidFill>
            <a:schemeClr val="tx2"/>
          </a:solidFill>
          <a:ln>
            <a:noFill/>
          </a:ln>
        </p:spPr>
        <p:txBody>
          <a:bodyPr/>
          <a:lstStyle/>
          <a:p>
            <a:endParaRPr lang="zh-CN" altLang="en-US">
              <a:solidFill>
                <a:schemeClr val="accent1"/>
              </a:solidFill>
            </a:endParaRPr>
          </a:p>
        </p:txBody>
      </p:sp>
      <p:sp>
        <p:nvSpPr>
          <p:cNvPr id="52" name="Freeform 20"/>
          <p:cNvSpPr>
            <a:spLocks noChangeArrowheads="1"/>
          </p:cNvSpPr>
          <p:nvPr/>
        </p:nvSpPr>
        <p:spPr bwMode="auto">
          <a:xfrm>
            <a:off x="4749838" y="2794720"/>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2"/>
              <a:gd name="T43" fmla="*/ 0 h 165"/>
              <a:gd name="T44" fmla="*/ 142 w 142"/>
              <a:gd name="T45" fmla="*/ 165 h 1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close/>
              </a:path>
            </a:pathLst>
          </a:custGeom>
          <a:solidFill>
            <a:schemeClr val="bg2"/>
          </a:solidFill>
          <a:ln>
            <a:noFill/>
          </a:ln>
        </p:spPr>
        <p:txBody>
          <a:bodyPr/>
          <a:lstStyle/>
          <a:p>
            <a:endParaRPr lang="zh-CN" altLang="en-US">
              <a:solidFill>
                <a:schemeClr val="accent1"/>
              </a:solidFill>
            </a:endParaRPr>
          </a:p>
        </p:txBody>
      </p:sp>
      <p:sp>
        <p:nvSpPr>
          <p:cNvPr id="53" name="TextBox 51"/>
          <p:cNvSpPr>
            <a:spLocks noChangeArrowheads="1"/>
          </p:cNvSpPr>
          <p:nvPr/>
        </p:nvSpPr>
        <p:spPr bwMode="auto">
          <a:xfrm>
            <a:off x="7022981" y="203430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4" name="TextBox 52"/>
          <p:cNvSpPr>
            <a:spLocks noChangeArrowheads="1"/>
          </p:cNvSpPr>
          <p:nvPr/>
        </p:nvSpPr>
        <p:spPr bwMode="auto">
          <a:xfrm>
            <a:off x="6662941" y="3666257"/>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5" name="TextBox 53"/>
          <p:cNvSpPr>
            <a:spLocks noChangeArrowheads="1"/>
          </p:cNvSpPr>
          <p:nvPr/>
        </p:nvSpPr>
        <p:spPr bwMode="auto">
          <a:xfrm>
            <a:off x="849886" y="174169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6" name="TextBox 54"/>
          <p:cNvSpPr>
            <a:spLocks noChangeArrowheads="1"/>
          </p:cNvSpPr>
          <p:nvPr/>
        </p:nvSpPr>
        <p:spPr bwMode="auto">
          <a:xfrm>
            <a:off x="4964687" y="12250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57" name="任意多边形 2"/>
          <p:cNvSpPr>
            <a:spLocks noChangeArrowheads="1"/>
          </p:cNvSpPr>
          <p:nvPr/>
        </p:nvSpPr>
        <p:spPr bwMode="auto">
          <a:xfrm>
            <a:off x="6538481" y="2199406"/>
            <a:ext cx="532282"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0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8" name="任意多边形 56"/>
          <p:cNvSpPr>
            <a:spLocks noChangeArrowheads="1"/>
          </p:cNvSpPr>
          <p:nvPr/>
        </p:nvSpPr>
        <p:spPr bwMode="auto">
          <a:xfrm>
            <a:off x="6226274" y="3826595"/>
            <a:ext cx="457138" cy="45719"/>
          </a:xfrm>
          <a:custGeom>
            <a:avLst/>
            <a:gdLst>
              <a:gd name="T0" fmla="*/ 0 w 361950"/>
              <a:gd name="T1" fmla="*/ 0 h 635"/>
              <a:gd name="T2" fmla="*/ 361950 w 361950"/>
              <a:gd name="T3" fmla="*/ 0 h 635"/>
              <a:gd name="T4" fmla="*/ 0 60000 65536"/>
              <a:gd name="T5" fmla="*/ 0 60000 65536"/>
              <a:gd name="T6" fmla="*/ 0 w 361950"/>
              <a:gd name="T7" fmla="*/ 0 h 635"/>
              <a:gd name="T8" fmla="*/ 361950 w 361950"/>
              <a:gd name="T9" fmla="*/ 635 h 635"/>
            </a:gdLst>
            <a:ahLst/>
            <a:cxnLst>
              <a:cxn ang="T4">
                <a:pos x="T0" y="T1"/>
              </a:cxn>
              <a:cxn ang="T5">
                <a:pos x="T2" y="T3"/>
              </a:cxn>
            </a:cxnLst>
            <a:rect l="T6" t="T7" r="T8" b="T9"/>
            <a:pathLst>
              <a:path w="361950" h="635">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59" name="任意多边形 58"/>
          <p:cNvSpPr>
            <a:spLocks noChangeArrowheads="1"/>
          </p:cNvSpPr>
          <p:nvPr/>
        </p:nvSpPr>
        <p:spPr bwMode="auto">
          <a:xfrm>
            <a:off x="1826456" y="1902033"/>
            <a:ext cx="1127919" cy="65599"/>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2"/>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0" name="任意多边形 59"/>
          <p:cNvSpPr>
            <a:spLocks noChangeArrowheads="1"/>
          </p:cNvSpPr>
          <p:nvPr/>
        </p:nvSpPr>
        <p:spPr bwMode="auto">
          <a:xfrm rot="16200000">
            <a:off x="5220532" y="1805732"/>
            <a:ext cx="530225" cy="46037"/>
          </a:xfrm>
          <a:custGeom>
            <a:avLst/>
            <a:gdLst>
              <a:gd name="T0" fmla="*/ 0 w 361950"/>
              <a:gd name="T1" fmla="*/ 0 h 45720"/>
              <a:gd name="T2" fmla="*/ 530225 w 361950"/>
              <a:gd name="T3" fmla="*/ 0 h 45720"/>
              <a:gd name="T4" fmla="*/ 0 60000 65536"/>
              <a:gd name="T5" fmla="*/ 0 60000 65536"/>
              <a:gd name="T6" fmla="*/ 0 w 361950"/>
              <a:gd name="T7" fmla="*/ 0 h 45720"/>
              <a:gd name="T8" fmla="*/ 361950 w 361950"/>
              <a:gd name="T9" fmla="*/ 45720 h 45720"/>
            </a:gdLst>
            <a:ahLst/>
            <a:cxnLst>
              <a:cxn ang="T4">
                <a:pos x="T0" y="T1"/>
              </a:cxn>
              <a:cxn ang="T5">
                <a:pos x="T2" y="T3"/>
              </a:cxn>
            </a:cxnLst>
            <a:rect l="T6" t="T7" r="T8" b="T9"/>
            <a:pathLst>
              <a:path w="361950" h="45720">
                <a:moveTo>
                  <a:pt x="0" y="0"/>
                </a:moveTo>
                <a:lnTo>
                  <a:pt x="361950" y="0"/>
                </a:lnTo>
              </a:path>
            </a:pathLst>
          </a:custGeom>
          <a:noFill/>
          <a:ln w="12700" cap="flat" cmpd="sng">
            <a:solidFill>
              <a:schemeClr val="tx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
        <p:nvSpPr>
          <p:cNvPr id="61" name="TextBox 53"/>
          <p:cNvSpPr>
            <a:spLocks noChangeArrowheads="1"/>
          </p:cNvSpPr>
          <p:nvPr/>
        </p:nvSpPr>
        <p:spPr bwMode="auto">
          <a:xfrm>
            <a:off x="1229874" y="356081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accent1"/>
              </a:solidFill>
            </a:endParaRPr>
          </a:p>
        </p:txBody>
      </p:sp>
      <p:sp>
        <p:nvSpPr>
          <p:cNvPr id="62" name="任意多边形 58"/>
          <p:cNvSpPr>
            <a:spLocks noChangeArrowheads="1"/>
          </p:cNvSpPr>
          <p:nvPr/>
        </p:nvSpPr>
        <p:spPr bwMode="auto">
          <a:xfrm>
            <a:off x="2206444" y="3721148"/>
            <a:ext cx="662246" cy="100683"/>
          </a:xfrm>
          <a:custGeom>
            <a:avLst/>
            <a:gdLst>
              <a:gd name="T0" fmla="*/ 0 w 361950"/>
              <a:gd name="T1" fmla="*/ 0 h 74930"/>
              <a:gd name="T2" fmla="*/ 1452563 w 361950"/>
              <a:gd name="T3" fmla="*/ 0 h 74930"/>
              <a:gd name="T4" fmla="*/ 0 60000 65536"/>
              <a:gd name="T5" fmla="*/ 0 60000 65536"/>
              <a:gd name="T6" fmla="*/ 0 w 361950"/>
              <a:gd name="T7" fmla="*/ 0 h 74930"/>
              <a:gd name="T8" fmla="*/ 361950 w 361950"/>
              <a:gd name="T9" fmla="*/ 74930 h 74930"/>
            </a:gdLst>
            <a:ahLst/>
            <a:cxnLst>
              <a:cxn ang="T4">
                <a:pos x="T0" y="T1"/>
              </a:cxn>
              <a:cxn ang="T5">
                <a:pos x="T2" y="T3"/>
              </a:cxn>
            </a:cxnLst>
            <a:rect l="T6" t="T7" r="T8" b="T9"/>
            <a:pathLst>
              <a:path w="361950" h="74930">
                <a:moveTo>
                  <a:pt x="0" y="0"/>
                </a:moveTo>
                <a:lnTo>
                  <a:pt x="361950" y="0"/>
                </a:lnTo>
              </a:path>
            </a:pathLst>
          </a:custGeom>
          <a:noFill/>
          <a:ln w="12700" cap="flat" cmpd="sng">
            <a:solidFill>
              <a:schemeClr val="bg1"/>
            </a:solidFill>
            <a:prstDash val="solid"/>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accent1"/>
              </a:solidFill>
            </a:endParaRPr>
          </a:p>
        </p:txBody>
      </p:sp>
    </p:spTree>
    <p:extLst>
      <p:ext uri="{BB962C8B-B14F-4D97-AF65-F5344CB8AC3E}">
        <p14:creationId xmlns:p14="http://schemas.microsoft.com/office/powerpoint/2010/main" val="298980675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300"/>
                                        <p:tgtEl>
                                          <p:spTgt spid="38"/>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300"/>
                                        <p:tgtEl>
                                          <p:spTgt spid="39"/>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300"/>
                                        <p:tgtEl>
                                          <p:spTgt spid="42"/>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300"/>
                                        <p:tgtEl>
                                          <p:spTgt spid="47"/>
                                        </p:tgtEl>
                                      </p:cBhvr>
                                    </p:animEffect>
                                  </p:childTnLst>
                                </p:cTn>
                              </p:par>
                            </p:childTnLst>
                          </p:cTn>
                        </p:par>
                        <p:par>
                          <p:cTn id="24" fill="hold">
                            <p:stCondLst>
                              <p:cond delay="17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300"/>
                                        <p:tgtEl>
                                          <p:spTgt spid="44"/>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300"/>
                                        <p:tgtEl>
                                          <p:spTgt spid="40"/>
                                        </p:tgtEl>
                                      </p:cBhvr>
                                    </p:animEffect>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300"/>
                                        <p:tgtEl>
                                          <p:spTgt spid="50"/>
                                        </p:tgtEl>
                                      </p:cBhvr>
                                    </p:animEffect>
                                  </p:childTnLst>
                                </p:cTn>
                              </p:par>
                            </p:childTnLst>
                          </p:cTn>
                        </p:par>
                        <p:par>
                          <p:cTn id="36" fill="hold">
                            <p:stCondLst>
                              <p:cond delay="26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300"/>
                                        <p:tgtEl>
                                          <p:spTgt spid="52"/>
                                        </p:tgtEl>
                                      </p:cBhvr>
                                    </p:animEffect>
                                  </p:childTnLst>
                                </p:cTn>
                              </p:par>
                            </p:childTnLst>
                          </p:cTn>
                        </p:par>
                        <p:par>
                          <p:cTn id="40" fill="hold">
                            <p:stCondLst>
                              <p:cond delay="29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300"/>
                                        <p:tgtEl>
                                          <p:spTgt spid="46"/>
                                        </p:tgtEl>
                                      </p:cBhvr>
                                    </p:animEffect>
                                  </p:childTnLst>
                                </p:cTn>
                              </p:par>
                            </p:childTnLst>
                          </p:cTn>
                        </p:par>
                        <p:par>
                          <p:cTn id="44" fill="hold">
                            <p:stCondLst>
                              <p:cond delay="32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300"/>
                                        <p:tgtEl>
                                          <p:spTgt spid="49"/>
                                        </p:tgtEl>
                                      </p:cBhvr>
                                    </p:animEffect>
                                  </p:childTnLst>
                                </p:cTn>
                              </p:par>
                            </p:childTnLst>
                          </p:cTn>
                        </p:par>
                        <p:par>
                          <p:cTn id="48" fill="hold">
                            <p:stCondLst>
                              <p:cond delay="35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300"/>
                                        <p:tgtEl>
                                          <p:spTgt spid="43"/>
                                        </p:tgtEl>
                                      </p:cBhvr>
                                    </p:animEffect>
                                  </p:childTnLst>
                                </p:cTn>
                              </p:par>
                            </p:childTnLst>
                          </p:cTn>
                        </p:par>
                        <p:par>
                          <p:cTn id="52" fill="hold">
                            <p:stCondLst>
                              <p:cond delay="38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300"/>
                                        <p:tgtEl>
                                          <p:spTgt spid="51"/>
                                        </p:tgtEl>
                                      </p:cBhvr>
                                    </p:animEffect>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300"/>
                                        <p:tgtEl>
                                          <p:spTgt spid="41"/>
                                        </p:tgtEl>
                                      </p:cBhvr>
                                    </p:animEffect>
                                  </p:childTnLst>
                                </p:cTn>
                              </p:par>
                            </p:childTnLst>
                          </p:cTn>
                        </p:par>
                        <p:par>
                          <p:cTn id="64" fill="hold">
                            <p:stCondLst>
                              <p:cond delay="4700"/>
                            </p:stCondLst>
                            <p:childTnLst>
                              <p:par>
                                <p:cTn id="65" presetID="10" presetClass="entr" presetSubtype="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3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fade">
                                      <p:cBhvr>
                                        <p:cTn id="72" dur="1000"/>
                                        <p:tgtEl>
                                          <p:spTgt spid="56"/>
                                        </p:tgtEl>
                                      </p:cBhvr>
                                    </p:animEffect>
                                    <p:anim calcmode="lin" valueType="num">
                                      <p:cBhvr>
                                        <p:cTn id="73" dur="1000" fill="hold"/>
                                        <p:tgtEl>
                                          <p:spTgt spid="56"/>
                                        </p:tgtEl>
                                        <p:attrNameLst>
                                          <p:attrName>ppt_x</p:attrName>
                                        </p:attrNameLst>
                                      </p:cBhvr>
                                      <p:tavLst>
                                        <p:tav tm="0">
                                          <p:val>
                                            <p:strVal val="#ppt_x"/>
                                          </p:val>
                                        </p:tav>
                                        <p:tav tm="100000">
                                          <p:val>
                                            <p:strVal val="#ppt_x"/>
                                          </p:val>
                                        </p:tav>
                                      </p:tavLst>
                                    </p:anim>
                                    <p:anim calcmode="lin" valueType="num">
                                      <p:cBhvr>
                                        <p:cTn id="74" dur="1000" fill="hold"/>
                                        <p:tgtEl>
                                          <p:spTgt spid="5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Effect transition="in" filter="fade">
                                      <p:cBhvr>
                                        <p:cTn id="77" dur="1000"/>
                                        <p:tgtEl>
                                          <p:spTgt spid="60"/>
                                        </p:tgtEl>
                                      </p:cBhvr>
                                    </p:animEffect>
                                    <p:anim calcmode="lin" valueType="num">
                                      <p:cBhvr>
                                        <p:cTn id="78" dur="1000" fill="hold"/>
                                        <p:tgtEl>
                                          <p:spTgt spid="60"/>
                                        </p:tgtEl>
                                        <p:attrNameLst>
                                          <p:attrName>ppt_x</p:attrName>
                                        </p:attrNameLst>
                                      </p:cBhvr>
                                      <p:tavLst>
                                        <p:tav tm="0">
                                          <p:val>
                                            <p:strVal val="#ppt_x"/>
                                          </p:val>
                                        </p:tav>
                                        <p:tav tm="100000">
                                          <p:val>
                                            <p:strVal val="#ppt_x"/>
                                          </p:val>
                                        </p:tav>
                                      </p:tavLst>
                                    </p:anim>
                                    <p:anim calcmode="lin" valueType="num">
                                      <p:cBhvr>
                                        <p:cTn id="7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2" presetClass="entr" presetSubtype="8" fill="hold" grpId="0" nodeType="click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additive="base">
                                        <p:cTn id="84" dur="500"/>
                                        <p:tgtEl>
                                          <p:spTgt spid="53"/>
                                        </p:tgtEl>
                                        <p:attrNameLst>
                                          <p:attrName>ppt_x</p:attrName>
                                        </p:attrNameLst>
                                      </p:cBhvr>
                                      <p:tavLst>
                                        <p:tav tm="0">
                                          <p:val>
                                            <p:strVal val="#ppt_x-#ppt_w*1.125000"/>
                                          </p:val>
                                        </p:tav>
                                        <p:tav tm="100000">
                                          <p:val>
                                            <p:strVal val="#ppt_x"/>
                                          </p:val>
                                        </p:tav>
                                      </p:tavLst>
                                    </p:anim>
                                    <p:animEffect transition="in" filter="wipe(right)">
                                      <p:cBhvr>
                                        <p:cTn id="85" dur="500"/>
                                        <p:tgtEl>
                                          <p:spTgt spid="5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p:tgtEl>
                                          <p:spTgt spid="57"/>
                                        </p:tgtEl>
                                        <p:attrNameLst>
                                          <p:attrName>ppt_x</p:attrName>
                                        </p:attrNameLst>
                                      </p:cBhvr>
                                      <p:tavLst>
                                        <p:tav tm="0">
                                          <p:val>
                                            <p:strVal val="#ppt_x-#ppt_w*1.125000"/>
                                          </p:val>
                                        </p:tav>
                                        <p:tav tm="100000">
                                          <p:val>
                                            <p:strVal val="#ppt_x"/>
                                          </p:val>
                                        </p:tav>
                                      </p:tavLst>
                                    </p:anim>
                                    <p:animEffect transition="in" filter="wipe(right)">
                                      <p:cBhvr>
                                        <p:cTn id="89" dur="500"/>
                                        <p:tgtEl>
                                          <p:spTgt spid="57"/>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8" fill="hold" grpId="0" nodeType="click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p:tgtEl>
                                          <p:spTgt spid="54"/>
                                        </p:tgtEl>
                                        <p:attrNameLst>
                                          <p:attrName>ppt_x</p:attrName>
                                        </p:attrNameLst>
                                      </p:cBhvr>
                                      <p:tavLst>
                                        <p:tav tm="0">
                                          <p:val>
                                            <p:strVal val="#ppt_x-#ppt_w*1.125000"/>
                                          </p:val>
                                        </p:tav>
                                        <p:tav tm="100000">
                                          <p:val>
                                            <p:strVal val="#ppt_x"/>
                                          </p:val>
                                        </p:tav>
                                      </p:tavLst>
                                    </p:anim>
                                    <p:animEffect transition="in" filter="wipe(right)">
                                      <p:cBhvr>
                                        <p:cTn id="95" dur="500"/>
                                        <p:tgtEl>
                                          <p:spTgt spid="54"/>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p:tgtEl>
                                          <p:spTgt spid="58"/>
                                        </p:tgtEl>
                                        <p:attrNameLst>
                                          <p:attrName>ppt_x</p:attrName>
                                        </p:attrNameLst>
                                      </p:cBhvr>
                                      <p:tavLst>
                                        <p:tav tm="0">
                                          <p:val>
                                            <p:strVal val="#ppt_x-#ppt_w*1.125000"/>
                                          </p:val>
                                        </p:tav>
                                        <p:tav tm="100000">
                                          <p:val>
                                            <p:strVal val="#ppt_x"/>
                                          </p:val>
                                        </p:tav>
                                      </p:tavLst>
                                    </p:anim>
                                    <p:animEffect transition="in" filter="wipe(right)">
                                      <p:cBhvr>
                                        <p:cTn id="99" dur="50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2" fill="hold" grpId="0" nodeType="clickEffect">
                                  <p:stCondLst>
                                    <p:cond delay="0"/>
                                  </p:stCondLst>
                                  <p:childTnLst>
                                    <p:set>
                                      <p:cBhvr>
                                        <p:cTn id="103" dur="1" fill="hold">
                                          <p:stCondLst>
                                            <p:cond delay="0"/>
                                          </p:stCondLst>
                                        </p:cTn>
                                        <p:tgtEl>
                                          <p:spTgt spid="55"/>
                                        </p:tgtEl>
                                        <p:attrNameLst>
                                          <p:attrName>style.visibility</p:attrName>
                                        </p:attrNameLst>
                                      </p:cBhvr>
                                      <p:to>
                                        <p:strVal val="visible"/>
                                      </p:to>
                                    </p:set>
                                    <p:anim calcmode="lin" valueType="num">
                                      <p:cBhvr additive="base">
                                        <p:cTn id="104" dur="500"/>
                                        <p:tgtEl>
                                          <p:spTgt spid="55"/>
                                        </p:tgtEl>
                                        <p:attrNameLst>
                                          <p:attrName>ppt_x</p:attrName>
                                        </p:attrNameLst>
                                      </p:cBhvr>
                                      <p:tavLst>
                                        <p:tav tm="0">
                                          <p:val>
                                            <p:strVal val="#ppt_x+#ppt_w*1.125000"/>
                                          </p:val>
                                        </p:tav>
                                        <p:tav tm="100000">
                                          <p:val>
                                            <p:strVal val="#ppt_x"/>
                                          </p:val>
                                        </p:tav>
                                      </p:tavLst>
                                    </p:anim>
                                    <p:animEffect transition="in" filter="wipe(left)">
                                      <p:cBhvr>
                                        <p:cTn id="105" dur="500"/>
                                        <p:tgtEl>
                                          <p:spTgt spid="55"/>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500"/>
                                        <p:tgtEl>
                                          <p:spTgt spid="59"/>
                                        </p:tgtEl>
                                        <p:attrNameLst>
                                          <p:attrName>ppt_x</p:attrName>
                                        </p:attrNameLst>
                                      </p:cBhvr>
                                      <p:tavLst>
                                        <p:tav tm="0">
                                          <p:val>
                                            <p:strVal val="#ppt_x+#ppt_w*1.125000"/>
                                          </p:val>
                                        </p:tav>
                                        <p:tav tm="100000">
                                          <p:val>
                                            <p:strVal val="#ppt_x"/>
                                          </p:val>
                                        </p:tav>
                                      </p:tavLst>
                                    </p:anim>
                                    <p:animEffect transition="in" filter="wipe(left)">
                                      <p:cBhvr>
                                        <p:cTn id="109" dur="500"/>
                                        <p:tgtEl>
                                          <p:spTgt spid="59"/>
                                        </p:tgtEl>
                                      </p:cBhvr>
                                    </p:animEffect>
                                  </p:childTnLst>
                                </p:cTn>
                              </p:par>
                            </p:childTnLst>
                          </p:cTn>
                        </p:par>
                      </p:childTnLst>
                    </p:cTn>
                  </p:par>
                  <p:par>
                    <p:cTn id="110" fill="hold">
                      <p:stCondLst>
                        <p:cond delay="indefinite"/>
                      </p:stCondLst>
                      <p:childTnLst>
                        <p:par>
                          <p:cTn id="111" fill="hold">
                            <p:stCondLst>
                              <p:cond delay="0"/>
                            </p:stCondLst>
                            <p:childTnLst>
                              <p:par>
                                <p:cTn id="112" presetID="12" presetClass="entr" presetSubtype="2" fill="hold" grpId="0" nodeType="clickEffect">
                                  <p:stCondLst>
                                    <p:cond delay="0"/>
                                  </p:stCondLst>
                                  <p:childTnLst>
                                    <p:set>
                                      <p:cBhvr>
                                        <p:cTn id="113" dur="1" fill="hold">
                                          <p:stCondLst>
                                            <p:cond delay="0"/>
                                          </p:stCondLst>
                                        </p:cTn>
                                        <p:tgtEl>
                                          <p:spTgt spid="61"/>
                                        </p:tgtEl>
                                        <p:attrNameLst>
                                          <p:attrName>style.visibility</p:attrName>
                                        </p:attrNameLst>
                                      </p:cBhvr>
                                      <p:to>
                                        <p:strVal val="visible"/>
                                      </p:to>
                                    </p:set>
                                    <p:anim calcmode="lin" valueType="num">
                                      <p:cBhvr additive="base">
                                        <p:cTn id="114" dur="500"/>
                                        <p:tgtEl>
                                          <p:spTgt spid="61"/>
                                        </p:tgtEl>
                                        <p:attrNameLst>
                                          <p:attrName>ppt_x</p:attrName>
                                        </p:attrNameLst>
                                      </p:cBhvr>
                                      <p:tavLst>
                                        <p:tav tm="0">
                                          <p:val>
                                            <p:strVal val="#ppt_x+#ppt_w*1.125000"/>
                                          </p:val>
                                        </p:tav>
                                        <p:tav tm="100000">
                                          <p:val>
                                            <p:strVal val="#ppt_x"/>
                                          </p:val>
                                        </p:tav>
                                      </p:tavLst>
                                    </p:anim>
                                    <p:animEffect transition="in" filter="wipe(left)">
                                      <p:cBhvr>
                                        <p:cTn id="115" dur="500"/>
                                        <p:tgtEl>
                                          <p:spTgt spid="61"/>
                                        </p:tgtEl>
                                      </p:cBhvr>
                                    </p:animEffect>
                                  </p:childTnLst>
                                </p:cTn>
                              </p:par>
                              <p:par>
                                <p:cTn id="116" presetID="12" presetClass="entr" presetSubtype="2"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 calcmode="lin" valueType="num">
                                      <p:cBhvr additive="base">
                                        <p:cTn id="118" dur="500"/>
                                        <p:tgtEl>
                                          <p:spTgt spid="62"/>
                                        </p:tgtEl>
                                        <p:attrNameLst>
                                          <p:attrName>ppt_x</p:attrName>
                                        </p:attrNameLst>
                                      </p:cBhvr>
                                      <p:tavLst>
                                        <p:tav tm="0">
                                          <p:val>
                                            <p:strVal val="#ppt_x+#ppt_w*1.125000"/>
                                          </p:val>
                                        </p:tav>
                                        <p:tav tm="100000">
                                          <p:val>
                                            <p:strVal val="#ppt_x"/>
                                          </p:val>
                                        </p:tav>
                                      </p:tavLst>
                                    </p:anim>
                                    <p:animEffect transition="in" filter="wipe(left)">
                                      <p:cBhvr>
                                        <p:cTn id="11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animBg="1"/>
      <p:bldP spid="58" grpId="0" animBg="1"/>
      <p:bldP spid="59" grpId="0" animBg="1"/>
      <p:bldP spid="60" grpId="0" animBg="1"/>
      <p:bldP spid="61"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987574"/>
            <a:ext cx="3419872" cy="2358222"/>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389363"/>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753653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27"/>
                                        </p:tgtEl>
                                      </p:cBhvr>
                                    </p:animEffect>
                                    <p:animScale>
                                      <p:cBhvr>
                                        <p:cTn id="59"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7" grpId="1"/>
      <p:bldP spid="36" grpId="0"/>
      <p:bldP spid="37" grpId="0" animBg="1"/>
      <p:bldP spid="3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2771800" y="1131590"/>
            <a:ext cx="1656184" cy="165618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43608" y="2871071"/>
            <a:ext cx="1656184" cy="165618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16016" y="1131589"/>
            <a:ext cx="3528392" cy="339566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043608" y="1131590"/>
            <a:ext cx="1656184" cy="1656184"/>
            <a:chOff x="1043608" y="1131590"/>
            <a:chExt cx="1656184" cy="1656184"/>
          </a:xfrm>
        </p:grpSpPr>
        <p:sp>
          <p:nvSpPr>
            <p:cNvPr id="9" name="矩形 8"/>
            <p:cNvSpPr/>
            <p:nvPr/>
          </p:nvSpPr>
          <p:spPr>
            <a:xfrm>
              <a:off x="1043608" y="1131590"/>
              <a:ext cx="1656184" cy="1656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347"/>
            <p:cNvSpPr txBox="1"/>
            <p:nvPr/>
          </p:nvSpPr>
          <p:spPr>
            <a:xfrm>
              <a:off x="1316672" y="1851670"/>
              <a:ext cx="1273012" cy="772006"/>
            </a:xfrm>
            <a:prstGeom prst="rect">
              <a:avLst/>
            </a:prstGeom>
            <a:noFill/>
          </p:spPr>
          <p:txBody>
            <a:bodyPr wrap="square" rtlCol="0">
              <a:spAutoFit/>
            </a:bodyPr>
            <a:lstStyle/>
            <a:p>
              <a:pPr>
                <a:spcBef>
                  <a:spcPts val="450"/>
                </a:spcBef>
              </a:pPr>
              <a:r>
                <a:rPr lang="zh-CN" altLang="en-US" sz="1000" dirty="0">
                  <a:solidFill>
                    <a:schemeClr val="accent2"/>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1" name="文本框 347"/>
            <p:cNvSpPr txBox="1"/>
            <p:nvPr/>
          </p:nvSpPr>
          <p:spPr>
            <a:xfrm>
              <a:off x="1460688" y="1573679"/>
              <a:ext cx="984980" cy="307777"/>
            </a:xfrm>
            <a:prstGeom prst="rect">
              <a:avLst/>
            </a:prstGeom>
            <a:noFill/>
          </p:spPr>
          <p:txBody>
            <a:bodyPr wrap="square" rtlCol="0">
              <a:spAutoFit/>
            </a:bodyPr>
            <a:lstStyle/>
            <a:p>
              <a:pPr>
                <a:spcBef>
                  <a:spcPts val="450"/>
                </a:spcBef>
              </a:pPr>
              <a:r>
                <a:rPr lang="zh-CN" altLang="en-US" sz="1400" dirty="0">
                  <a:solidFill>
                    <a:schemeClr val="accent2"/>
                  </a:solidFill>
                  <a:latin typeface="微软雅黑" panose="020B0503020204020204" pitchFamily="34" charset="-122"/>
                  <a:ea typeface="微软雅黑" panose="020B0503020204020204" pitchFamily="34" charset="-122"/>
                </a:rPr>
                <a:t>标题内容</a:t>
              </a:r>
            </a:p>
          </p:txBody>
        </p:sp>
      </p:grpSp>
      <p:grpSp>
        <p:nvGrpSpPr>
          <p:cNvPr id="12" name="组合 11"/>
          <p:cNvGrpSpPr/>
          <p:nvPr/>
        </p:nvGrpSpPr>
        <p:grpSpPr>
          <a:xfrm>
            <a:off x="2771800" y="2871071"/>
            <a:ext cx="1656184" cy="1656184"/>
            <a:chOff x="2771800" y="2871071"/>
            <a:chExt cx="1656184" cy="1656184"/>
          </a:xfrm>
        </p:grpSpPr>
        <p:sp>
          <p:nvSpPr>
            <p:cNvPr id="13" name="矩形 12"/>
            <p:cNvSpPr/>
            <p:nvPr/>
          </p:nvSpPr>
          <p:spPr>
            <a:xfrm>
              <a:off x="2771800" y="2871071"/>
              <a:ext cx="1656184"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3013001" y="3193766"/>
              <a:ext cx="1273012" cy="1049997"/>
              <a:chOff x="3013001" y="3193766"/>
              <a:chExt cx="1273012" cy="1049997"/>
            </a:xfrm>
          </p:grpSpPr>
          <p:sp>
            <p:nvSpPr>
              <p:cNvPr id="15" name="文本框 347"/>
              <p:cNvSpPr txBox="1"/>
              <p:nvPr/>
            </p:nvSpPr>
            <p:spPr>
              <a:xfrm>
                <a:off x="3013001" y="3471757"/>
                <a:ext cx="1273012" cy="772006"/>
              </a:xfrm>
              <a:prstGeom prst="rect">
                <a:avLst/>
              </a:prstGeom>
              <a:noFill/>
            </p:spPr>
            <p:txBody>
              <a:bodyPr wrap="square" rtlCol="0">
                <a:spAutoFit/>
              </a:bodyPr>
              <a:lstStyle/>
              <a:p>
                <a:pPr>
                  <a:spcBef>
                    <a:spcPts val="450"/>
                  </a:spcBef>
                </a:pPr>
                <a:r>
                  <a:rPr lang="zh-CN" altLang="en-US" sz="1000" dirty="0">
                    <a:solidFill>
                      <a:schemeClr val="accent2"/>
                    </a:solidFill>
                    <a:latin typeface="微软雅黑" panose="020B0503020204020204" pitchFamily="34" charset="-122"/>
                    <a:ea typeface="微软雅黑" panose="020B0503020204020204" pitchFamily="34" charset="-122"/>
                  </a:rPr>
                  <a:t>在此处添加文字在此处添加在此处添加文字在此处添加</a:t>
                </a:r>
              </a:p>
              <a:p>
                <a:pPr>
                  <a:spcBef>
                    <a:spcPts val="450"/>
                  </a:spcBef>
                </a:pPr>
                <a:endParaRPr lang="zh-CN" altLang="en-US" sz="1000" dirty="0">
                  <a:solidFill>
                    <a:schemeClr val="accent2"/>
                  </a:solidFill>
                  <a:latin typeface="微软雅黑" panose="020B0503020204020204" pitchFamily="34" charset="-122"/>
                  <a:ea typeface="微软雅黑" panose="020B0503020204020204" pitchFamily="34" charset="-122"/>
                </a:endParaRPr>
              </a:p>
            </p:txBody>
          </p:sp>
          <p:sp>
            <p:nvSpPr>
              <p:cNvPr id="16" name="文本框 347"/>
              <p:cNvSpPr txBox="1"/>
              <p:nvPr/>
            </p:nvSpPr>
            <p:spPr>
              <a:xfrm>
                <a:off x="3157017" y="3193766"/>
                <a:ext cx="984980" cy="307777"/>
              </a:xfrm>
              <a:prstGeom prst="rect">
                <a:avLst/>
              </a:prstGeom>
              <a:noFill/>
            </p:spPr>
            <p:txBody>
              <a:bodyPr wrap="square" rtlCol="0">
                <a:spAutoFit/>
              </a:bodyPr>
              <a:lstStyle/>
              <a:p>
                <a:pPr>
                  <a:spcBef>
                    <a:spcPts val="450"/>
                  </a:spcBef>
                </a:pPr>
                <a:r>
                  <a:rPr lang="zh-CN" altLang="en-US" sz="1400" dirty="0">
                    <a:solidFill>
                      <a:schemeClr val="accent2"/>
                    </a:solidFill>
                    <a:latin typeface="微软雅黑" panose="020B0503020204020204" pitchFamily="34" charset="-122"/>
                    <a:ea typeface="微软雅黑" panose="020B0503020204020204" pitchFamily="34" charset="-122"/>
                  </a:rPr>
                  <a:t>标题内容</a:t>
                </a:r>
              </a:p>
            </p:txBody>
          </p:sp>
        </p:grpSp>
      </p:grpSp>
    </p:spTree>
    <p:extLst>
      <p:ext uri="{BB962C8B-B14F-4D97-AF65-F5344CB8AC3E}">
        <p14:creationId xmlns:p14="http://schemas.microsoft.com/office/powerpoint/2010/main" val="16381193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080808"/>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FFFFFF"/>
                </a:solidFill>
                <a:latin typeface="微软雅黑" panose="020B0503020204020204" pitchFamily="34" charset="-122"/>
                <a:ea typeface="微软雅黑" panose="020B0503020204020204" pitchFamily="34" charset="-122"/>
              </a:rPr>
              <a:t>标题文字</a:t>
            </a:r>
          </a:p>
        </p:txBody>
      </p:sp>
      <p:sp>
        <p:nvSpPr>
          <p:cNvPr id="6"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rgbClr val="838383"/>
              </a:solidFill>
              <a:latin typeface="微软雅黑" panose="020B0503020204020204" pitchFamily="34" charset="-122"/>
              <a:ea typeface="微软雅黑" panose="020B0503020204020204" pitchFamily="34" charset="-122"/>
            </a:endParaRPr>
          </a:p>
        </p:txBody>
      </p:sp>
      <p:sp>
        <p:nvSpPr>
          <p:cNvPr id="7"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8"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9"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0" name="矩形 9"/>
          <p:cNvSpPr/>
          <p:nvPr/>
        </p:nvSpPr>
        <p:spPr>
          <a:xfrm>
            <a:off x="4392167" y="2645065"/>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1" name="矩形 10"/>
          <p:cNvSpPr/>
          <p:nvPr/>
        </p:nvSpPr>
        <p:spPr>
          <a:xfrm>
            <a:off x="4435449" y="3262727"/>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2" name="矩形 11"/>
          <p:cNvSpPr/>
          <p:nvPr/>
        </p:nvSpPr>
        <p:spPr>
          <a:xfrm>
            <a:off x="4435449" y="3969438"/>
            <a:ext cx="4572000" cy="400110"/>
          </a:xfrm>
          <a:prstGeom prst="rect">
            <a:avLst/>
          </a:prstGeom>
          <a:ln>
            <a:noFill/>
          </a:ln>
        </p:spPr>
        <p:txBody>
          <a:bodyPr>
            <a:spAutoFit/>
          </a:bodyPr>
          <a:lstStyle/>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a:p>
            <a:r>
              <a:rPr lang="zh-CN" altLang="en-US" sz="1000" dirty="0">
                <a:solidFill>
                  <a:srgbClr val="080808"/>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rgbClr val="080808"/>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
        <p:nvSpPr>
          <p:cNvPr id="15"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183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484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righ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1+#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Oval 6"/>
          <p:cNvSpPr>
            <a:spLocks noChangeArrowheads="1"/>
          </p:cNvSpPr>
          <p:nvPr/>
        </p:nvSpPr>
        <p:spPr bwMode="auto">
          <a:xfrm>
            <a:off x="1413761" y="1034761"/>
            <a:ext cx="3768047" cy="3769237"/>
          </a:xfrm>
          <a:prstGeom prst="ellipse">
            <a:avLst/>
          </a:prstGeom>
          <a:noFill/>
          <a:ln w="9" cmpd="sng">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10"/>
          <p:cNvSpPr>
            <a:spLocks noChangeArrowheads="1"/>
          </p:cNvSpPr>
          <p:nvPr/>
        </p:nvSpPr>
        <p:spPr bwMode="auto">
          <a:xfrm>
            <a:off x="4238012" y="1206145"/>
            <a:ext cx="439169" cy="43916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1</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5" name="Oval 11"/>
          <p:cNvSpPr>
            <a:spLocks noChangeArrowheads="1"/>
          </p:cNvSpPr>
          <p:nvPr/>
        </p:nvSpPr>
        <p:spPr bwMode="auto">
          <a:xfrm>
            <a:off x="4238012" y="4193448"/>
            <a:ext cx="43916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5</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29" name="Oval 12"/>
          <p:cNvSpPr>
            <a:spLocks noChangeArrowheads="1"/>
          </p:cNvSpPr>
          <p:nvPr/>
        </p:nvSpPr>
        <p:spPr bwMode="auto">
          <a:xfrm>
            <a:off x="4766443" y="3499585"/>
            <a:ext cx="440359" cy="439169"/>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4</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0" name="Oval 13"/>
          <p:cNvSpPr>
            <a:spLocks noChangeArrowheads="1"/>
          </p:cNvSpPr>
          <p:nvPr/>
        </p:nvSpPr>
        <p:spPr bwMode="auto">
          <a:xfrm>
            <a:off x="4766443" y="1900010"/>
            <a:ext cx="440359" cy="439169"/>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2</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937826" y="2699796"/>
            <a:ext cx="439169" cy="439169"/>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799" b="1">
                <a:solidFill>
                  <a:schemeClr val="accent2"/>
                </a:solidFill>
                <a:latin typeface="微软雅黑" panose="020B0503020204020204" pitchFamily="34" charset="-122"/>
                <a:ea typeface="微软雅黑" panose="020B0503020204020204" pitchFamily="34" charset="-122"/>
              </a:rPr>
              <a:t>3</a:t>
            </a:r>
            <a:endParaRPr lang="zh-CN" altLang="en-US" sz="1799" b="1">
              <a:solidFill>
                <a:schemeClr val="accent2"/>
              </a:solidFill>
              <a:latin typeface="微软雅黑" panose="020B0503020204020204" pitchFamily="34" charset="-122"/>
              <a:ea typeface="微软雅黑" panose="020B0503020204020204" pitchFamily="34" charset="-122"/>
            </a:endParaRPr>
          </a:p>
        </p:txBody>
      </p:sp>
      <p:sp>
        <p:nvSpPr>
          <p:cNvPr id="32" name="TextBox 19"/>
          <p:cNvSpPr txBox="1">
            <a:spLocks noChangeArrowheads="1"/>
          </p:cNvSpPr>
          <p:nvPr/>
        </p:nvSpPr>
        <p:spPr bwMode="auto">
          <a:xfrm>
            <a:off x="4937824" y="115112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33" name="Oval 7"/>
          <p:cNvSpPr>
            <a:spLocks noChangeArrowheads="1"/>
          </p:cNvSpPr>
          <p:nvPr/>
        </p:nvSpPr>
        <p:spPr bwMode="auto">
          <a:xfrm>
            <a:off x="1331640" y="1239469"/>
            <a:ext cx="3338399" cy="3336019"/>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8"/>
          <p:cNvSpPr>
            <a:spLocks noChangeArrowheads="1"/>
          </p:cNvSpPr>
          <p:nvPr/>
        </p:nvSpPr>
        <p:spPr bwMode="auto">
          <a:xfrm>
            <a:off x="1560149" y="1466792"/>
            <a:ext cx="2881378" cy="2881377"/>
          </a:xfrm>
          <a:prstGeom prst="ellipse">
            <a:avLst/>
          </a:prstGeom>
          <a:blipFill dpi="0" rotWithShape="1">
            <a:blip r:embed="rId3"/>
            <a:srcRect/>
            <a:stretch>
              <a:fillRect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9"/>
          <p:cNvSpPr>
            <a:spLocks noChangeArrowheads="1"/>
          </p:cNvSpPr>
          <p:nvPr/>
        </p:nvSpPr>
        <p:spPr bwMode="auto">
          <a:xfrm>
            <a:off x="1404238" y="3509103"/>
            <a:ext cx="814070" cy="814070"/>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36" name="TextBox 18"/>
          <p:cNvSpPr txBox="1">
            <a:spLocks noChangeArrowheads="1"/>
          </p:cNvSpPr>
          <p:nvPr/>
        </p:nvSpPr>
        <p:spPr bwMode="auto">
          <a:xfrm>
            <a:off x="1520874" y="3647161"/>
            <a:ext cx="580798"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a:t>
            </a:r>
            <a:endParaRPr lang="en-US" sz="1499">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标题</a:t>
            </a:r>
            <a:endParaRPr lang="en-US" sz="1499">
              <a:solidFill>
                <a:schemeClr val="accent2"/>
              </a:solidFill>
              <a:latin typeface="微软雅黑" panose="020B0503020204020204" pitchFamily="34" charset="-122"/>
              <a:ea typeface="微软雅黑" panose="020B0503020204020204" pitchFamily="34" charset="-122"/>
            </a:endParaRPr>
          </a:p>
        </p:txBody>
      </p:sp>
      <p:sp>
        <p:nvSpPr>
          <p:cNvPr id="37" name="TextBox 19"/>
          <p:cNvSpPr txBox="1">
            <a:spLocks noChangeArrowheads="1"/>
          </p:cNvSpPr>
          <p:nvPr/>
        </p:nvSpPr>
        <p:spPr bwMode="auto">
          <a:xfrm>
            <a:off x="5335479" y="1911276"/>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38" name="TextBox 19"/>
          <p:cNvSpPr txBox="1">
            <a:spLocks noChangeArrowheads="1"/>
          </p:cNvSpPr>
          <p:nvPr/>
        </p:nvSpPr>
        <p:spPr bwMode="auto">
          <a:xfrm>
            <a:off x="5479495" y="270336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39" name="TextBox 19"/>
          <p:cNvSpPr txBox="1">
            <a:spLocks noChangeArrowheads="1"/>
          </p:cNvSpPr>
          <p:nvPr/>
        </p:nvSpPr>
        <p:spPr bwMode="auto">
          <a:xfrm>
            <a:off x="5278212" y="3538644"/>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
        <p:nvSpPr>
          <p:cNvPr id="40" name="TextBox 19"/>
          <p:cNvSpPr txBox="1">
            <a:spLocks noChangeArrowheads="1"/>
          </p:cNvSpPr>
          <p:nvPr/>
        </p:nvSpPr>
        <p:spPr bwMode="auto">
          <a:xfrm>
            <a:off x="4830626" y="4232507"/>
            <a:ext cx="27099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a:t>
            </a:r>
          </a:p>
        </p:txBody>
      </p:sp>
    </p:spTree>
    <p:extLst>
      <p:ext uri="{BB962C8B-B14F-4D97-AF65-F5344CB8AC3E}">
        <p14:creationId xmlns:p14="http://schemas.microsoft.com/office/powerpoint/2010/main" val="28009901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21" presetClass="entr" presetSubtype="1"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heel(1)">
                                      <p:cBhvr>
                                        <p:cTn id="12" dur="1000"/>
                                        <p:tgtEl>
                                          <p:spTgt spid="3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2000"/>
                                        <p:tgtEl>
                                          <p:spTgt spid="23"/>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par>
                                <p:cTn id="28" presetID="35" presetClass="path" presetSubtype="0" accel="50000" decel="50000" fill="hold" grpId="1" nodeType="withEffect">
                                  <p:stCondLst>
                                    <p:cond delay="0"/>
                                  </p:stCondLst>
                                  <p:childTnLst>
                                    <p:animMotion origin="layout" path="M 0 -4.93827E-7 L -0.23142 0.38735 " pathEditMode="relative" rAng="0" ptsTypes="AA">
                                      <p:cBhvr>
                                        <p:cTn id="29" dur="500" spd="-99800" fill="hold"/>
                                        <p:tgtEl>
                                          <p:spTgt spid="24"/>
                                        </p:tgtEl>
                                        <p:attrNameLst>
                                          <p:attrName>ppt_x,ppt_y</p:attrName>
                                        </p:attrNameLst>
                                      </p:cBhvr>
                                      <p:rCtr x="-11580" y="19352"/>
                                    </p:animMotion>
                                  </p:childTnLst>
                                </p:cTn>
                              </p:par>
                              <p:par>
                                <p:cTn id="30" presetID="35" presetClass="path" presetSubtype="0" accel="50000" decel="50000" fill="hold" grpId="1" nodeType="withEffect">
                                  <p:stCondLst>
                                    <p:cond delay="0"/>
                                  </p:stCondLst>
                                  <p:childTnLst>
                                    <p:animMotion origin="layout" path="M -2.5E-6 2.96296E-6 L -0.30868 0.2074 " pathEditMode="relative" rAng="0" ptsTypes="AA">
                                      <p:cBhvr>
                                        <p:cTn id="31" dur="500" spd="-99800" fill="hold"/>
                                        <p:tgtEl>
                                          <p:spTgt spid="30"/>
                                        </p:tgtEl>
                                        <p:attrNameLst>
                                          <p:attrName>ppt_x,ppt_y</p:attrName>
                                        </p:attrNameLst>
                                      </p:cBhvr>
                                      <p:rCtr x="-15434" y="10370"/>
                                    </p:animMotion>
                                  </p:childTnLst>
                                </p:cTn>
                              </p:par>
                              <p:par>
                                <p:cTn id="32" presetID="35" presetClass="path" presetSubtype="0" accel="50000" decel="50000" fill="hold" grpId="1" nodeType="withEffect">
                                  <p:stCondLst>
                                    <p:cond delay="0"/>
                                  </p:stCondLst>
                                  <p:childTnLst>
                                    <p:animMotion origin="layout" path="M 1.11111E-6 -2.59259E-6 L -0.33351 -2.59259E-6 " pathEditMode="relative" rAng="0" ptsTypes="AA">
                                      <p:cBhvr>
                                        <p:cTn id="33" dur="500" spd="-99800" fill="hold"/>
                                        <p:tgtEl>
                                          <p:spTgt spid="31"/>
                                        </p:tgtEl>
                                        <p:attrNameLst>
                                          <p:attrName>ppt_x,ppt_y</p:attrName>
                                        </p:attrNameLst>
                                      </p:cBhvr>
                                      <p:rCtr x="-16684" y="0"/>
                                    </p:animMotion>
                                  </p:childTnLst>
                                </p:cTn>
                              </p:par>
                              <p:par>
                                <p:cTn id="34" presetID="35" presetClass="path" presetSubtype="0" accel="50000" decel="50000" fill="hold" grpId="1" nodeType="withEffect">
                                  <p:stCondLst>
                                    <p:cond delay="0"/>
                                  </p:stCondLst>
                                  <p:childTnLst>
                                    <p:animMotion origin="layout" path="M -2.5E-6 4.93827E-7 L -0.30868 -0.20741 " pathEditMode="relative" rAng="0" ptsTypes="AA">
                                      <p:cBhvr>
                                        <p:cTn id="35" dur="500" spd="-99800" fill="hold"/>
                                        <p:tgtEl>
                                          <p:spTgt spid="29"/>
                                        </p:tgtEl>
                                        <p:attrNameLst>
                                          <p:attrName>ppt_x,ppt_y</p:attrName>
                                        </p:attrNameLst>
                                      </p:cBhvr>
                                      <p:rCtr x="-15434" y="-10370"/>
                                    </p:animMotion>
                                  </p:childTnLst>
                                </p:cTn>
                              </p:par>
                              <p:par>
                                <p:cTn id="36" presetID="35" presetClass="path" presetSubtype="0" accel="50000" decel="50000" fill="hold" grpId="1" nodeType="withEffect">
                                  <p:stCondLst>
                                    <p:cond delay="0"/>
                                  </p:stCondLst>
                                  <p:childTnLst>
                                    <p:animMotion origin="layout" path="M 0 -4.69136E-6 L -0.23142 -0.38734 " pathEditMode="relative" rAng="0" ptsTypes="AA">
                                      <p:cBhvr>
                                        <p:cTn id="37" dur="500" spd="-99800" fill="hold"/>
                                        <p:tgtEl>
                                          <p:spTgt spid="25"/>
                                        </p:tgtEl>
                                        <p:attrNameLst>
                                          <p:attrName>ppt_x,ppt_y</p:attrName>
                                        </p:attrNameLst>
                                      </p:cBhvr>
                                      <p:rCtr x="-11580" y="-19383"/>
                                    </p:animMotion>
                                  </p:childTnLst>
                                </p:cTn>
                              </p:par>
                            </p:childTnLst>
                          </p:cTn>
                        </p:par>
                        <p:par>
                          <p:cTn id="38" fill="hold">
                            <p:stCondLst>
                              <p:cond delay="3500"/>
                            </p:stCondLst>
                            <p:childTnLst>
                              <p:par>
                                <p:cTn id="39" presetID="52"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Scale>
                                      <p:cBhvr>
                                        <p:cTn id="41"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35"/>
                                        </p:tgtEl>
                                        <p:attrNameLst>
                                          <p:attrName>ppt_x,ppt_y</p:attrName>
                                        </p:attrNameLst>
                                      </p:cBhvr>
                                      <p:rCtr x="0" y="0"/>
                                    </p:animMotion>
                                    <p:animEffect transition="in" filter="fade">
                                      <p:cBhvr>
                                        <p:cTn id="43" dur="1000"/>
                                        <p:tgtEl>
                                          <p:spTgt spid="3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Scale>
                                      <p:cBhvr>
                                        <p:cTn id="46"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36"/>
                                        </p:tgtEl>
                                        <p:attrNameLst>
                                          <p:attrName>ppt_x,ppt_y</p:attrName>
                                        </p:attrNameLst>
                                      </p:cBhvr>
                                      <p:rCtr x="0" y="0"/>
                                    </p:animMotion>
                                    <p:animEffect transition="in" filter="fade">
                                      <p:cBhvr>
                                        <p:cTn id="48" dur="1000"/>
                                        <p:tgtEl>
                                          <p:spTgt spid="36"/>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5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wipe(left)">
                                      <p:cBhvr>
                                        <p:cTn id="64" dur="500"/>
                                        <p:tgtEl>
                                          <p:spTgt spid="39"/>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autoUpdateAnimBg="0"/>
      <p:bldP spid="24" grpId="1" animBg="1" autoUpdateAnimBg="0"/>
      <p:bldP spid="25" grpId="0" animBg="1" autoUpdateAnimBg="0"/>
      <p:bldP spid="25" grpId="1" animBg="1" autoUpdateAnimBg="0"/>
      <p:bldP spid="29" grpId="0" animBg="1" autoUpdateAnimBg="0"/>
      <p:bldP spid="29" grpId="1" animBg="1" autoUpdateAnimBg="0"/>
      <p:bldP spid="30" grpId="0" animBg="1" autoUpdateAnimBg="0"/>
      <p:bldP spid="30" grpId="1" animBg="1" autoUpdateAnimBg="0"/>
      <p:bldP spid="31" grpId="0" animBg="1" autoUpdateAnimBg="0"/>
      <p:bldP spid="31" grpId="1" animBg="1" autoUpdateAnimBg="0"/>
      <p:bldP spid="32" grpId="0" autoUpdateAnimBg="0"/>
      <p:bldP spid="33" grpId="0" animBg="1" autoUpdateAnimBg="0"/>
      <p:bldP spid="34" grpId="0" animBg="1"/>
      <p:bldP spid="35" grpId="0" animBg="1" autoUpdateAnimBg="0"/>
      <p:bldP spid="36" grpId="0" autoUpdateAnimBg="0"/>
      <p:bldP spid="37" grpId="0" autoUpdateAnimBg="0"/>
      <p:bldP spid="38" grpId="0" autoUpdateAnimBg="0"/>
      <p:bldP spid="39" grpId="0" autoUpdateAnimBg="0"/>
      <p:bldP spid="40"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7" name="任意多边形 7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8" name="任意多边形 7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1461211" y="2975274"/>
            <a:ext cx="210134" cy="253311"/>
            <a:chOff x="4141788" y="809625"/>
            <a:chExt cx="3600450" cy="4340225"/>
          </a:xfrm>
          <a:solidFill>
            <a:schemeClr val="accent2"/>
          </a:solidFill>
        </p:grpSpPr>
        <p:sp>
          <p:nvSpPr>
            <p:cNvPr id="8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8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a:xfrm>
            <a:off x="1827514" y="2116032"/>
            <a:ext cx="1478797" cy="586760"/>
            <a:chOff x="3447030" y="3890565"/>
            <a:chExt cx="1971730" cy="782347"/>
          </a:xfrm>
        </p:grpSpPr>
        <p:sp>
          <p:nvSpPr>
            <p:cNvPr id="83" name="文本框 111"/>
            <p:cNvSpPr txBox="1"/>
            <p:nvPr/>
          </p:nvSpPr>
          <p:spPr>
            <a:xfrm>
              <a:off x="3451161" y="3890565"/>
              <a:ext cx="1725052" cy="410369"/>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标题文字</a:t>
              </a:r>
            </a:p>
          </p:txBody>
        </p:sp>
        <p:sp>
          <p:nvSpPr>
            <p:cNvPr id="8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a:xfrm>
            <a:off x="1827514" y="2839717"/>
            <a:ext cx="1478797" cy="586760"/>
            <a:chOff x="3447030" y="3890565"/>
            <a:chExt cx="1971730" cy="782347"/>
          </a:xfrm>
        </p:grpSpPr>
        <p:sp>
          <p:nvSpPr>
            <p:cNvPr id="86"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2"/>
                  </a:solidFill>
                  <a:latin typeface="微软雅黑" panose="020B0503020204020204" pitchFamily="34" charset="-122"/>
                  <a:ea typeface="微软雅黑" panose="020B0503020204020204" pitchFamily="34" charset="-122"/>
                </a:rPr>
                <a:t>标题文字</a:t>
              </a:r>
            </a:p>
          </p:txBody>
        </p:sp>
        <p:sp>
          <p:nvSpPr>
            <p:cNvPr id="8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88" name="TextBox 154"/>
          <p:cNvSpPr txBox="1"/>
          <p:nvPr/>
        </p:nvSpPr>
        <p:spPr>
          <a:xfrm>
            <a:off x="1187624" y="4187864"/>
            <a:ext cx="6696744"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89" name="TextBox 155"/>
          <p:cNvSpPr txBox="1"/>
          <p:nvPr/>
        </p:nvSpPr>
        <p:spPr>
          <a:xfrm>
            <a:off x="1187624" y="3873410"/>
            <a:ext cx="2054567" cy="338554"/>
          </a:xfrm>
          <a:prstGeom prst="rect">
            <a:avLst/>
          </a:prstGeom>
          <a:noFill/>
        </p:spPr>
        <p:txBody>
          <a:bodyPr wrap="square" rtlCol="0">
            <a:spAutoFit/>
          </a:bodyPr>
          <a:lstStyle/>
          <a:p>
            <a:r>
              <a:rPr lang="zh-CN" altLang="en-US" sz="1600" spc="-10" dirty="0">
                <a:solidFill>
                  <a:schemeClr val="tx2"/>
                </a:solidFill>
                <a:latin typeface="微软雅黑" panose="020B0503020204020204" pitchFamily="34" charset="-122"/>
                <a:ea typeface="微软雅黑" panose="020B0503020204020204" pitchFamily="34" charset="-122"/>
              </a:rPr>
              <a:t>标题文字内容</a:t>
            </a:r>
          </a:p>
        </p:txBody>
      </p:sp>
    </p:spTree>
    <p:extLst>
      <p:ext uri="{BB962C8B-B14F-4D97-AF65-F5344CB8AC3E}">
        <p14:creationId xmlns:p14="http://schemas.microsoft.com/office/powerpoint/2010/main" val="36739894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additive="base">
                                        <p:cTn id="67" dur="500" fill="hold"/>
                                        <p:tgtEl>
                                          <p:spTgt spid="79"/>
                                        </p:tgtEl>
                                        <p:attrNameLst>
                                          <p:attrName>ppt_x</p:attrName>
                                        </p:attrNameLst>
                                      </p:cBhvr>
                                      <p:tavLst>
                                        <p:tav tm="0">
                                          <p:val>
                                            <p:strVal val="0-#ppt_w/2"/>
                                          </p:val>
                                        </p:tav>
                                        <p:tav tm="100000">
                                          <p:val>
                                            <p:strVal val="#ppt_x"/>
                                          </p:val>
                                        </p:tav>
                                      </p:tavLst>
                                    </p:anim>
                                    <p:anim calcmode="lin" valueType="num">
                                      <p:cBhvr additive="base">
                                        <p:cTn id="68" dur="500" fill="hold"/>
                                        <p:tgtEl>
                                          <p:spTgt spid="7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0-#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 calcmode="lin" valueType="num">
                                      <p:cBhvr additive="base">
                                        <p:cTn id="75" dur="500" fill="hold"/>
                                        <p:tgtEl>
                                          <p:spTgt spid="85"/>
                                        </p:tgtEl>
                                        <p:attrNameLst>
                                          <p:attrName>ppt_x</p:attrName>
                                        </p:attrNameLst>
                                      </p:cBhvr>
                                      <p:tavLst>
                                        <p:tav tm="0">
                                          <p:val>
                                            <p:strVal val="0-#ppt_w/2"/>
                                          </p:val>
                                        </p:tav>
                                        <p:tav tm="100000">
                                          <p:val>
                                            <p:strVal val="#ppt_x"/>
                                          </p:val>
                                        </p:tav>
                                      </p:tavLst>
                                    </p:anim>
                                    <p:anim calcmode="lin" valueType="num">
                                      <p:cBhvr additive="base">
                                        <p:cTn id="76" dur="500" fill="hold"/>
                                        <p:tgtEl>
                                          <p:spTgt spid="8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500"/>
                                        <p:tgtEl>
                                          <p:spTgt spid="89"/>
                                        </p:tgtEl>
                                      </p:cBhvr>
                                    </p:animEffect>
                                    <p:anim calcmode="lin" valueType="num">
                                      <p:cBhvr>
                                        <p:cTn id="82" dur="500" fill="hold"/>
                                        <p:tgtEl>
                                          <p:spTgt spid="89"/>
                                        </p:tgtEl>
                                        <p:attrNameLst>
                                          <p:attrName>ppt_x</p:attrName>
                                        </p:attrNameLst>
                                      </p:cBhvr>
                                      <p:tavLst>
                                        <p:tav tm="0">
                                          <p:val>
                                            <p:strVal val="#ppt_x"/>
                                          </p:val>
                                        </p:tav>
                                        <p:tav tm="100000">
                                          <p:val>
                                            <p:strVal val="#ppt_x"/>
                                          </p:val>
                                        </p:tav>
                                      </p:tavLst>
                                    </p:anim>
                                    <p:anim calcmode="lin" valueType="num">
                                      <p:cBhvr>
                                        <p:cTn id="83" dur="500" fill="hold"/>
                                        <p:tgtEl>
                                          <p:spTgt spid="8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88"/>
                                        </p:tgtEl>
                                        <p:attrNameLst>
                                          <p:attrName>style.visibility</p:attrName>
                                        </p:attrNameLst>
                                      </p:cBhvr>
                                      <p:to>
                                        <p:strVal val="visible"/>
                                      </p:to>
                                    </p:set>
                                    <p:animEffect transition="in" filter="fade">
                                      <p:cBhvr>
                                        <p:cTn id="86" dur="500"/>
                                        <p:tgtEl>
                                          <p:spTgt spid="88"/>
                                        </p:tgtEl>
                                      </p:cBhvr>
                                    </p:animEffect>
                                    <p:anim calcmode="lin" valueType="num">
                                      <p:cBhvr>
                                        <p:cTn id="87" dur="500" fill="hold"/>
                                        <p:tgtEl>
                                          <p:spTgt spid="88"/>
                                        </p:tgtEl>
                                        <p:attrNameLst>
                                          <p:attrName>ppt_x</p:attrName>
                                        </p:attrNameLst>
                                      </p:cBhvr>
                                      <p:tavLst>
                                        <p:tav tm="0">
                                          <p:val>
                                            <p:strVal val="#ppt_x"/>
                                          </p:val>
                                        </p:tav>
                                        <p:tav tm="100000">
                                          <p:val>
                                            <p:strVal val="#ppt_x"/>
                                          </p:val>
                                        </p:tav>
                                      </p:tavLst>
                                    </p:anim>
                                    <p:anim calcmode="lin" valueType="num">
                                      <p:cBhvr>
                                        <p:cTn id="88"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88" grpId="0"/>
      <p:bldP spid="8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 name="任意多边形 4"/>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6" name="任意多边形 5"/>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9" name="任意多边形 8"/>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0" name="任意多边形 9"/>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11" name="任意多边形 10"/>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4" name="任意多边形 13"/>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5" name="组合 14"/>
          <p:cNvGrpSpPr/>
          <p:nvPr/>
        </p:nvGrpSpPr>
        <p:grpSpPr>
          <a:xfrm>
            <a:off x="4060324" y="2551579"/>
            <a:ext cx="1028283" cy="1028283"/>
            <a:chOff x="4982373" y="2208496"/>
            <a:chExt cx="2227648" cy="2227648"/>
          </a:xfrm>
          <a:effectLst/>
        </p:grpSpPr>
        <p:sp>
          <p:nvSpPr>
            <p:cNvPr id="16" name="椭圆 15"/>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7" name="Group 35"/>
            <p:cNvGrpSpPr>
              <a:grpSpLocks noChangeAspect="1"/>
            </p:cNvGrpSpPr>
            <p:nvPr/>
          </p:nvGrpSpPr>
          <p:grpSpPr bwMode="auto">
            <a:xfrm>
              <a:off x="7021143" y="3577005"/>
              <a:ext cx="86125" cy="161136"/>
              <a:chOff x="4164" y="2298"/>
              <a:chExt cx="31" cy="58"/>
            </a:xfrm>
            <a:noFill/>
          </p:grpSpPr>
          <p:sp>
            <p:nvSpPr>
              <p:cNvPr id="1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9"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20" name="组合 1"/>
          <p:cNvGrpSpPr/>
          <p:nvPr/>
        </p:nvGrpSpPr>
        <p:grpSpPr>
          <a:xfrm>
            <a:off x="1259632" y="1275606"/>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1259632" y="3315738"/>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9" name="组合 1"/>
          <p:cNvGrpSpPr/>
          <p:nvPr/>
        </p:nvGrpSpPr>
        <p:grpSpPr>
          <a:xfrm>
            <a:off x="6120361" y="1275606"/>
            <a:ext cx="1764007" cy="669759"/>
            <a:chOff x="6382171" y="2195545"/>
            <a:chExt cx="1764007" cy="669759"/>
          </a:xfrm>
        </p:grpSpPr>
        <p:sp>
          <p:nvSpPr>
            <p:cNvPr id="30"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31"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32" name="组合 1"/>
          <p:cNvGrpSpPr/>
          <p:nvPr/>
        </p:nvGrpSpPr>
        <p:grpSpPr>
          <a:xfrm>
            <a:off x="6120361" y="3315738"/>
            <a:ext cx="1764007" cy="669759"/>
            <a:chOff x="6382171" y="2195545"/>
            <a:chExt cx="1764007" cy="669759"/>
          </a:xfrm>
        </p:grpSpPr>
        <p:sp>
          <p:nvSpPr>
            <p:cNvPr id="33"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此处添加段落文本单击此处</a:t>
              </a:r>
            </a:p>
          </p:txBody>
        </p:sp>
        <p:sp>
          <p:nvSpPr>
            <p:cNvPr id="34"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35"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1181932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anim calcmode="lin" valueType="num">
                                      <p:cBhvr>
                                        <p:cTn id="55" dur="500" fill="hold"/>
                                        <p:tgtEl>
                                          <p:spTgt spid="23"/>
                                        </p:tgtEl>
                                        <p:attrNameLst>
                                          <p:attrName>ppt_x</p:attrName>
                                        </p:attrNameLst>
                                      </p:cBhvr>
                                      <p:tavLst>
                                        <p:tav tm="0">
                                          <p:val>
                                            <p:strVal val="#ppt_x"/>
                                          </p:val>
                                        </p:tav>
                                        <p:tav tm="100000">
                                          <p:val>
                                            <p:strVal val="#ppt_x"/>
                                          </p:val>
                                        </p:tav>
                                      </p:tavLst>
                                    </p:anim>
                                    <p:anim calcmode="lin" valueType="num">
                                      <p:cBhvr>
                                        <p:cTn id="56" dur="5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anim calcmode="lin" valueType="num">
                                      <p:cBhvr>
                                        <p:cTn id="60" dur="500" fill="hold"/>
                                        <p:tgtEl>
                                          <p:spTgt spid="29"/>
                                        </p:tgtEl>
                                        <p:attrNameLst>
                                          <p:attrName>ppt_x</p:attrName>
                                        </p:attrNameLst>
                                      </p:cBhvr>
                                      <p:tavLst>
                                        <p:tav tm="0">
                                          <p:val>
                                            <p:strVal val="#ppt_x"/>
                                          </p:val>
                                        </p:tav>
                                        <p:tav tm="100000">
                                          <p:val>
                                            <p:strVal val="#ppt_x"/>
                                          </p:val>
                                        </p:tav>
                                      </p:tavLst>
                                    </p:anim>
                                    <p:anim calcmode="lin" valueType="num">
                                      <p:cBhvr>
                                        <p:cTn id="61" dur="500" fill="hold"/>
                                        <p:tgtEl>
                                          <p:spTgt spid="2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anim calcmode="lin" valueType="num">
                                      <p:cBhvr>
                                        <p:cTn id="65" dur="500" fill="hold"/>
                                        <p:tgtEl>
                                          <p:spTgt spid="32"/>
                                        </p:tgtEl>
                                        <p:attrNameLst>
                                          <p:attrName>ppt_x</p:attrName>
                                        </p:attrNameLst>
                                      </p:cBhvr>
                                      <p:tavLst>
                                        <p:tav tm="0">
                                          <p:val>
                                            <p:strVal val="#ppt_x"/>
                                          </p:val>
                                        </p:tav>
                                        <p:tav tm="100000">
                                          <p:val>
                                            <p:strVal val="#ppt_x"/>
                                          </p:val>
                                        </p:tav>
                                      </p:tavLst>
                                    </p:anim>
                                    <p:anim calcmode="lin" valueType="num">
                                      <p:cBhvr>
                                        <p:cTn id="66" dur="5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500"/>
                                        <p:tgtEl>
                                          <p:spTgt spid="13"/>
                                        </p:tgtEl>
                                      </p:cBhvr>
                                    </p:animEffect>
                                    <p:anim calcmode="lin" valueType="num">
                                      <p:cBhvr>
                                        <p:cTn id="70" dur="500" fill="hold"/>
                                        <p:tgtEl>
                                          <p:spTgt spid="13"/>
                                        </p:tgtEl>
                                        <p:attrNameLst>
                                          <p:attrName>ppt_x</p:attrName>
                                        </p:attrNameLst>
                                      </p:cBhvr>
                                      <p:tavLst>
                                        <p:tav tm="0">
                                          <p:val>
                                            <p:strVal val="#ppt_x"/>
                                          </p:val>
                                        </p:tav>
                                        <p:tav tm="100000">
                                          <p:val>
                                            <p:strVal val="#ppt_x"/>
                                          </p:val>
                                        </p:tav>
                                      </p:tavLst>
                                    </p:anim>
                                    <p:anim calcmode="lin" valueType="num">
                                      <p:cBhvr>
                                        <p:cTn id="71" dur="500" fill="hold"/>
                                        <p:tgtEl>
                                          <p:spTgt spid="1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fade">
                                      <p:cBhvr>
                                        <p:cTn id="74" dur="500"/>
                                        <p:tgtEl>
                                          <p:spTgt spid="14"/>
                                        </p:tgtEl>
                                      </p:cBhvr>
                                    </p:animEffect>
                                    <p:anim calcmode="lin" valueType="num">
                                      <p:cBhvr>
                                        <p:cTn id="75" dur="500" fill="hold"/>
                                        <p:tgtEl>
                                          <p:spTgt spid="14"/>
                                        </p:tgtEl>
                                        <p:attrNameLst>
                                          <p:attrName>ppt_x</p:attrName>
                                        </p:attrNameLst>
                                      </p:cBhvr>
                                      <p:tavLst>
                                        <p:tav tm="0">
                                          <p:val>
                                            <p:strVal val="#ppt_x"/>
                                          </p:val>
                                        </p:tav>
                                        <p:tav tm="100000">
                                          <p:val>
                                            <p:strVal val="#ppt_x"/>
                                          </p:val>
                                        </p:tav>
                                      </p:tavLst>
                                    </p:anim>
                                    <p:anim calcmode="lin" valueType="num">
                                      <p:cBhvr>
                                        <p:cTn id="76" dur="500" fill="hold"/>
                                        <p:tgtEl>
                                          <p:spTgt spid="1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500"/>
                                        <p:tgtEl>
                                          <p:spTgt spid="11"/>
                                        </p:tgtEl>
                                      </p:cBhvr>
                                    </p:animEffect>
                                    <p:anim calcmode="lin" valueType="num">
                                      <p:cBhvr>
                                        <p:cTn id="80" dur="500" fill="hold"/>
                                        <p:tgtEl>
                                          <p:spTgt spid="11"/>
                                        </p:tgtEl>
                                        <p:attrNameLst>
                                          <p:attrName>ppt_x</p:attrName>
                                        </p:attrNameLst>
                                      </p:cBhvr>
                                      <p:tavLst>
                                        <p:tav tm="0">
                                          <p:val>
                                            <p:strVal val="#ppt_x"/>
                                          </p:val>
                                        </p:tav>
                                        <p:tav tm="100000">
                                          <p:val>
                                            <p:strVal val="#ppt_x"/>
                                          </p:val>
                                        </p:tav>
                                      </p:tavLst>
                                    </p:anim>
                                    <p:anim calcmode="lin" valueType="num">
                                      <p:cBhvr>
                                        <p:cTn id="81" dur="500" fill="hold"/>
                                        <p:tgtEl>
                                          <p:spTgt spid="1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fade">
                                      <p:cBhvr>
                                        <p:cTn id="84" dur="500"/>
                                        <p:tgtEl>
                                          <p:spTgt spid="12"/>
                                        </p:tgtEl>
                                      </p:cBhvr>
                                    </p:animEffect>
                                    <p:anim calcmode="lin" valueType="num">
                                      <p:cBhvr>
                                        <p:cTn id="85" dur="500" fill="hold"/>
                                        <p:tgtEl>
                                          <p:spTgt spid="12"/>
                                        </p:tgtEl>
                                        <p:attrNameLst>
                                          <p:attrName>ppt_x</p:attrName>
                                        </p:attrNameLst>
                                      </p:cBhvr>
                                      <p:tavLst>
                                        <p:tav tm="0">
                                          <p:val>
                                            <p:strVal val="#ppt_x"/>
                                          </p:val>
                                        </p:tav>
                                        <p:tav tm="100000">
                                          <p:val>
                                            <p:strVal val="#ppt_x"/>
                                          </p:val>
                                        </p:tav>
                                      </p:tavLst>
                                    </p:anim>
                                    <p:anim calcmode="lin" valueType="num">
                                      <p:cBhvr>
                                        <p:cTn id="8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4"/>
          <p:cNvSpPr>
            <a:spLocks noChangeArrowheads="1"/>
          </p:cNvSpPr>
          <p:nvPr/>
        </p:nvSpPr>
        <p:spPr bwMode="auto">
          <a:xfrm>
            <a:off x="359569" y="360760"/>
            <a:ext cx="14670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500" b="1" dirty="0">
                <a:solidFill>
                  <a:schemeClr val="accent1"/>
                </a:solidFill>
                <a:latin typeface="微软雅黑" pitchFamily="34" charset="-122"/>
                <a:ea typeface="微软雅黑" pitchFamily="34" charset="-122"/>
                <a:sym typeface="宋体" panose="02010600030101010101" pitchFamily="2" charset="-122"/>
              </a:rPr>
              <a:t>领导发言</a:t>
            </a: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7574"/>
            <a:ext cx="2880367" cy="3618585"/>
          </a:xfrm>
          <a:prstGeom prst="rect">
            <a:avLst/>
          </a:prstGeom>
        </p:spPr>
      </p:pic>
      <p:grpSp>
        <p:nvGrpSpPr>
          <p:cNvPr id="39" name="组合 38"/>
          <p:cNvGrpSpPr/>
          <p:nvPr/>
        </p:nvGrpSpPr>
        <p:grpSpPr>
          <a:xfrm>
            <a:off x="822679" y="1275606"/>
            <a:ext cx="3677313" cy="461502"/>
            <a:chOff x="683568" y="1297806"/>
            <a:chExt cx="3677313" cy="461502"/>
          </a:xfrm>
        </p:grpSpPr>
        <p:grpSp>
          <p:nvGrpSpPr>
            <p:cNvPr id="40" name="组合 11"/>
            <p:cNvGrpSpPr>
              <a:grpSpLocks/>
            </p:cNvGrpSpPr>
            <p:nvPr/>
          </p:nvGrpSpPr>
          <p:grpSpPr bwMode="auto">
            <a:xfrm>
              <a:off x="683568" y="1297806"/>
              <a:ext cx="3677313" cy="323850"/>
              <a:chOff x="0" y="0"/>
              <a:chExt cx="4902685" cy="432048"/>
            </a:xfrm>
          </p:grpSpPr>
          <p:sp>
            <p:nvSpPr>
              <p:cNvPr id="4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 name="组合 43"/>
          <p:cNvGrpSpPr/>
          <p:nvPr/>
        </p:nvGrpSpPr>
        <p:grpSpPr>
          <a:xfrm>
            <a:off x="822679" y="1918128"/>
            <a:ext cx="3677313" cy="461502"/>
            <a:chOff x="683568" y="1297806"/>
            <a:chExt cx="3677313" cy="461502"/>
          </a:xfrm>
        </p:grpSpPr>
        <p:grpSp>
          <p:nvGrpSpPr>
            <p:cNvPr id="45" name="组合 11"/>
            <p:cNvGrpSpPr>
              <a:grpSpLocks/>
            </p:cNvGrpSpPr>
            <p:nvPr/>
          </p:nvGrpSpPr>
          <p:grpSpPr bwMode="auto">
            <a:xfrm>
              <a:off x="683568" y="1297806"/>
              <a:ext cx="3677313" cy="323850"/>
              <a:chOff x="0" y="0"/>
              <a:chExt cx="4902685" cy="432048"/>
            </a:xfrm>
          </p:grpSpPr>
          <p:sp>
            <p:nvSpPr>
              <p:cNvPr id="47" name="矩形 12"/>
              <p:cNvSpPr>
                <a:spLocks noChangeArrowheads="1"/>
              </p:cNvSpPr>
              <p:nvPr/>
            </p:nvSpPr>
            <p:spPr bwMode="auto">
              <a:xfrm>
                <a:off x="0" y="0"/>
                <a:ext cx="432000" cy="432048"/>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4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2560650"/>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bg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3203172"/>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tx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845694"/>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823709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0-#ppt_w/2"/>
                                          </p:val>
                                        </p:tav>
                                        <p:tav tm="100000">
                                          <p:val>
                                            <p:strVal val="#ppt_x"/>
                                          </p:val>
                                        </p:tav>
                                      </p:tavLst>
                                    </p:anim>
                                    <p:anim calcmode="lin" valueType="num">
                                      <p:cBhvr additive="base">
                                        <p:cTn id="24" dur="500" fill="hold"/>
                                        <p:tgtEl>
                                          <p:spTgt spid="4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0-#ppt_w/2"/>
                                          </p:val>
                                        </p:tav>
                                        <p:tav tm="100000">
                                          <p:val>
                                            <p:strVal val="#ppt_x"/>
                                          </p:val>
                                        </p:tav>
                                      </p:tavLst>
                                    </p:anim>
                                    <p:anim calcmode="lin" valueType="num">
                                      <p:cBhvr additive="base">
                                        <p:cTn id="29" dur="5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0-#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31590"/>
            <a:ext cx="3419872" cy="2271759"/>
          </a:xfrm>
          <a:prstGeom prst="rect">
            <a:avLst/>
          </a:prstGeom>
          <a:blipFill>
            <a:blip r:embed="rId4"/>
            <a:tile tx="0" ty="0" sx="100000" sy="100000" flip="none" algn="tl"/>
          </a:blipFill>
        </p:spPr>
      </p:pic>
      <p:cxnSp>
        <p:nvCxnSpPr>
          <p:cNvPr id="18" name="直接连接符 17"/>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17722" y="3098900"/>
            <a:ext cx="1100860" cy="696986"/>
            <a:chOff x="417722" y="3057078"/>
            <a:chExt cx="1100860" cy="696986"/>
          </a:xfrm>
        </p:grpSpPr>
        <p:sp>
          <p:nvSpPr>
            <p:cNvPr id="21" name="矩形 20"/>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2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24"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5"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6"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27"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6"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37" name="等腰三角形 36"/>
          <p:cNvSpPr/>
          <p:nvPr/>
        </p:nvSpPr>
        <p:spPr>
          <a:xfrm rot="5400000">
            <a:off x="5186436" y="2816271"/>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31381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par>
                                <p:cTn id="13" presetID="2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p:tgtEl>
                                          <p:spTgt spid="24"/>
                                        </p:tgtEl>
                                        <p:attrNameLst>
                                          <p:attrName>ppt_y</p:attrName>
                                        </p:attrNameLst>
                                      </p:cBhvr>
                                      <p:tavLst>
                                        <p:tav tm="0">
                                          <p:val>
                                            <p:strVal val="#ppt_y+#ppt_h*1.125000"/>
                                          </p:val>
                                        </p:tav>
                                        <p:tav tm="100000">
                                          <p:val>
                                            <p:strVal val="#ppt_y"/>
                                          </p:val>
                                        </p:tav>
                                      </p:tavLst>
                                    </p:anim>
                                    <p:animEffect transition="in" filter="wipe(up)">
                                      <p:cBhvr>
                                        <p:cTn id="26" dur="500"/>
                                        <p:tgtEl>
                                          <p:spTgt spid="2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p:tgtEl>
                                          <p:spTgt spid="26"/>
                                        </p:tgtEl>
                                        <p:attrNameLst>
                                          <p:attrName>ppt_y</p:attrName>
                                        </p:attrNameLst>
                                      </p:cBhvr>
                                      <p:tavLst>
                                        <p:tav tm="0">
                                          <p:val>
                                            <p:strVal val="#ppt_y+#ppt_h*1.125000"/>
                                          </p:val>
                                        </p:tav>
                                        <p:tav tm="100000">
                                          <p:val>
                                            <p:strVal val="#ppt_y"/>
                                          </p:val>
                                        </p:tav>
                                      </p:tavLst>
                                    </p:anim>
                                    <p:animEffect transition="in" filter="wipe(up)">
                                      <p:cBhvr>
                                        <p:cTn id="34" dur="500"/>
                                        <p:tgtEl>
                                          <p:spTgt spid="2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p:tgtEl>
                                          <p:spTgt spid="27"/>
                                        </p:tgtEl>
                                        <p:attrNameLst>
                                          <p:attrName>ppt_y</p:attrName>
                                        </p:attrNameLst>
                                      </p:cBhvr>
                                      <p:tavLst>
                                        <p:tav tm="0">
                                          <p:val>
                                            <p:strVal val="#ppt_y+#ppt_h*1.125000"/>
                                          </p:val>
                                        </p:tav>
                                        <p:tav tm="100000">
                                          <p:val>
                                            <p:strVal val="#ppt_y"/>
                                          </p:val>
                                        </p:tav>
                                      </p:tavLst>
                                    </p:anim>
                                    <p:animEffect transition="in" filter="wipe(up)">
                                      <p:cBhvr>
                                        <p:cTn id="38" dur="500"/>
                                        <p:tgtEl>
                                          <p:spTgt spid="27"/>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37"/>
                                        </p:tgtEl>
                                      </p:cBhvr>
                                    </p:animEffect>
                                    <p:animScale>
                                      <p:cBhvr>
                                        <p:cTn id="54" dur="250" autoRev="1" fill="hold"/>
                                        <p:tgtEl>
                                          <p:spTgt spid="37"/>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6" grpId="1"/>
      <p:bldP spid="37" grpId="0" animBg="1"/>
      <p:bldP spid="37"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1"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2"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3"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4"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3807620" y="2800600"/>
            <a:ext cx="3245297" cy="1597588"/>
            <a:chOff x="4906841" y="3911271"/>
            <a:chExt cx="4327062" cy="2130117"/>
          </a:xfrm>
        </p:grpSpPr>
        <p:sp>
          <p:nvSpPr>
            <p:cNvPr id="29"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0" name="矩形 29"/>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31" name="矩形 30"/>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32" name="组合 31"/>
          <p:cNvGrpSpPr/>
          <p:nvPr/>
        </p:nvGrpSpPr>
        <p:grpSpPr>
          <a:xfrm>
            <a:off x="1335013" y="1131590"/>
            <a:ext cx="1571871" cy="1571872"/>
            <a:chOff x="1610032" y="1685925"/>
            <a:chExt cx="2095828" cy="2095829"/>
          </a:xfrm>
        </p:grpSpPr>
        <p:sp>
          <p:nvSpPr>
            <p:cNvPr id="33"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34" name="矩形 33"/>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35" name="矩形 34"/>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Tree>
    <p:extLst>
      <p:ext uri="{BB962C8B-B14F-4D97-AF65-F5344CB8AC3E}">
        <p14:creationId xmlns:p14="http://schemas.microsoft.com/office/powerpoint/2010/main" val="14052636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1+#ppt_w/2"/>
                                          </p:val>
                                        </p:tav>
                                        <p:tav tm="100000">
                                          <p:val>
                                            <p:strVal val="#ppt_x"/>
                                          </p:val>
                                        </p:tav>
                                      </p:tavLst>
                                    </p:anim>
                                    <p:anim calcmode="lin" valueType="num">
                                      <p:cBhvr additive="base">
                                        <p:cTn id="20" dur="500" fill="hold"/>
                                        <p:tgtEl>
                                          <p:spTgt spid="2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4"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a:solidFill>
                <a:srgbClr val="333333"/>
              </a:solidFill>
              <a:latin typeface="微软雅黑" panose="020B0503020204020204" pitchFamily="34" charset="-122"/>
              <a:ea typeface="微软雅黑" panose="020B0503020204020204" pitchFamily="34" charset="-122"/>
            </a:endParaRPr>
          </a:p>
        </p:txBody>
      </p:sp>
      <p:sp>
        <p:nvSpPr>
          <p:cNvPr id="15" name="AutoShape 11"/>
          <p:cNvSpPr>
            <a:spLocks noChangeArrowheads="1"/>
          </p:cNvSpPr>
          <p:nvPr/>
        </p:nvSpPr>
        <p:spPr bwMode="auto">
          <a:xfrm>
            <a:off x="3020742" y="1504329"/>
            <a:ext cx="2559370" cy="673364"/>
          </a:xfrm>
          <a:prstGeom prst="chevron">
            <a:avLst>
              <a:gd name="adj" fmla="val 56362"/>
            </a:avLst>
          </a:prstGeom>
          <a:solidFill>
            <a:schemeClr val="tx1"/>
          </a:solidFill>
          <a:ln>
            <a:noFill/>
          </a:ln>
          <a:effectLst/>
        </p:spPr>
        <p:txBody>
          <a:bodyPr wrap="none" anchor="ctr"/>
          <a:lstStyle/>
          <a:p>
            <a:pPr algn="ctr" fontAlgn="base">
              <a:spcBef>
                <a:spcPct val="0"/>
              </a:spcBef>
              <a:spcAft>
                <a:spcPct val="0"/>
              </a:spcAft>
              <a:defRPr/>
            </a:pPr>
            <a:r>
              <a:rPr lang="zh-CN" altLang="en-US" sz="1600" kern="0" dirty="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a:solidFill>
                <a:schemeClr val="accent2"/>
              </a:solidFill>
              <a:latin typeface="微软雅黑" panose="020B0503020204020204" pitchFamily="34" charset="-122"/>
              <a:ea typeface="微软雅黑" panose="020B0503020204020204" pitchFamily="34" charset="-122"/>
            </a:endParaRPr>
          </a:p>
        </p:txBody>
      </p:sp>
      <p:sp>
        <p:nvSpPr>
          <p:cNvPr id="16" name="AutoShape 12"/>
          <p:cNvSpPr>
            <a:spLocks noChangeArrowheads="1"/>
          </p:cNvSpPr>
          <p:nvPr/>
        </p:nvSpPr>
        <p:spPr bwMode="auto">
          <a:xfrm>
            <a:off x="593643" y="1504329"/>
            <a:ext cx="2451809" cy="673364"/>
          </a:xfrm>
          <a:prstGeom prst="homePlate">
            <a:avLst>
              <a:gd name="adj" fmla="val 63872"/>
            </a:avLst>
          </a:prstGeom>
          <a:solidFill>
            <a:schemeClr val="bg1"/>
          </a:solidFill>
          <a:ln>
            <a:noFill/>
          </a:ln>
          <a:effectLst/>
        </p:spPr>
        <p:txBody>
          <a:bodyPr wrap="none" anchor="ctr"/>
          <a:lstStyle/>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rPr>
              <a:t>单击添加内容</a:t>
            </a:r>
          </a:p>
        </p:txBody>
      </p:sp>
      <p:sp>
        <p:nvSpPr>
          <p:cNvPr id="17"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srgbClr val="333333"/>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69188" y="1620217"/>
            <a:ext cx="4750527" cy="3589306"/>
            <a:chOff x="248951" y="1700361"/>
            <a:chExt cx="5118259" cy="3867150"/>
          </a:xfrm>
        </p:grpSpPr>
        <p:sp>
          <p:nvSpPr>
            <p:cNvPr id="19"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0"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9408338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0-#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62" name="组合 13"/>
          <p:cNvGrpSpPr>
            <a:grpSpLocks/>
          </p:cNvGrpSpPr>
          <p:nvPr/>
        </p:nvGrpSpPr>
        <p:grpSpPr bwMode="auto">
          <a:xfrm>
            <a:off x="1033462" y="1282303"/>
            <a:ext cx="2758679" cy="346249"/>
            <a:chOff x="0" y="0"/>
            <a:chExt cx="3240360" cy="346442"/>
          </a:xfrm>
        </p:grpSpPr>
        <p:sp>
          <p:nvSpPr>
            <p:cNvPr id="63" name="矩形 14"/>
            <p:cNvSpPr>
              <a:spLocks noChangeArrowheads="1"/>
            </p:cNvSpPr>
            <p:nvPr/>
          </p:nvSpPr>
          <p:spPr bwMode="auto">
            <a:xfrm>
              <a:off x="0" y="1900"/>
              <a:ext cx="3240360" cy="326896"/>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文本框 11"/>
            <p:cNvSpPr>
              <a:spLocks noChangeArrowheads="1"/>
            </p:cNvSpPr>
            <p:nvPr/>
          </p:nvSpPr>
          <p:spPr bwMode="auto">
            <a:xfrm>
              <a:off x="72008" y="0"/>
              <a:ext cx="1640379"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65" name="矩形 17"/>
          <p:cNvSpPr>
            <a:spLocks noChangeArrowheads="1"/>
          </p:cNvSpPr>
          <p:nvPr/>
        </p:nvSpPr>
        <p:spPr bwMode="auto">
          <a:xfrm>
            <a:off x="1000126" y="16633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66" name="组合 18"/>
          <p:cNvGrpSpPr>
            <a:grpSpLocks/>
          </p:cNvGrpSpPr>
          <p:nvPr/>
        </p:nvGrpSpPr>
        <p:grpSpPr bwMode="auto">
          <a:xfrm>
            <a:off x="1033462" y="2530078"/>
            <a:ext cx="2758679" cy="346249"/>
            <a:chOff x="0" y="0"/>
            <a:chExt cx="3240360" cy="346442"/>
          </a:xfrm>
        </p:grpSpPr>
        <p:sp>
          <p:nvSpPr>
            <p:cNvPr id="67"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69" name="矩形 21"/>
          <p:cNvSpPr>
            <a:spLocks noChangeArrowheads="1"/>
          </p:cNvSpPr>
          <p:nvPr/>
        </p:nvSpPr>
        <p:spPr bwMode="auto">
          <a:xfrm>
            <a:off x="1000126" y="29110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0" name="组合 22"/>
          <p:cNvGrpSpPr>
            <a:grpSpLocks/>
          </p:cNvGrpSpPr>
          <p:nvPr/>
        </p:nvGrpSpPr>
        <p:grpSpPr bwMode="auto">
          <a:xfrm>
            <a:off x="1033462" y="3581400"/>
            <a:ext cx="2758679" cy="346249"/>
            <a:chOff x="0" y="0"/>
            <a:chExt cx="3240360" cy="346442"/>
          </a:xfrm>
        </p:grpSpPr>
        <p:sp>
          <p:nvSpPr>
            <p:cNvPr id="71"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2"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标题内容</a:t>
              </a:r>
            </a:p>
          </p:txBody>
        </p:sp>
      </p:grpSp>
      <p:sp>
        <p:nvSpPr>
          <p:cNvPr id="73" name="矩形 25"/>
          <p:cNvSpPr>
            <a:spLocks noChangeArrowheads="1"/>
          </p:cNvSpPr>
          <p:nvPr/>
        </p:nvSpPr>
        <p:spPr bwMode="auto">
          <a:xfrm>
            <a:off x="1000126" y="39624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74" name="图片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5985" y="1277541"/>
            <a:ext cx="4070747" cy="3294459"/>
          </a:xfrm>
          <a:prstGeom prst="rect">
            <a:avLst/>
          </a:prstGeom>
          <a:noFill/>
          <a:ln w="28575">
            <a:noFill/>
            <a:bevel/>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1101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750" fill="hold"/>
                                        <p:tgtEl>
                                          <p:spTgt spid="74"/>
                                        </p:tgtEl>
                                        <p:attrNameLst>
                                          <p:attrName>ppt_x</p:attrName>
                                        </p:attrNameLst>
                                      </p:cBhvr>
                                      <p:tavLst>
                                        <p:tav tm="0">
                                          <p:val>
                                            <p:strVal val="0-#ppt_w/2"/>
                                          </p:val>
                                        </p:tav>
                                        <p:tav tm="100000">
                                          <p:val>
                                            <p:strVal val="#ppt_x"/>
                                          </p:val>
                                        </p:tav>
                                      </p:tavLst>
                                    </p:anim>
                                    <p:anim calcmode="lin" valueType="num">
                                      <p:cBhvr>
                                        <p:cTn id="8" dur="75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p:cTn id="11" dur="750" fill="hold"/>
                                        <p:tgtEl>
                                          <p:spTgt spid="62"/>
                                        </p:tgtEl>
                                        <p:attrNameLst>
                                          <p:attrName>ppt_x</p:attrName>
                                        </p:attrNameLst>
                                      </p:cBhvr>
                                      <p:tavLst>
                                        <p:tav tm="0">
                                          <p:val>
                                            <p:strVal val="1+#ppt_w/2"/>
                                          </p:val>
                                        </p:tav>
                                        <p:tav tm="100000">
                                          <p:val>
                                            <p:strVal val="#ppt_x"/>
                                          </p:val>
                                        </p:tav>
                                      </p:tavLst>
                                    </p:anim>
                                    <p:anim calcmode="lin" valueType="num">
                                      <p:cBhvr>
                                        <p:cTn id="12" dur="750" fill="hold"/>
                                        <p:tgtEl>
                                          <p:spTgt spid="6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6"/>
                                        </p:tgtEl>
                                        <p:attrNameLst>
                                          <p:attrName>style.visibility</p:attrName>
                                        </p:attrNameLst>
                                      </p:cBhvr>
                                      <p:to>
                                        <p:strVal val="visible"/>
                                      </p:to>
                                    </p:set>
                                    <p:anim calcmode="lin" valueType="num">
                                      <p:cBhvr>
                                        <p:cTn id="15" dur="750" fill="hold"/>
                                        <p:tgtEl>
                                          <p:spTgt spid="66"/>
                                        </p:tgtEl>
                                        <p:attrNameLst>
                                          <p:attrName>ppt_x</p:attrName>
                                        </p:attrNameLst>
                                      </p:cBhvr>
                                      <p:tavLst>
                                        <p:tav tm="0">
                                          <p:val>
                                            <p:strVal val="1+#ppt_w/2"/>
                                          </p:val>
                                        </p:tav>
                                        <p:tav tm="100000">
                                          <p:val>
                                            <p:strVal val="#ppt_x"/>
                                          </p:val>
                                        </p:tav>
                                      </p:tavLst>
                                    </p:anim>
                                    <p:anim calcmode="lin" valueType="num">
                                      <p:cBhvr>
                                        <p:cTn id="16" dur="750" fill="hold"/>
                                        <p:tgtEl>
                                          <p:spTgt spid="6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750" fill="hold"/>
                                        <p:tgtEl>
                                          <p:spTgt spid="70"/>
                                        </p:tgtEl>
                                        <p:attrNameLst>
                                          <p:attrName>ppt_x</p:attrName>
                                        </p:attrNameLst>
                                      </p:cBhvr>
                                      <p:tavLst>
                                        <p:tav tm="0">
                                          <p:val>
                                            <p:strVal val="1+#ppt_w/2"/>
                                          </p:val>
                                        </p:tav>
                                        <p:tav tm="100000">
                                          <p:val>
                                            <p:strVal val="#ppt_x"/>
                                          </p:val>
                                        </p:tav>
                                      </p:tavLst>
                                    </p:anim>
                                    <p:anim calcmode="lin" valueType="num">
                                      <p:cBhvr>
                                        <p:cTn id="20" dur="750" fill="hold"/>
                                        <p:tgtEl>
                                          <p:spTgt spid="70"/>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65"/>
                                        </p:tgtEl>
                                        <p:attrNameLst>
                                          <p:attrName>style.visibility</p:attrName>
                                        </p:attrNameLst>
                                      </p:cBhvr>
                                      <p:to>
                                        <p:strVal val="visible"/>
                                      </p:to>
                                    </p:set>
                                    <p:animEffect>
                                      <p:cBhvr>
                                        <p:cTn id="24" dur="750"/>
                                        <p:tgtEl>
                                          <p:spTgt spid="65"/>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Effect>
                                      <p:cBhvr>
                                        <p:cTn id="28" dur="500"/>
                                        <p:tgtEl>
                                          <p:spTgt spid="69"/>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p:cBhvr>
                                        <p:cTn id="32" dur="7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utoUpdateAnimBg="0"/>
      <p:bldP spid="69" grpId="0" bldLvl="0" autoUpdateAnimBg="0"/>
      <p:bldP spid="73"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9" name="五边形 3"/>
          <p:cNvSpPr>
            <a:spLocks noChangeArrowheads="1"/>
          </p:cNvSpPr>
          <p:nvPr/>
        </p:nvSpPr>
        <p:spPr bwMode="auto">
          <a:xfrm>
            <a:off x="-47625" y="2452688"/>
            <a:ext cx="5326856" cy="875110"/>
          </a:xfrm>
          <a:prstGeom prst="homePlate">
            <a:avLst>
              <a:gd name="adj" fmla="val 47936"/>
            </a:avLst>
          </a:prstGeom>
          <a:noFill/>
          <a:ln w="12700">
            <a:solidFill>
              <a:schemeClr val="accent3"/>
            </a:solidFill>
            <a:bevel/>
            <a:headEnd/>
            <a:tailEnd/>
          </a:ln>
          <a:extLst>
            <a:ext uri="{909E8E84-426E-40DD-AFC4-6F175D3DCCD1}">
              <a14:hiddenFill xmlns:a14="http://schemas.microsoft.com/office/drawing/2010/main">
                <a:solidFill>
                  <a:srgbClr val="FFFFFF"/>
                </a:solidFill>
              </a14:hiddenFill>
            </a:ext>
          </a:extLst>
        </p:spPr>
        <p:txBody>
          <a:bodyPr lIns="68573" tIns="34287" rIns="68573" bIns="34287"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燕尾形 2"/>
          <p:cNvSpPr>
            <a:spLocks noChangeArrowheads="1"/>
          </p:cNvSpPr>
          <p:nvPr/>
        </p:nvSpPr>
        <p:spPr bwMode="auto">
          <a:xfrm>
            <a:off x="717947" y="2459831"/>
            <a:ext cx="798909" cy="867966"/>
          </a:xfrm>
          <a:prstGeom prst="chevron">
            <a:avLst>
              <a:gd name="adj" fmla="val 54426"/>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燕尾形 4"/>
          <p:cNvSpPr>
            <a:spLocks noChangeArrowheads="1"/>
          </p:cNvSpPr>
          <p:nvPr/>
        </p:nvSpPr>
        <p:spPr bwMode="auto">
          <a:xfrm>
            <a:off x="1275160" y="2459831"/>
            <a:ext cx="798909" cy="867966"/>
          </a:xfrm>
          <a:prstGeom prst="chevron">
            <a:avLst>
              <a:gd name="adj" fmla="val 54426"/>
            </a:avLst>
          </a:pr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燕尾形 5"/>
          <p:cNvSpPr>
            <a:spLocks noChangeArrowheads="1"/>
          </p:cNvSpPr>
          <p:nvPr/>
        </p:nvSpPr>
        <p:spPr bwMode="auto">
          <a:xfrm>
            <a:off x="1832372" y="2459831"/>
            <a:ext cx="798909" cy="867966"/>
          </a:xfrm>
          <a:prstGeom prst="chevron">
            <a:avLst>
              <a:gd name="adj" fmla="val 54426"/>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燕尾形 6"/>
          <p:cNvSpPr>
            <a:spLocks noChangeArrowheads="1"/>
          </p:cNvSpPr>
          <p:nvPr/>
        </p:nvSpPr>
        <p:spPr bwMode="auto">
          <a:xfrm>
            <a:off x="2389585" y="2459831"/>
            <a:ext cx="798909" cy="867966"/>
          </a:xfrm>
          <a:prstGeom prst="chevron">
            <a:avLst>
              <a:gd name="adj" fmla="val 54426"/>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34" name="组合 30"/>
          <p:cNvGrpSpPr>
            <a:grpSpLocks/>
          </p:cNvGrpSpPr>
          <p:nvPr/>
        </p:nvGrpSpPr>
        <p:grpSpPr bwMode="auto">
          <a:xfrm>
            <a:off x="3157537" y="2170510"/>
            <a:ext cx="1777604" cy="1695450"/>
            <a:chOff x="0" y="0"/>
            <a:chExt cx="533400" cy="487363"/>
          </a:xfrm>
        </p:grpSpPr>
        <p:sp>
          <p:nvSpPr>
            <p:cNvPr id="35" name="Oval 312"/>
            <p:cNvSpPr>
              <a:spLocks noChangeArrowheads="1"/>
            </p:cNvSpPr>
            <p:nvPr/>
          </p:nvSpPr>
          <p:spPr bwMode="auto">
            <a:xfrm>
              <a:off x="371475" y="0"/>
              <a:ext cx="93663" cy="88900"/>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313"/>
            <p:cNvSpPr>
              <a:spLocks noChangeArrowheads="1"/>
            </p:cNvSpPr>
            <p:nvPr/>
          </p:nvSpPr>
          <p:spPr bwMode="auto">
            <a:xfrm>
              <a:off x="0" y="55563"/>
              <a:ext cx="533400" cy="431800"/>
            </a:xfrm>
            <a:custGeom>
              <a:avLst/>
              <a:gdLst>
                <a:gd name="T0" fmla="*/ 98769152 w 142"/>
                <a:gd name="T1" fmla="*/ 845903710 h 115"/>
                <a:gd name="T2" fmla="*/ 126990520 w 142"/>
                <a:gd name="T3" fmla="*/ 845903710 h 115"/>
                <a:gd name="T4" fmla="*/ 507962079 w 142"/>
                <a:gd name="T5" fmla="*/ 845903710 h 115"/>
                <a:gd name="T6" fmla="*/ 1086475699 w 142"/>
                <a:gd name="T7" fmla="*/ 169179240 h 115"/>
                <a:gd name="T8" fmla="*/ 945376373 w 142"/>
                <a:gd name="T9" fmla="*/ 169179240 h 115"/>
                <a:gd name="T10" fmla="*/ 677282772 w 142"/>
                <a:gd name="T11" fmla="*/ 479346812 h 115"/>
                <a:gd name="T12" fmla="*/ 606734987 w 142"/>
                <a:gd name="T13" fmla="*/ 507541475 h 115"/>
                <a:gd name="T14" fmla="*/ 522074641 w 142"/>
                <a:gd name="T15" fmla="*/ 422949977 h 115"/>
                <a:gd name="T16" fmla="*/ 550292252 w 142"/>
                <a:gd name="T17" fmla="*/ 352461443 h 115"/>
                <a:gd name="T18" fmla="*/ 832494659 w 142"/>
                <a:gd name="T19" fmla="*/ 28198417 h 115"/>
                <a:gd name="T20" fmla="*/ 903046200 w 142"/>
                <a:gd name="T21" fmla="*/ 0 h 115"/>
                <a:gd name="T22" fmla="*/ 1312235370 w 142"/>
                <a:gd name="T23" fmla="*/ 0 h 115"/>
                <a:gd name="T24" fmla="*/ 1608550339 w 142"/>
                <a:gd name="T25" fmla="*/ 211476866 h 115"/>
                <a:gd name="T26" fmla="*/ 1608550339 w 142"/>
                <a:gd name="T27" fmla="*/ 451148395 h 115"/>
                <a:gd name="T28" fmla="*/ 1904861552 w 142"/>
                <a:gd name="T29" fmla="*/ 451148395 h 115"/>
                <a:gd name="T30" fmla="*/ 1961300531 w 142"/>
                <a:gd name="T31" fmla="*/ 479346812 h 115"/>
                <a:gd name="T32" fmla="*/ 1961300531 w 142"/>
                <a:gd name="T33" fmla="*/ 606232181 h 115"/>
                <a:gd name="T34" fmla="*/ 1904861552 w 142"/>
                <a:gd name="T35" fmla="*/ 634426843 h 115"/>
                <a:gd name="T36" fmla="*/ 1537998799 w 142"/>
                <a:gd name="T37" fmla="*/ 634426843 h 115"/>
                <a:gd name="T38" fmla="*/ 1425117085 w 142"/>
                <a:gd name="T39" fmla="*/ 535739892 h 115"/>
                <a:gd name="T40" fmla="*/ 1425117085 w 142"/>
                <a:gd name="T41" fmla="*/ 380656106 h 115"/>
                <a:gd name="T42" fmla="*/ 1213466218 w 142"/>
                <a:gd name="T43" fmla="*/ 634426843 h 115"/>
                <a:gd name="T44" fmla="*/ 1411008279 w 142"/>
                <a:gd name="T45" fmla="*/ 831804501 h 115"/>
                <a:gd name="T46" fmla="*/ 1425117085 w 142"/>
                <a:gd name="T47" fmla="*/ 972789078 h 115"/>
                <a:gd name="T48" fmla="*/ 1298126565 w 142"/>
                <a:gd name="T49" fmla="*/ 1536723633 h 115"/>
                <a:gd name="T50" fmla="*/ 1199357413 w 142"/>
                <a:gd name="T51" fmla="*/ 1621315130 h 115"/>
                <a:gd name="T52" fmla="*/ 1086475699 w 142"/>
                <a:gd name="T53" fmla="*/ 1522628179 h 115"/>
                <a:gd name="T54" fmla="*/ 1086475699 w 142"/>
                <a:gd name="T55" fmla="*/ 1494429762 h 115"/>
                <a:gd name="T56" fmla="*/ 1199357413 w 142"/>
                <a:gd name="T57" fmla="*/ 1015082950 h 115"/>
                <a:gd name="T58" fmla="*/ 931263811 w 142"/>
                <a:gd name="T59" fmla="*/ 761312212 h 115"/>
                <a:gd name="T60" fmla="*/ 705504139 w 142"/>
                <a:gd name="T61" fmla="*/ 1015082950 h 115"/>
                <a:gd name="T62" fmla="*/ 578513620 w 142"/>
                <a:gd name="T63" fmla="*/ 1057380576 h 115"/>
                <a:gd name="T64" fmla="*/ 112881714 w 142"/>
                <a:gd name="T65" fmla="*/ 1057380576 h 115"/>
                <a:gd name="T66" fmla="*/ 14108806 w 142"/>
                <a:gd name="T67" fmla="*/ 972789078 h 115"/>
                <a:gd name="T68" fmla="*/ 98769152 w 142"/>
                <a:gd name="T69" fmla="*/ 845903710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37" name="直接连接符 31"/>
          <p:cNvSpPr>
            <a:spLocks noChangeShapeType="1"/>
          </p:cNvSpPr>
          <p:nvPr/>
        </p:nvSpPr>
        <p:spPr bwMode="auto">
          <a:xfrm rot="5400000">
            <a:off x="4033243" y="2872384"/>
            <a:ext cx="3186113" cy="119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直接连接符 24"/>
          <p:cNvSpPr>
            <a:spLocks noChangeShapeType="1"/>
          </p:cNvSpPr>
          <p:nvPr/>
        </p:nvSpPr>
        <p:spPr bwMode="auto">
          <a:xfrm rot="5400000">
            <a:off x="1550789" y="2169914"/>
            <a:ext cx="567929"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9" name="直接连接符 32"/>
          <p:cNvSpPr>
            <a:spLocks noChangeShapeType="1"/>
          </p:cNvSpPr>
          <p:nvPr/>
        </p:nvSpPr>
        <p:spPr bwMode="auto">
          <a:xfrm rot="5400000">
            <a:off x="438745" y="2171105"/>
            <a:ext cx="566738" cy="1191"/>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0" name="直接连接符 34"/>
          <p:cNvSpPr>
            <a:spLocks noChangeShapeType="1"/>
          </p:cNvSpPr>
          <p:nvPr/>
        </p:nvSpPr>
        <p:spPr bwMode="auto">
          <a:xfrm rot="16200000" flipV="1">
            <a:off x="2106216" y="3629025"/>
            <a:ext cx="566738" cy="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1" name="直接连接符 33"/>
          <p:cNvSpPr>
            <a:spLocks noChangeShapeType="1"/>
          </p:cNvSpPr>
          <p:nvPr/>
        </p:nvSpPr>
        <p:spPr bwMode="auto">
          <a:xfrm rot="16200000" flipV="1">
            <a:off x="992386" y="3628430"/>
            <a:ext cx="566738" cy="1190"/>
          </a:xfrm>
          <a:prstGeom prst="line">
            <a:avLst/>
          </a:prstGeom>
          <a:noFill/>
          <a:ln w="12700">
            <a:solidFill>
              <a:schemeClr val="accent3"/>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2" name="直接连接符 9"/>
          <p:cNvSpPr>
            <a:spLocks noChangeShapeType="1"/>
          </p:cNvSpPr>
          <p:nvPr/>
        </p:nvSpPr>
        <p:spPr bwMode="auto">
          <a:xfrm>
            <a:off x="5881688" y="1976438"/>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3" name="直接连接符 20"/>
          <p:cNvSpPr>
            <a:spLocks noChangeShapeType="1"/>
          </p:cNvSpPr>
          <p:nvPr/>
        </p:nvSpPr>
        <p:spPr bwMode="auto">
          <a:xfrm>
            <a:off x="5881688" y="2964656"/>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直接连接符 42"/>
          <p:cNvSpPr>
            <a:spLocks noChangeShapeType="1"/>
          </p:cNvSpPr>
          <p:nvPr/>
        </p:nvSpPr>
        <p:spPr bwMode="auto">
          <a:xfrm>
            <a:off x="5881688" y="3774281"/>
            <a:ext cx="1918097" cy="0"/>
          </a:xfrm>
          <a:prstGeom prst="line">
            <a:avLst/>
          </a:prstGeom>
          <a:noFill/>
          <a:ln w="12700">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5" name="矩形 43"/>
          <p:cNvSpPr>
            <a:spLocks noChangeArrowheads="1"/>
          </p:cNvSpPr>
          <p:nvPr/>
        </p:nvSpPr>
        <p:spPr bwMode="auto">
          <a:xfrm>
            <a:off x="5841206" y="1254919"/>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6" name="矩形 47"/>
          <p:cNvSpPr>
            <a:spLocks noChangeArrowheads="1"/>
          </p:cNvSpPr>
          <p:nvPr/>
        </p:nvSpPr>
        <p:spPr bwMode="auto">
          <a:xfrm>
            <a:off x="5841207" y="1498998"/>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7" name="矩形 45"/>
          <p:cNvSpPr>
            <a:spLocks noChangeArrowheads="1"/>
          </p:cNvSpPr>
          <p:nvPr/>
        </p:nvSpPr>
        <p:spPr bwMode="auto">
          <a:xfrm>
            <a:off x="5841206" y="3862388"/>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8" name="矩形 47"/>
          <p:cNvSpPr>
            <a:spLocks noChangeArrowheads="1"/>
          </p:cNvSpPr>
          <p:nvPr/>
        </p:nvSpPr>
        <p:spPr bwMode="auto">
          <a:xfrm>
            <a:off x="5841207" y="4107657"/>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5841206" y="2064544"/>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0" name="矩形 47"/>
          <p:cNvSpPr>
            <a:spLocks noChangeArrowheads="1"/>
          </p:cNvSpPr>
          <p:nvPr/>
        </p:nvSpPr>
        <p:spPr bwMode="auto">
          <a:xfrm>
            <a:off x="5841207" y="2309813"/>
            <a:ext cx="2364581" cy="60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1" name="矩形 51"/>
          <p:cNvSpPr>
            <a:spLocks noChangeArrowheads="1"/>
          </p:cNvSpPr>
          <p:nvPr/>
        </p:nvSpPr>
        <p:spPr bwMode="auto">
          <a:xfrm>
            <a:off x="5841206" y="3052763"/>
            <a:ext cx="1100287"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2" name="矩形 51"/>
          <p:cNvSpPr>
            <a:spLocks noChangeArrowheads="1"/>
          </p:cNvSpPr>
          <p:nvPr/>
        </p:nvSpPr>
        <p:spPr bwMode="auto">
          <a:xfrm>
            <a:off x="5841207" y="3296842"/>
            <a:ext cx="2364581" cy="424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矩形 53"/>
          <p:cNvSpPr>
            <a:spLocks noChangeArrowheads="1"/>
          </p:cNvSpPr>
          <p:nvPr/>
        </p:nvSpPr>
        <p:spPr bwMode="auto">
          <a:xfrm>
            <a:off x="638175"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添加标题一</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4" name="矩形 54"/>
          <p:cNvSpPr>
            <a:spLocks noChangeArrowheads="1"/>
          </p:cNvSpPr>
          <p:nvPr/>
        </p:nvSpPr>
        <p:spPr bwMode="auto">
          <a:xfrm>
            <a:off x="1739504" y="1597819"/>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添加标题三</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5" name="矩形 55"/>
          <p:cNvSpPr>
            <a:spLocks noChangeArrowheads="1"/>
          </p:cNvSpPr>
          <p:nvPr/>
        </p:nvSpPr>
        <p:spPr bwMode="auto">
          <a:xfrm>
            <a:off x="1176338"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添加标题二</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56" name="矩形 56"/>
          <p:cNvSpPr>
            <a:spLocks noChangeArrowheads="1"/>
          </p:cNvSpPr>
          <p:nvPr/>
        </p:nvSpPr>
        <p:spPr bwMode="auto">
          <a:xfrm>
            <a:off x="2277666" y="3952876"/>
            <a:ext cx="907927"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添加标题四</a:t>
            </a:r>
            <a:endParaRPr lang="en-US" sz="12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Tree>
    <p:extLst>
      <p:ext uri="{BB962C8B-B14F-4D97-AF65-F5344CB8AC3E}">
        <p14:creationId xmlns:p14="http://schemas.microsoft.com/office/powerpoint/2010/main" val="272099498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ppt_x</p:attrName>
                                        </p:attrNameLst>
                                      </p:cBhvr>
                                      <p:tavLst>
                                        <p:tav tm="0">
                                          <p:val>
                                            <p:strVal val="0-#ppt_w/2"/>
                                          </p:val>
                                        </p:tav>
                                        <p:tav tm="100000">
                                          <p:val>
                                            <p:strVal val="#ppt_x"/>
                                          </p:val>
                                        </p:tav>
                                      </p:tavLst>
                                    </p:anim>
                                    <p:anim calcmode="lin" valueType="num">
                                      <p:cBhvr>
                                        <p:cTn id="8" dur="4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400" fill="hold"/>
                                        <p:tgtEl>
                                          <p:spTgt spid="34"/>
                                        </p:tgtEl>
                                        <p:attrNameLst>
                                          <p:attrName>ppt_x</p:attrName>
                                        </p:attrNameLst>
                                      </p:cBhvr>
                                      <p:tavLst>
                                        <p:tav tm="0">
                                          <p:val>
                                            <p:strVal val="0-#ppt_w/2"/>
                                          </p:val>
                                        </p:tav>
                                        <p:tav tm="100000">
                                          <p:val>
                                            <p:strVal val="#ppt_x"/>
                                          </p:val>
                                        </p:tav>
                                      </p:tavLst>
                                    </p:anim>
                                    <p:anim calcmode="lin" valueType="num">
                                      <p:cBhvr>
                                        <p:cTn id="12" dur="400" fill="hold"/>
                                        <p:tgtEl>
                                          <p:spTgt spid="34"/>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0"/>
                                        </p:tgtEl>
                                        <p:attrNameLst>
                                          <p:attrName>style.visibility</p:attrName>
                                        </p:attrNameLst>
                                      </p:cBhvr>
                                      <p:to>
                                        <p:strVal val="visible"/>
                                      </p:to>
                                    </p:set>
                                    <p:anim calcmode="lin" valueType="num">
                                      <p:cBhvr>
                                        <p:cTn id="15" dur="400"/>
                                        <p:tgtEl>
                                          <p:spTgt spid="30"/>
                                        </p:tgtEl>
                                        <p:attrNameLst>
                                          <p:attrName>ppt_x</p:attrName>
                                        </p:attrNameLst>
                                      </p:cBhvr>
                                      <p:tavLst>
                                        <p:tav tm="0">
                                          <p:val>
                                            <p:strVal val="#ppt_x-#ppt_w*1.125000"/>
                                          </p:val>
                                        </p:tav>
                                        <p:tav tm="100000">
                                          <p:val>
                                            <p:strVal val="#ppt_x"/>
                                          </p:val>
                                        </p:tav>
                                      </p:tavLst>
                                    </p:anim>
                                    <p:animEffect>
                                      <p:cBhvr>
                                        <p:cTn id="16" dur="400"/>
                                        <p:tgtEl>
                                          <p:spTgt spid="30"/>
                                        </p:tgtEl>
                                      </p:cBhvr>
                                    </p:animEffect>
                                  </p:childTnLst>
                                </p:cTn>
                              </p:par>
                              <p:par>
                                <p:cTn id="17" presetID="12" presetClass="entr" presetSubtype="4" fill="hold" grpId="0" nodeType="withEffect">
                                  <p:stCondLst>
                                    <p:cond delay="1500"/>
                                  </p:stCondLst>
                                  <p:childTnLst>
                                    <p:set>
                                      <p:cBhvr>
                                        <p:cTn id="18" dur="1" fill="hold">
                                          <p:stCondLst>
                                            <p:cond delay="0"/>
                                          </p:stCondLst>
                                        </p:cTn>
                                        <p:tgtEl>
                                          <p:spTgt spid="39"/>
                                        </p:tgtEl>
                                        <p:attrNameLst>
                                          <p:attrName>style.visibility</p:attrName>
                                        </p:attrNameLst>
                                      </p:cBhvr>
                                      <p:to>
                                        <p:strVal val="visible"/>
                                      </p:to>
                                    </p:set>
                                    <p:anim calcmode="lin" valueType="num">
                                      <p:cBhvr>
                                        <p:cTn id="19" dur="400"/>
                                        <p:tgtEl>
                                          <p:spTgt spid="39"/>
                                        </p:tgtEl>
                                        <p:attrNameLst>
                                          <p:attrName>ppt_y</p:attrName>
                                        </p:attrNameLst>
                                      </p:cBhvr>
                                      <p:tavLst>
                                        <p:tav tm="0">
                                          <p:val>
                                            <p:strVal val="#ppt_y+#ppt_h*1.125000"/>
                                          </p:val>
                                        </p:tav>
                                        <p:tav tm="100000">
                                          <p:val>
                                            <p:strVal val="#ppt_y"/>
                                          </p:val>
                                        </p:tav>
                                      </p:tavLst>
                                    </p:anim>
                                    <p:animEffect>
                                      <p:cBhvr>
                                        <p:cTn id="20" dur="400"/>
                                        <p:tgtEl>
                                          <p:spTgt spid="39"/>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400"/>
                                        <p:tgtEl>
                                          <p:spTgt spid="53"/>
                                        </p:tgtEl>
                                        <p:attrNameLst>
                                          <p:attrName>ppt_y</p:attrName>
                                        </p:attrNameLst>
                                      </p:cBhvr>
                                      <p:tavLst>
                                        <p:tav tm="0">
                                          <p:val>
                                            <p:strVal val="#ppt_y+#ppt_h*1.125000"/>
                                          </p:val>
                                        </p:tav>
                                        <p:tav tm="100000">
                                          <p:val>
                                            <p:strVal val="#ppt_y"/>
                                          </p:val>
                                        </p:tav>
                                      </p:tavLst>
                                    </p:anim>
                                    <p:animEffect>
                                      <p:cBhvr>
                                        <p:cTn id="24" dur="400"/>
                                        <p:tgtEl>
                                          <p:spTgt spid="53"/>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31"/>
                                        </p:tgtEl>
                                        <p:attrNameLst>
                                          <p:attrName>style.visibility</p:attrName>
                                        </p:attrNameLst>
                                      </p:cBhvr>
                                      <p:to>
                                        <p:strVal val="visible"/>
                                      </p:to>
                                    </p:set>
                                    <p:anim calcmode="lin" valueType="num">
                                      <p:cBhvr>
                                        <p:cTn id="27" dur="400"/>
                                        <p:tgtEl>
                                          <p:spTgt spid="31"/>
                                        </p:tgtEl>
                                        <p:attrNameLst>
                                          <p:attrName>ppt_x</p:attrName>
                                        </p:attrNameLst>
                                      </p:cBhvr>
                                      <p:tavLst>
                                        <p:tav tm="0">
                                          <p:val>
                                            <p:strVal val="#ppt_x-#ppt_w*1.125000"/>
                                          </p:val>
                                        </p:tav>
                                        <p:tav tm="100000">
                                          <p:val>
                                            <p:strVal val="#ppt_x"/>
                                          </p:val>
                                        </p:tav>
                                      </p:tavLst>
                                    </p:anim>
                                    <p:animEffect>
                                      <p:cBhvr>
                                        <p:cTn id="28" dur="400"/>
                                        <p:tgtEl>
                                          <p:spTgt spid="31"/>
                                        </p:tgtEl>
                                      </p:cBhvr>
                                    </p:animEffect>
                                  </p:childTnLst>
                                </p:cTn>
                              </p:par>
                              <p:par>
                                <p:cTn id="29" presetID="12" presetClass="entr" presetSubtype="1" fill="hold" grpId="0" nodeType="withEffect">
                                  <p:stCondLst>
                                    <p:cond delay="30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400"/>
                                        <p:tgtEl>
                                          <p:spTgt spid="41"/>
                                        </p:tgtEl>
                                        <p:attrNameLst>
                                          <p:attrName>ppt_y</p:attrName>
                                        </p:attrNameLst>
                                      </p:cBhvr>
                                      <p:tavLst>
                                        <p:tav tm="0">
                                          <p:val>
                                            <p:strVal val="#ppt_y-#ppt_h*1.125000"/>
                                          </p:val>
                                        </p:tav>
                                        <p:tav tm="100000">
                                          <p:val>
                                            <p:strVal val="#ppt_y"/>
                                          </p:val>
                                        </p:tav>
                                      </p:tavLst>
                                    </p:anim>
                                    <p:animEffect>
                                      <p:cBhvr>
                                        <p:cTn id="32" dur="400"/>
                                        <p:tgtEl>
                                          <p:spTgt spid="41"/>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5"/>
                                        </p:tgtEl>
                                        <p:attrNameLst>
                                          <p:attrName>style.visibility</p:attrName>
                                        </p:attrNameLst>
                                      </p:cBhvr>
                                      <p:to>
                                        <p:strVal val="visible"/>
                                      </p:to>
                                    </p:set>
                                    <p:anim calcmode="lin" valueType="num">
                                      <p:cBhvr>
                                        <p:cTn id="35" dur="400"/>
                                        <p:tgtEl>
                                          <p:spTgt spid="55"/>
                                        </p:tgtEl>
                                        <p:attrNameLst>
                                          <p:attrName>ppt_y</p:attrName>
                                        </p:attrNameLst>
                                      </p:cBhvr>
                                      <p:tavLst>
                                        <p:tav tm="0">
                                          <p:val>
                                            <p:strVal val="#ppt_y-#ppt_h*1.125000"/>
                                          </p:val>
                                        </p:tav>
                                        <p:tav tm="100000">
                                          <p:val>
                                            <p:strVal val="#ppt_y"/>
                                          </p:val>
                                        </p:tav>
                                      </p:tavLst>
                                    </p:anim>
                                    <p:animEffect>
                                      <p:cBhvr>
                                        <p:cTn id="36" dur="400"/>
                                        <p:tgtEl>
                                          <p:spTgt spid="55"/>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400"/>
                                        <p:tgtEl>
                                          <p:spTgt spid="32"/>
                                        </p:tgtEl>
                                        <p:attrNameLst>
                                          <p:attrName>ppt_x</p:attrName>
                                        </p:attrNameLst>
                                      </p:cBhvr>
                                      <p:tavLst>
                                        <p:tav tm="0">
                                          <p:val>
                                            <p:strVal val="#ppt_x-#ppt_w*1.125000"/>
                                          </p:val>
                                        </p:tav>
                                        <p:tav tm="100000">
                                          <p:val>
                                            <p:strVal val="#ppt_x"/>
                                          </p:val>
                                        </p:tav>
                                      </p:tavLst>
                                    </p:anim>
                                    <p:animEffect>
                                      <p:cBhvr>
                                        <p:cTn id="40" dur="400"/>
                                        <p:tgtEl>
                                          <p:spTgt spid="32"/>
                                        </p:tgtEl>
                                      </p:cBhvr>
                                    </p:animEffect>
                                  </p:childTnLst>
                                </p:cTn>
                              </p:par>
                              <p:par>
                                <p:cTn id="41" presetID="12" presetClass="entr" presetSubtype="4" fill="hold" grpId="0" nodeType="withEffect">
                                  <p:stCondLst>
                                    <p:cond delay="4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400"/>
                                        <p:tgtEl>
                                          <p:spTgt spid="38"/>
                                        </p:tgtEl>
                                        <p:attrNameLst>
                                          <p:attrName>ppt_y</p:attrName>
                                        </p:attrNameLst>
                                      </p:cBhvr>
                                      <p:tavLst>
                                        <p:tav tm="0">
                                          <p:val>
                                            <p:strVal val="#ppt_y+#ppt_h*1.125000"/>
                                          </p:val>
                                        </p:tav>
                                        <p:tav tm="100000">
                                          <p:val>
                                            <p:strVal val="#ppt_y"/>
                                          </p:val>
                                        </p:tav>
                                      </p:tavLst>
                                    </p:anim>
                                    <p:animEffect>
                                      <p:cBhvr>
                                        <p:cTn id="44" dur="400"/>
                                        <p:tgtEl>
                                          <p:spTgt spid="38"/>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4"/>
                                        </p:tgtEl>
                                        <p:attrNameLst>
                                          <p:attrName>style.visibility</p:attrName>
                                        </p:attrNameLst>
                                      </p:cBhvr>
                                      <p:to>
                                        <p:strVal val="visible"/>
                                      </p:to>
                                    </p:set>
                                    <p:anim calcmode="lin" valueType="num">
                                      <p:cBhvr>
                                        <p:cTn id="47" dur="400"/>
                                        <p:tgtEl>
                                          <p:spTgt spid="54"/>
                                        </p:tgtEl>
                                        <p:attrNameLst>
                                          <p:attrName>ppt_y</p:attrName>
                                        </p:attrNameLst>
                                      </p:cBhvr>
                                      <p:tavLst>
                                        <p:tav tm="0">
                                          <p:val>
                                            <p:strVal val="#ppt_y+#ppt_h*1.125000"/>
                                          </p:val>
                                        </p:tav>
                                        <p:tav tm="100000">
                                          <p:val>
                                            <p:strVal val="#ppt_y"/>
                                          </p:val>
                                        </p:tav>
                                      </p:tavLst>
                                    </p:anim>
                                    <p:animEffect>
                                      <p:cBhvr>
                                        <p:cTn id="48" dur="400"/>
                                        <p:tgtEl>
                                          <p:spTgt spid="54"/>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33"/>
                                        </p:tgtEl>
                                        <p:attrNameLst>
                                          <p:attrName>style.visibility</p:attrName>
                                        </p:attrNameLst>
                                      </p:cBhvr>
                                      <p:to>
                                        <p:strVal val="visible"/>
                                      </p:to>
                                    </p:set>
                                    <p:anim calcmode="lin" valueType="num">
                                      <p:cBhvr>
                                        <p:cTn id="51" dur="400"/>
                                        <p:tgtEl>
                                          <p:spTgt spid="33"/>
                                        </p:tgtEl>
                                        <p:attrNameLst>
                                          <p:attrName>ppt_x</p:attrName>
                                        </p:attrNameLst>
                                      </p:cBhvr>
                                      <p:tavLst>
                                        <p:tav tm="0">
                                          <p:val>
                                            <p:strVal val="#ppt_x-#ppt_w*1.125000"/>
                                          </p:val>
                                        </p:tav>
                                        <p:tav tm="100000">
                                          <p:val>
                                            <p:strVal val="#ppt_x"/>
                                          </p:val>
                                        </p:tav>
                                      </p:tavLst>
                                    </p:anim>
                                    <p:animEffect>
                                      <p:cBhvr>
                                        <p:cTn id="52" dur="400"/>
                                        <p:tgtEl>
                                          <p:spTgt spid="33"/>
                                        </p:tgtEl>
                                      </p:cBhvr>
                                    </p:animEffect>
                                  </p:childTnLst>
                                </p:cTn>
                              </p:par>
                              <p:par>
                                <p:cTn id="53" presetID="12" presetClass="entr" presetSubtype="1" fill="hold" grpId="0" nodeType="withEffect">
                                  <p:stCondLst>
                                    <p:cond delay="6000"/>
                                  </p:stCondLst>
                                  <p:childTnLst>
                                    <p:set>
                                      <p:cBhvr>
                                        <p:cTn id="54" dur="1" fill="hold">
                                          <p:stCondLst>
                                            <p:cond delay="0"/>
                                          </p:stCondLst>
                                        </p:cTn>
                                        <p:tgtEl>
                                          <p:spTgt spid="40"/>
                                        </p:tgtEl>
                                        <p:attrNameLst>
                                          <p:attrName>style.visibility</p:attrName>
                                        </p:attrNameLst>
                                      </p:cBhvr>
                                      <p:to>
                                        <p:strVal val="visible"/>
                                      </p:to>
                                    </p:set>
                                    <p:anim calcmode="lin" valueType="num">
                                      <p:cBhvr>
                                        <p:cTn id="55" dur="400"/>
                                        <p:tgtEl>
                                          <p:spTgt spid="40"/>
                                        </p:tgtEl>
                                        <p:attrNameLst>
                                          <p:attrName>ppt_y</p:attrName>
                                        </p:attrNameLst>
                                      </p:cBhvr>
                                      <p:tavLst>
                                        <p:tav tm="0">
                                          <p:val>
                                            <p:strVal val="#ppt_y-#ppt_h*1.125000"/>
                                          </p:val>
                                        </p:tav>
                                        <p:tav tm="100000">
                                          <p:val>
                                            <p:strVal val="#ppt_y"/>
                                          </p:val>
                                        </p:tav>
                                      </p:tavLst>
                                    </p:anim>
                                    <p:animEffect>
                                      <p:cBhvr>
                                        <p:cTn id="56" dur="400"/>
                                        <p:tgtEl>
                                          <p:spTgt spid="40"/>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6"/>
                                        </p:tgtEl>
                                        <p:attrNameLst>
                                          <p:attrName>style.visibility</p:attrName>
                                        </p:attrNameLst>
                                      </p:cBhvr>
                                      <p:to>
                                        <p:strVal val="visible"/>
                                      </p:to>
                                    </p:set>
                                    <p:anim calcmode="lin" valueType="num">
                                      <p:cBhvr>
                                        <p:cTn id="59" dur="400"/>
                                        <p:tgtEl>
                                          <p:spTgt spid="56"/>
                                        </p:tgtEl>
                                        <p:attrNameLst>
                                          <p:attrName>ppt_y</p:attrName>
                                        </p:attrNameLst>
                                      </p:cBhvr>
                                      <p:tavLst>
                                        <p:tav tm="0">
                                          <p:val>
                                            <p:strVal val="#ppt_y-#ppt_h*1.125000"/>
                                          </p:val>
                                        </p:tav>
                                        <p:tav tm="100000">
                                          <p:val>
                                            <p:strVal val="#ppt_y"/>
                                          </p:val>
                                        </p:tav>
                                      </p:tavLst>
                                    </p:anim>
                                    <p:animEffect>
                                      <p:cBhvr>
                                        <p:cTn id="60" dur="400"/>
                                        <p:tgtEl>
                                          <p:spTgt spid="56"/>
                                        </p:tgtEl>
                                      </p:cBhvr>
                                    </p:animEffect>
                                  </p:childTnLst>
                                </p:cTn>
                              </p:par>
                              <p:par>
                                <p:cTn id="61" presetID="16" presetClass="entr" presetSubtype="42" fill="hold" grpId="0" nodeType="withEffect">
                                  <p:stCondLst>
                                    <p:cond delay="6750"/>
                                  </p:stCondLst>
                                  <p:childTnLst>
                                    <p:set>
                                      <p:cBhvr>
                                        <p:cTn id="62" dur="1" fill="hold">
                                          <p:stCondLst>
                                            <p:cond delay="0"/>
                                          </p:stCondLst>
                                        </p:cTn>
                                        <p:tgtEl>
                                          <p:spTgt spid="37"/>
                                        </p:tgtEl>
                                        <p:attrNameLst>
                                          <p:attrName>style.visibility</p:attrName>
                                        </p:attrNameLst>
                                      </p:cBhvr>
                                      <p:to>
                                        <p:strVal val="visible"/>
                                      </p:to>
                                    </p:set>
                                    <p:animEffect>
                                      <p:cBhvr>
                                        <p:cTn id="63" dur="400"/>
                                        <p:tgtEl>
                                          <p:spTgt spid="37"/>
                                        </p:tgtEl>
                                      </p:cBhvr>
                                    </p:animEffect>
                                  </p:childTnLst>
                                </p:cTn>
                              </p:par>
                            </p:childTnLst>
                          </p:cTn>
                        </p:par>
                        <p:par>
                          <p:cTn id="64" fill="hold">
                            <p:stCondLst>
                              <p:cond delay="7150"/>
                            </p:stCondLst>
                            <p:childTnLst>
                              <p:par>
                                <p:cTn id="65" presetID="14" presetClass="entr" presetSubtype="10" fill="hold" grpId="0"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p:cBhvr>
                                        <p:cTn id="67" dur="400"/>
                                        <p:tgtEl>
                                          <p:spTgt spid="45"/>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p:cBhvr>
                                        <p:cTn id="70" dur="400"/>
                                        <p:tgtEl>
                                          <p:spTgt spid="46"/>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p:cBhvr>
                                        <p:cTn id="73" dur="400"/>
                                        <p:tgtEl>
                                          <p:spTgt spid="47"/>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p:cBhvr>
                                        <p:cTn id="76" dur="400"/>
                                        <p:tgtEl>
                                          <p:spTgt spid="48"/>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p:cBhvr>
                                        <p:cTn id="79" dur="400"/>
                                        <p:tgtEl>
                                          <p:spTgt spid="49"/>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p:cBhvr>
                                        <p:cTn id="82" dur="400"/>
                                        <p:tgtEl>
                                          <p:spTgt spid="50"/>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p:cBhvr>
                                        <p:cTn id="85" dur="400"/>
                                        <p:tgtEl>
                                          <p:spTgt spid="51"/>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p:cBhvr>
                                        <p:cTn id="88" dur="400"/>
                                        <p:tgtEl>
                                          <p:spTgt spid="52"/>
                                        </p:tgtEl>
                                      </p:cBhvr>
                                    </p:animEffect>
                                  </p:childTnLst>
                                </p:cTn>
                              </p:par>
                            </p:childTnLst>
                          </p:cTn>
                        </p:par>
                        <p:par>
                          <p:cTn id="89" fill="hold">
                            <p:stCondLst>
                              <p:cond delay="7550"/>
                            </p:stCondLst>
                            <p:childTnLst>
                              <p:par>
                                <p:cTn id="90" presetID="16" presetClass="entr" presetSubtype="37" fill="hold" grpId="0" nodeType="afterEffect">
                                  <p:stCondLst>
                                    <p:cond delay="0"/>
                                  </p:stCondLst>
                                  <p:childTnLst>
                                    <p:set>
                                      <p:cBhvr>
                                        <p:cTn id="91" dur="1" fill="hold">
                                          <p:stCondLst>
                                            <p:cond delay="0"/>
                                          </p:stCondLst>
                                        </p:cTn>
                                        <p:tgtEl>
                                          <p:spTgt spid="42"/>
                                        </p:tgtEl>
                                        <p:attrNameLst>
                                          <p:attrName>style.visibility</p:attrName>
                                        </p:attrNameLst>
                                      </p:cBhvr>
                                      <p:to>
                                        <p:strVal val="visible"/>
                                      </p:to>
                                    </p:set>
                                    <p:animEffect>
                                      <p:cBhvr>
                                        <p:cTn id="92" dur="500"/>
                                        <p:tgtEl>
                                          <p:spTgt spid="42"/>
                                        </p:tgtEl>
                                      </p:cBhvr>
                                    </p:animEffect>
                                  </p:childTnLst>
                                </p:cTn>
                              </p:par>
                              <p:par>
                                <p:cTn id="93" presetID="16" presetClass="entr" presetSubtype="37"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p:cBhvr>
                                        <p:cTn id="95" dur="500"/>
                                        <p:tgtEl>
                                          <p:spTgt spid="43"/>
                                        </p:tgtEl>
                                      </p:cBhvr>
                                    </p:animEffect>
                                  </p:childTnLst>
                                </p:cTn>
                              </p:par>
                              <p:par>
                                <p:cTn id="96" presetID="16" presetClass="entr" presetSubtype="37"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bldLvl="0" animBg="1" autoUpdateAnimBg="0"/>
      <p:bldP spid="31" grpId="0" bldLvl="0" animBg="1" autoUpdateAnimBg="0"/>
      <p:bldP spid="32" grpId="0" bldLvl="0" animBg="1" autoUpdateAnimBg="0"/>
      <p:bldP spid="33" grpId="0" bldLvl="0" animBg="1" autoUpdateAnimBg="0"/>
      <p:bldP spid="37" grpId="0" animBg="1"/>
      <p:bldP spid="38" grpId="0" animBg="1"/>
      <p:bldP spid="39" grpId="0" animBg="1"/>
      <p:bldP spid="40" grpId="0" animBg="1"/>
      <p:bldP spid="41" grpId="0" animBg="1"/>
      <p:bldP spid="42" grpId="0" animBg="1"/>
      <p:bldP spid="43" grpId="0" animBg="1"/>
      <p:bldP spid="44" grpId="0" animBg="1"/>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6"/>
          <p:cNvSpPr>
            <a:spLocks/>
          </p:cNvSpPr>
          <p:nvPr/>
        </p:nvSpPr>
        <p:spPr bwMode="auto">
          <a:xfrm>
            <a:off x="3435993" y="1276902"/>
            <a:ext cx="1103278" cy="2302960"/>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cap="flat" cmpd="sng">
            <a:solidFill>
              <a:schemeClr val="accent2"/>
            </a:solidFill>
            <a:round/>
            <a:headEnd/>
            <a:tailEnd/>
          </a:ln>
        </p:spPr>
        <p:txBody>
          <a:bodyPr/>
          <a:lstStyle/>
          <a:p>
            <a:endParaRPr lang="zh-CN" altLang="en-US"/>
          </a:p>
        </p:txBody>
      </p:sp>
      <p:sp>
        <p:nvSpPr>
          <p:cNvPr id="33" name="Freeform 7"/>
          <p:cNvSpPr>
            <a:spLocks/>
          </p:cNvSpPr>
          <p:nvPr/>
        </p:nvSpPr>
        <p:spPr bwMode="auto">
          <a:xfrm>
            <a:off x="4635676" y="1276902"/>
            <a:ext cx="1104469" cy="2302960"/>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Lst>
            <a:ahLst/>
            <a:cxnLst>
              <a:cxn ang="0">
                <a:pos x="T0" y="T1"/>
              </a:cxn>
              <a:cxn ang="0">
                <a:pos x="T2" y="T3"/>
              </a:cxn>
              <a:cxn ang="0">
                <a:pos x="T4" y="T5"/>
              </a:cxn>
              <a:cxn ang="0">
                <a:pos x="T6" y="T7"/>
              </a:cxn>
              <a:cxn ang="0">
                <a:pos x="T8" y="T9"/>
              </a:cxn>
              <a:cxn ang="0">
                <a:pos x="T10" y="T11"/>
              </a:cxn>
              <a:cxn ang="0">
                <a:pos x="T12" y="T13"/>
              </a:cxn>
            </a:cxnLst>
            <a:rect l="0" t="0" r="r" b="b"/>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tx1"/>
          </a:solidFill>
          <a:ln w="10" cap="flat" cmpd="sng">
            <a:solidFill>
              <a:schemeClr val="accent2"/>
            </a:solidFill>
            <a:round/>
            <a:headEnd/>
            <a:tailEnd/>
          </a:ln>
        </p:spPr>
        <p:txBody>
          <a:bodyPr/>
          <a:lstStyle/>
          <a:p>
            <a:endParaRPr lang="zh-CN" altLang="en-US"/>
          </a:p>
        </p:txBody>
      </p:sp>
      <p:grpSp>
        <p:nvGrpSpPr>
          <p:cNvPr id="34" name="组合 27"/>
          <p:cNvGrpSpPr>
            <a:grpSpLocks/>
          </p:cNvGrpSpPr>
          <p:nvPr/>
        </p:nvGrpSpPr>
        <p:grpSpPr bwMode="auto">
          <a:xfrm>
            <a:off x="2513619" y="1852939"/>
            <a:ext cx="922374" cy="981882"/>
            <a:chOff x="0" y="0"/>
            <a:chExt cx="1230312" cy="1309688"/>
          </a:xfrm>
        </p:grpSpPr>
        <p:sp>
          <p:nvSpPr>
            <p:cNvPr id="35" name="Line 8"/>
            <p:cNvSpPr>
              <a:spLocks noChangeShapeType="1"/>
            </p:cNvSpPr>
            <p:nvPr/>
          </p:nvSpPr>
          <p:spPr bwMode="auto">
            <a:xfrm flipH="1">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6" name="Line 9"/>
            <p:cNvSpPr>
              <a:spLocks noChangeShapeType="1"/>
            </p:cNvSpPr>
            <p:nvPr/>
          </p:nvSpPr>
          <p:spPr bwMode="auto">
            <a:xfrm>
              <a:off x="0"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 name="组合 30"/>
          <p:cNvGrpSpPr>
            <a:grpSpLocks/>
          </p:cNvGrpSpPr>
          <p:nvPr/>
        </p:nvGrpSpPr>
        <p:grpSpPr bwMode="auto">
          <a:xfrm>
            <a:off x="5748474" y="1852939"/>
            <a:ext cx="922374" cy="981882"/>
            <a:chOff x="0" y="0"/>
            <a:chExt cx="1230312" cy="1309688"/>
          </a:xfrm>
        </p:grpSpPr>
        <p:sp>
          <p:nvSpPr>
            <p:cNvPr id="38" name="Line 10"/>
            <p:cNvSpPr>
              <a:spLocks noChangeShapeType="1"/>
            </p:cNvSpPr>
            <p:nvPr/>
          </p:nvSpPr>
          <p:spPr bwMode="auto">
            <a:xfrm>
              <a:off x="0" y="654050"/>
              <a:ext cx="1230312" cy="0"/>
            </a:xfrm>
            <a:prstGeom prst="line">
              <a:avLst/>
            </a:prstGeom>
            <a:noFill/>
            <a:ln w="10" cmpd="sng">
              <a:solidFill>
                <a:schemeClr val="accent3"/>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9" name="Line 11"/>
            <p:cNvSpPr>
              <a:spLocks noChangeShapeType="1"/>
            </p:cNvSpPr>
            <p:nvPr/>
          </p:nvSpPr>
          <p:spPr bwMode="auto">
            <a:xfrm>
              <a:off x="1230312" y="0"/>
              <a:ext cx="0" cy="1309688"/>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0" name="TextBox 34"/>
          <p:cNvSpPr txBox="1">
            <a:spLocks noChangeArrowheads="1"/>
          </p:cNvSpPr>
          <p:nvPr/>
        </p:nvSpPr>
        <p:spPr bwMode="auto">
          <a:xfrm>
            <a:off x="847395" y="1789860"/>
            <a:ext cx="15936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1" name="TextBox 37"/>
          <p:cNvSpPr txBox="1">
            <a:spLocks noChangeArrowheads="1"/>
          </p:cNvSpPr>
          <p:nvPr/>
        </p:nvSpPr>
        <p:spPr bwMode="auto">
          <a:xfrm>
            <a:off x="6732738" y="1789860"/>
            <a:ext cx="159481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 dirty="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这里可以添加主要内容这里可以添加主要内容这里可以添加这里可以添加主要内容这里可以添加主要内容这里可以添加</a:t>
            </a:r>
          </a:p>
          <a:p>
            <a:pPr eaLnBrk="1" hangingPunct="1"/>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2" name="椭圆 38"/>
          <p:cNvSpPr>
            <a:spLocks noChangeArrowheads="1"/>
          </p:cNvSpPr>
          <p:nvPr/>
        </p:nvSpPr>
        <p:spPr bwMode="auto">
          <a:xfrm>
            <a:off x="3765669" y="1606577"/>
            <a:ext cx="1644801" cy="1644801"/>
          </a:xfrm>
          <a:prstGeom prst="ellipse">
            <a:avLst/>
          </a:prstGeom>
          <a:blipFill dpi="0" rotWithShape="1">
            <a:blip r:embed="rId3"/>
            <a:srcRect/>
            <a:stretch>
              <a:fillRect t="-5000" r="-5000"/>
            </a:stretch>
          </a:blip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TextBox 692"/>
          <p:cNvSpPr>
            <a:spLocks noChangeArrowheads="1"/>
          </p:cNvSpPr>
          <p:nvPr/>
        </p:nvSpPr>
        <p:spPr bwMode="auto">
          <a:xfrm>
            <a:off x="3651379" y="3704386"/>
            <a:ext cx="1928733"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7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点击此处添加标题</a:t>
            </a:r>
          </a:p>
        </p:txBody>
      </p:sp>
      <p:sp>
        <p:nvSpPr>
          <p:cNvPr id="44" name="矩形 1"/>
          <p:cNvSpPr>
            <a:spLocks noChangeArrowheads="1"/>
          </p:cNvSpPr>
          <p:nvPr/>
        </p:nvSpPr>
        <p:spPr bwMode="auto">
          <a:xfrm>
            <a:off x="1196975" y="4039493"/>
            <a:ext cx="67595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45404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right)">
                                      <p:cBhvr>
                                        <p:cTn id="22" dur="500"/>
                                        <p:tgtEl>
                                          <p:spTgt spid="34"/>
                                        </p:tgtEl>
                                      </p:cBhvr>
                                    </p:animEffect>
                                  </p:childTnLst>
                                </p:cTn>
                              </p:par>
                              <p:par>
                                <p:cTn id="23" presetID="22" presetClass="entr" presetSubtype="8"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1500"/>
                            </p:stCondLst>
                            <p:childTnLst>
                              <p:par>
                                <p:cTn id="27" presetID="22" presetClass="entr" presetSubtype="2"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right)">
                                      <p:cBhvr>
                                        <p:cTn id="29" dur="500"/>
                                        <p:tgtEl>
                                          <p:spTgt spid="4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left)">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 presetClass="entr" presetSubtype="4"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ppt_x"/>
                                          </p:val>
                                        </p:tav>
                                        <p:tav tm="100000">
                                          <p:val>
                                            <p:strVal val="#ppt_x"/>
                                          </p:val>
                                        </p:tav>
                                      </p:tavLst>
                                    </p:anim>
                                    <p:anim calcmode="lin" valueType="num">
                                      <p:cBhvr additive="base">
                                        <p:cTn id="4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40" grpId="0" autoUpdateAnimBg="0"/>
      <p:bldP spid="41" grpId="0" autoUpdateAnimBg="0"/>
      <p:bldP spid="42" grpId="0" animBg="1"/>
      <p:bldP spid="43" grpId="0"/>
      <p:bldP spid="4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矩形 47"/>
          <p:cNvSpPr>
            <a:spLocks noChangeArrowheads="1"/>
          </p:cNvSpPr>
          <p:nvPr/>
        </p:nvSpPr>
        <p:spPr bwMode="auto">
          <a:xfrm>
            <a:off x="1026319" y="4068366"/>
            <a:ext cx="7106841"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6" name="任意多边形 42"/>
          <p:cNvSpPr>
            <a:spLocks noChangeArrowheads="1"/>
          </p:cNvSpPr>
          <p:nvPr/>
        </p:nvSpPr>
        <p:spPr bwMode="auto">
          <a:xfrm>
            <a:off x="1513285" y="2651523"/>
            <a:ext cx="6118622" cy="1259681"/>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7"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48"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49"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2"/>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50"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bg1"/>
              </a:solidFill>
              <a:latin typeface="微软雅黑" panose="020B0503020204020204" pitchFamily="34" charset="-122"/>
              <a:ea typeface="微软雅黑" panose="020B0503020204020204" pitchFamily="34" charset="-122"/>
            </a:endParaRPr>
          </a:p>
        </p:txBody>
      </p:sp>
      <p:sp>
        <p:nvSpPr>
          <p:cNvPr id="51"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2"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3"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4"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55"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extLst>
      <p:ext uri="{BB962C8B-B14F-4D97-AF65-F5344CB8AC3E}">
        <p14:creationId xmlns:p14="http://schemas.microsoft.com/office/powerpoint/2010/main" val="20058301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p:cBhvr>
                                        <p:cTn id="7" dur="750"/>
                                        <p:tgtEl>
                                          <p:spTgt spid="46"/>
                                        </p:tgtEl>
                                      </p:cBhvr>
                                    </p:animEffect>
                                  </p:childTnLst>
                                </p:cTn>
                              </p:par>
                            </p:childTnLst>
                          </p:cTn>
                        </p:par>
                        <p:par>
                          <p:cTn id="8" fill="hold">
                            <p:stCondLst>
                              <p:cond delay="750"/>
                            </p:stCondLst>
                            <p:childTnLst>
                              <p:par>
                                <p:cTn id="9" presetID="12" presetClass="entr" presetSubtype="4"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p:tgtEl>
                                          <p:spTgt spid="54"/>
                                        </p:tgtEl>
                                        <p:attrNameLst>
                                          <p:attrName>ppt_y</p:attrName>
                                        </p:attrNameLst>
                                      </p:cBhvr>
                                      <p:tavLst>
                                        <p:tav tm="0">
                                          <p:val>
                                            <p:strVal val="#ppt_y+#ppt_h*1.125000"/>
                                          </p:val>
                                        </p:tav>
                                        <p:tav tm="100000">
                                          <p:val>
                                            <p:strVal val="#ppt_y"/>
                                          </p:val>
                                        </p:tav>
                                      </p:tavLst>
                                    </p:anim>
                                    <p:animEffect>
                                      <p:cBhvr>
                                        <p:cTn id="12" dur="500"/>
                                        <p:tgtEl>
                                          <p:spTgt spid="54"/>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p:tgtEl>
                                          <p:spTgt spid="55"/>
                                        </p:tgtEl>
                                        <p:attrNameLst>
                                          <p:attrName>ppt_y</p:attrName>
                                        </p:attrNameLst>
                                      </p:cBhvr>
                                      <p:tavLst>
                                        <p:tav tm="0">
                                          <p:val>
                                            <p:strVal val="#ppt_y+#ppt_h*1.125000"/>
                                          </p:val>
                                        </p:tav>
                                        <p:tav tm="100000">
                                          <p:val>
                                            <p:strVal val="#ppt_y"/>
                                          </p:val>
                                        </p:tav>
                                      </p:tavLst>
                                    </p:anim>
                                    <p:animEffect>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p:tgtEl>
                                          <p:spTgt spid="53"/>
                                        </p:tgtEl>
                                        <p:attrNameLst>
                                          <p:attrName>ppt_y</p:attrName>
                                        </p:attrNameLst>
                                      </p:cBhvr>
                                      <p:tavLst>
                                        <p:tav tm="0">
                                          <p:val>
                                            <p:strVal val="#ppt_y+#ppt_h*1.125000"/>
                                          </p:val>
                                        </p:tav>
                                        <p:tav tm="100000">
                                          <p:val>
                                            <p:strVal val="#ppt_y"/>
                                          </p:val>
                                        </p:tav>
                                      </p:tavLst>
                                    </p:anim>
                                    <p:animEffect>
                                      <p:cBhvr>
                                        <p:cTn id="20" dur="500"/>
                                        <p:tgtEl>
                                          <p:spTgt spid="53"/>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p:tgtEl>
                                          <p:spTgt spid="47"/>
                                        </p:tgtEl>
                                        <p:attrNameLst>
                                          <p:attrName>ppt_y</p:attrName>
                                        </p:attrNameLst>
                                      </p:cBhvr>
                                      <p:tavLst>
                                        <p:tav tm="0">
                                          <p:val>
                                            <p:strVal val="#ppt_y+#ppt_h*1.125000"/>
                                          </p:val>
                                        </p:tav>
                                        <p:tav tm="100000">
                                          <p:val>
                                            <p:strVal val="#ppt_y"/>
                                          </p:val>
                                        </p:tav>
                                      </p:tavLst>
                                    </p:anim>
                                    <p:animEffect>
                                      <p:cBhvr>
                                        <p:cTn id="24" dur="500"/>
                                        <p:tgtEl>
                                          <p:spTgt spid="47"/>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p:tgtEl>
                                          <p:spTgt spid="49"/>
                                        </p:tgtEl>
                                        <p:attrNameLst>
                                          <p:attrName>ppt_y</p:attrName>
                                        </p:attrNameLst>
                                      </p:cBhvr>
                                      <p:tavLst>
                                        <p:tav tm="0">
                                          <p:val>
                                            <p:strVal val="#ppt_y+#ppt_h*1.125000"/>
                                          </p:val>
                                        </p:tav>
                                        <p:tav tm="100000">
                                          <p:val>
                                            <p:strVal val="#ppt_y"/>
                                          </p:val>
                                        </p:tav>
                                      </p:tavLst>
                                    </p:anim>
                                    <p:animEffect>
                                      <p:cBhvr>
                                        <p:cTn id="28" dur="500"/>
                                        <p:tgtEl>
                                          <p:spTgt spid="49"/>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p:tgtEl>
                                          <p:spTgt spid="50"/>
                                        </p:tgtEl>
                                        <p:attrNameLst>
                                          <p:attrName>ppt_y</p:attrName>
                                        </p:attrNameLst>
                                      </p:cBhvr>
                                      <p:tavLst>
                                        <p:tav tm="0">
                                          <p:val>
                                            <p:strVal val="#ppt_y+#ppt_h*1.125000"/>
                                          </p:val>
                                        </p:tav>
                                        <p:tav tm="100000">
                                          <p:val>
                                            <p:strVal val="#ppt_y"/>
                                          </p:val>
                                        </p:tav>
                                      </p:tavLst>
                                    </p:anim>
                                    <p:animEffect>
                                      <p:cBhvr>
                                        <p:cTn id="32" dur="500"/>
                                        <p:tgtEl>
                                          <p:spTgt spid="50"/>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p:tgtEl>
                                          <p:spTgt spid="48"/>
                                        </p:tgtEl>
                                        <p:attrNameLst>
                                          <p:attrName>ppt_y</p:attrName>
                                        </p:attrNameLst>
                                      </p:cBhvr>
                                      <p:tavLst>
                                        <p:tav tm="0">
                                          <p:val>
                                            <p:strVal val="#ppt_y+#ppt_h*1.125000"/>
                                          </p:val>
                                        </p:tav>
                                        <p:tav tm="100000">
                                          <p:val>
                                            <p:strVal val="#ppt_y"/>
                                          </p:val>
                                        </p:tav>
                                      </p:tavLst>
                                    </p:anim>
                                    <p:animEffect>
                                      <p:cBhvr>
                                        <p:cTn id="36" dur="500"/>
                                        <p:tgtEl>
                                          <p:spTgt spid="48"/>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p:tgtEl>
                                          <p:spTgt spid="51"/>
                                        </p:tgtEl>
                                        <p:attrNameLst>
                                          <p:attrName>ppt_y</p:attrName>
                                        </p:attrNameLst>
                                      </p:cBhvr>
                                      <p:tavLst>
                                        <p:tav tm="0">
                                          <p:val>
                                            <p:strVal val="#ppt_y+#ppt_h*1.125000"/>
                                          </p:val>
                                        </p:tav>
                                        <p:tav tm="100000">
                                          <p:val>
                                            <p:strVal val="#ppt_y"/>
                                          </p:val>
                                        </p:tav>
                                      </p:tavLst>
                                    </p:anim>
                                    <p:animEffect>
                                      <p:cBhvr>
                                        <p:cTn id="40" dur="500"/>
                                        <p:tgtEl>
                                          <p:spTgt spid="51"/>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p:tgtEl>
                                          <p:spTgt spid="52"/>
                                        </p:tgtEl>
                                        <p:attrNameLst>
                                          <p:attrName>ppt_y</p:attrName>
                                        </p:attrNameLst>
                                      </p:cBhvr>
                                      <p:tavLst>
                                        <p:tav tm="0">
                                          <p:val>
                                            <p:strVal val="#ppt_y+#ppt_h*1.125000"/>
                                          </p:val>
                                        </p:tav>
                                        <p:tav tm="100000">
                                          <p:val>
                                            <p:strVal val="#ppt_y"/>
                                          </p:val>
                                        </p:tav>
                                      </p:tavLst>
                                    </p:anim>
                                    <p:animEffect>
                                      <p:cBhvr>
                                        <p:cTn id="44" dur="500"/>
                                        <p:tgtEl>
                                          <p:spTgt spid="52"/>
                                        </p:tgtEl>
                                      </p:cBhvr>
                                    </p:animEffect>
                                  </p:childTnLst>
                                </p:cTn>
                              </p:par>
                            </p:childTnLst>
                          </p:cTn>
                        </p:par>
                        <p:par>
                          <p:cTn id="45" fill="hold">
                            <p:stCondLst>
                              <p:cond delay="2500"/>
                            </p:stCondLst>
                            <p:childTnLst>
                              <p:par>
                                <p:cTn id="46" presetID="16" presetClass="entr" presetSubtype="37"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utoUpdateAnimBg="0"/>
      <p:bldP spid="46" grpId="0" animBg="1"/>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a:off x="3061295" y="2994768"/>
            <a:ext cx="516488" cy="939403"/>
            <a:chOff x="4140330" y="4202620"/>
            <a:chExt cx="690184" cy="1252671"/>
          </a:xfrm>
        </p:grpSpPr>
        <p:sp>
          <p:nvSpPr>
            <p:cNvPr id="45" name="矩形 44"/>
            <p:cNvSpPr/>
            <p:nvPr/>
          </p:nvSpPr>
          <p:spPr>
            <a:xfrm>
              <a:off x="4214151" y="4202620"/>
              <a:ext cx="542543" cy="12526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6" name="TextBox 8"/>
            <p:cNvSpPr txBox="1">
              <a:spLocks noChangeArrowheads="1"/>
            </p:cNvSpPr>
            <p:nvPr/>
          </p:nvSpPr>
          <p:spPr bwMode="auto">
            <a:xfrm>
              <a:off x="4140330" y="4202621"/>
              <a:ext cx="690184" cy="369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40%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a:grpSpLocks/>
          </p:cNvGrpSpPr>
          <p:nvPr/>
        </p:nvGrpSpPr>
        <p:grpSpPr bwMode="auto">
          <a:xfrm>
            <a:off x="3466108" y="2170856"/>
            <a:ext cx="516488" cy="1763315"/>
            <a:chOff x="4679972" y="3103682"/>
            <a:chExt cx="690184" cy="2351611"/>
          </a:xfrm>
        </p:grpSpPr>
        <p:sp>
          <p:nvSpPr>
            <p:cNvPr id="48" name="矩形 47"/>
            <p:cNvSpPr/>
            <p:nvPr/>
          </p:nvSpPr>
          <p:spPr>
            <a:xfrm>
              <a:off x="4753794" y="3103682"/>
              <a:ext cx="542543" cy="235161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49" name="TextBox 9"/>
            <p:cNvSpPr txBox="1">
              <a:spLocks noChangeArrowheads="1"/>
            </p:cNvSpPr>
            <p:nvPr/>
          </p:nvSpPr>
          <p:spPr bwMode="auto">
            <a:xfrm>
              <a:off x="4679972" y="3103682"/>
              <a:ext cx="690184" cy="3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0" name="组合 49"/>
          <p:cNvGrpSpPr>
            <a:grpSpLocks/>
          </p:cNvGrpSpPr>
          <p:nvPr/>
        </p:nvGrpSpPr>
        <p:grpSpPr bwMode="auto">
          <a:xfrm>
            <a:off x="1687908" y="3198365"/>
            <a:ext cx="516488" cy="735806"/>
            <a:chOff x="2310258" y="4473892"/>
            <a:chExt cx="688166" cy="981400"/>
          </a:xfrm>
        </p:grpSpPr>
        <p:sp>
          <p:nvSpPr>
            <p:cNvPr id="51" name="矩形 50"/>
            <p:cNvSpPr/>
            <p:nvPr/>
          </p:nvSpPr>
          <p:spPr>
            <a:xfrm>
              <a:off x="2383069" y="4473892"/>
              <a:ext cx="542543" cy="981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2" name="TextBox 14"/>
            <p:cNvSpPr txBox="1">
              <a:spLocks noChangeArrowheads="1"/>
            </p:cNvSpPr>
            <p:nvPr/>
          </p:nvSpPr>
          <p:spPr bwMode="auto">
            <a:xfrm>
              <a:off x="2310258" y="4473893"/>
              <a:ext cx="688166" cy="36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30%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a:grpSpLocks/>
          </p:cNvGrpSpPr>
          <p:nvPr/>
        </p:nvGrpSpPr>
        <p:grpSpPr bwMode="auto">
          <a:xfrm>
            <a:off x="2092720" y="2385168"/>
            <a:ext cx="516488" cy="1549003"/>
            <a:chOff x="2849902" y="3388806"/>
            <a:chExt cx="688166" cy="2066485"/>
          </a:xfrm>
        </p:grpSpPr>
        <p:sp>
          <p:nvSpPr>
            <p:cNvPr id="54" name="矩形 53"/>
            <p:cNvSpPr/>
            <p:nvPr/>
          </p:nvSpPr>
          <p:spPr>
            <a:xfrm>
              <a:off x="2922713" y="3388806"/>
              <a:ext cx="542543" cy="20664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5" name="TextBox 15"/>
            <p:cNvSpPr txBox="1">
              <a:spLocks noChangeArrowheads="1"/>
            </p:cNvSpPr>
            <p:nvPr/>
          </p:nvSpPr>
          <p:spPr bwMode="auto">
            <a:xfrm>
              <a:off x="2849902" y="3388807"/>
              <a:ext cx="688166" cy="36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dirty="0">
                  <a:solidFill>
                    <a:schemeClr val="accent2"/>
                  </a:solidFill>
                  <a:latin typeface="微软雅黑" panose="020B0503020204020204" pitchFamily="34" charset="-122"/>
                  <a:ea typeface="微软雅黑" panose="020B0503020204020204" pitchFamily="34" charset="-122"/>
                </a:rPr>
                <a:t>60%</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grpSp>
        <p:nvGrpSpPr>
          <p:cNvPr id="56" name="组合 55"/>
          <p:cNvGrpSpPr>
            <a:grpSpLocks/>
          </p:cNvGrpSpPr>
          <p:nvPr/>
        </p:nvGrpSpPr>
        <p:grpSpPr bwMode="auto">
          <a:xfrm>
            <a:off x="4434677" y="2642343"/>
            <a:ext cx="516488" cy="1291828"/>
            <a:chOff x="5972422" y="3731944"/>
            <a:chExt cx="688166" cy="1723349"/>
          </a:xfrm>
        </p:grpSpPr>
        <p:sp>
          <p:nvSpPr>
            <p:cNvPr id="57" name="矩形 56"/>
            <p:cNvSpPr/>
            <p:nvPr/>
          </p:nvSpPr>
          <p:spPr>
            <a:xfrm>
              <a:off x="6045233" y="3736709"/>
              <a:ext cx="542543" cy="1718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58" name="TextBox 20"/>
            <p:cNvSpPr txBox="1">
              <a:spLocks noChangeArrowheads="1"/>
            </p:cNvSpPr>
            <p:nvPr/>
          </p:nvSpPr>
          <p:spPr bwMode="auto">
            <a:xfrm>
              <a:off x="5972422" y="3731944"/>
              <a:ext cx="688166" cy="369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50%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59" name="组合 58"/>
          <p:cNvGrpSpPr>
            <a:grpSpLocks/>
          </p:cNvGrpSpPr>
          <p:nvPr/>
        </p:nvGrpSpPr>
        <p:grpSpPr bwMode="auto">
          <a:xfrm>
            <a:off x="4846633" y="1842243"/>
            <a:ext cx="516488" cy="2091928"/>
            <a:chOff x="6512064" y="2665416"/>
            <a:chExt cx="688166" cy="2789875"/>
          </a:xfrm>
        </p:grpSpPr>
        <p:sp>
          <p:nvSpPr>
            <p:cNvPr id="60" name="矩形 59"/>
            <p:cNvSpPr/>
            <p:nvPr/>
          </p:nvSpPr>
          <p:spPr>
            <a:xfrm>
              <a:off x="6584876" y="2665416"/>
              <a:ext cx="542543" cy="27898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1" name="TextBox 21"/>
            <p:cNvSpPr txBox="1">
              <a:spLocks noChangeArrowheads="1"/>
            </p:cNvSpPr>
            <p:nvPr/>
          </p:nvSpPr>
          <p:spPr bwMode="auto">
            <a:xfrm>
              <a:off x="6512064" y="2665417"/>
              <a:ext cx="688166" cy="369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80%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2" name="组合 61"/>
          <p:cNvGrpSpPr>
            <a:grpSpLocks/>
          </p:cNvGrpSpPr>
          <p:nvPr/>
        </p:nvGrpSpPr>
        <p:grpSpPr bwMode="auto">
          <a:xfrm>
            <a:off x="5807468" y="2374452"/>
            <a:ext cx="516488" cy="1559719"/>
            <a:chOff x="7803503" y="3374953"/>
            <a:chExt cx="688166" cy="2080340"/>
          </a:xfrm>
        </p:grpSpPr>
        <p:sp>
          <p:nvSpPr>
            <p:cNvPr id="63" name="矩形 62"/>
            <p:cNvSpPr/>
            <p:nvPr/>
          </p:nvSpPr>
          <p:spPr>
            <a:xfrm>
              <a:off x="7876314" y="3389246"/>
              <a:ext cx="542543" cy="206604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4" name="TextBox 26"/>
            <p:cNvSpPr txBox="1">
              <a:spLocks noChangeArrowheads="1"/>
            </p:cNvSpPr>
            <p:nvPr/>
          </p:nvSpPr>
          <p:spPr bwMode="auto">
            <a:xfrm>
              <a:off x="7803503" y="3374953"/>
              <a:ext cx="688166" cy="369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60%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5" name="组合 64"/>
          <p:cNvGrpSpPr>
            <a:grpSpLocks/>
          </p:cNvGrpSpPr>
          <p:nvPr/>
        </p:nvGrpSpPr>
        <p:grpSpPr bwMode="auto">
          <a:xfrm>
            <a:off x="6212280" y="1589831"/>
            <a:ext cx="516488" cy="2344340"/>
            <a:chOff x="8343147" y="2328678"/>
            <a:chExt cx="688166" cy="3126615"/>
          </a:xfrm>
        </p:grpSpPr>
        <p:sp>
          <p:nvSpPr>
            <p:cNvPr id="66" name="矩形 65"/>
            <p:cNvSpPr/>
            <p:nvPr/>
          </p:nvSpPr>
          <p:spPr>
            <a:xfrm>
              <a:off x="8415958" y="2328678"/>
              <a:ext cx="542543" cy="31266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67" name="TextBox 27"/>
            <p:cNvSpPr txBox="1">
              <a:spLocks noChangeArrowheads="1"/>
            </p:cNvSpPr>
            <p:nvPr/>
          </p:nvSpPr>
          <p:spPr bwMode="auto">
            <a:xfrm>
              <a:off x="8343147" y="2328678"/>
              <a:ext cx="688166" cy="36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90%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68" name="组合 67"/>
          <p:cNvGrpSpPr>
            <a:grpSpLocks/>
          </p:cNvGrpSpPr>
          <p:nvPr/>
        </p:nvGrpSpPr>
        <p:grpSpPr bwMode="auto">
          <a:xfrm>
            <a:off x="7181449" y="2102990"/>
            <a:ext cx="516488" cy="1831181"/>
            <a:chOff x="9634585" y="3013258"/>
            <a:chExt cx="688166" cy="2442035"/>
          </a:xfrm>
        </p:grpSpPr>
        <p:sp>
          <p:nvSpPr>
            <p:cNvPr id="69" name="矩形 68"/>
            <p:cNvSpPr/>
            <p:nvPr/>
          </p:nvSpPr>
          <p:spPr>
            <a:xfrm>
              <a:off x="9707396" y="3013258"/>
              <a:ext cx="542543" cy="2442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0" name="TextBox 32"/>
            <p:cNvSpPr txBox="1">
              <a:spLocks noChangeArrowheads="1"/>
            </p:cNvSpPr>
            <p:nvPr/>
          </p:nvSpPr>
          <p:spPr bwMode="auto">
            <a:xfrm>
              <a:off x="9634585" y="3013258"/>
              <a:ext cx="688166" cy="36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70%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71" name="组合 70"/>
          <p:cNvGrpSpPr>
            <a:grpSpLocks/>
          </p:cNvGrpSpPr>
          <p:nvPr/>
        </p:nvGrpSpPr>
        <p:grpSpPr bwMode="auto">
          <a:xfrm>
            <a:off x="7539567" y="1356468"/>
            <a:ext cx="611065" cy="2577703"/>
            <a:chOff x="10093570" y="2018409"/>
            <a:chExt cx="813597" cy="3436883"/>
          </a:xfrm>
        </p:grpSpPr>
        <p:sp>
          <p:nvSpPr>
            <p:cNvPr id="72" name="矩形 71"/>
            <p:cNvSpPr/>
            <p:nvPr/>
          </p:nvSpPr>
          <p:spPr>
            <a:xfrm>
              <a:off x="10228499" y="2018409"/>
              <a:ext cx="543739" cy="34368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73" name="TextBox 33"/>
            <p:cNvSpPr txBox="1">
              <a:spLocks noChangeArrowheads="1"/>
            </p:cNvSpPr>
            <p:nvPr/>
          </p:nvSpPr>
          <p:spPr bwMode="auto">
            <a:xfrm>
              <a:off x="10093570" y="2018596"/>
              <a:ext cx="813597" cy="369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1200">
                  <a:solidFill>
                    <a:schemeClr val="accent2"/>
                  </a:solidFill>
                  <a:latin typeface="微软雅黑" panose="020B0503020204020204" pitchFamily="34" charset="-122"/>
                  <a:ea typeface="微软雅黑" panose="020B0503020204020204" pitchFamily="34" charset="-122"/>
                </a:rPr>
                <a:t>100%</a:t>
              </a:r>
              <a:endParaRPr lang="zh-CN" altLang="en-US" sz="1200">
                <a:solidFill>
                  <a:schemeClr val="accent2"/>
                </a:solidFill>
                <a:latin typeface="微软雅黑" panose="020B0503020204020204" pitchFamily="34" charset="-122"/>
                <a:ea typeface="微软雅黑" panose="020B0503020204020204" pitchFamily="34" charset="-122"/>
              </a:endParaRPr>
            </a:p>
          </p:txBody>
        </p:sp>
      </p:grpSp>
      <p:cxnSp>
        <p:nvCxnSpPr>
          <p:cNvPr id="74" name="直接连接符 73"/>
          <p:cNvCxnSpPr/>
          <p:nvPr/>
        </p:nvCxnSpPr>
        <p:spPr>
          <a:xfrm>
            <a:off x="1236539" y="1592211"/>
            <a:ext cx="0" cy="1966913"/>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1071544" y="3643888"/>
            <a:ext cx="524503"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0%</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76" name="TextBox 36"/>
          <p:cNvSpPr txBox="1"/>
          <p:nvPr/>
        </p:nvSpPr>
        <p:spPr>
          <a:xfrm>
            <a:off x="1016240" y="1306624"/>
            <a:ext cx="793807" cy="369332"/>
          </a:xfrm>
          <a:prstGeom prst="rect">
            <a:avLst/>
          </a:prstGeom>
          <a:noFill/>
        </p:spPr>
        <p:txBody>
          <a:bodyPr wrap="none">
            <a:spAutoFit/>
          </a:bodyPr>
          <a:lstStyle/>
          <a:p>
            <a:pPr eaLnBrk="1" fontAlgn="auto" hangingPunct="1">
              <a:spcBef>
                <a:spcPts val="0"/>
              </a:spcBef>
              <a:spcAft>
                <a:spcPts val="0"/>
              </a:spcAft>
              <a:defRPr/>
            </a:pPr>
            <a:r>
              <a:rPr lang="en-US" altLang="zh-CN" dirty="0">
                <a:solidFill>
                  <a:schemeClr val="accent1"/>
                </a:solidFill>
                <a:latin typeface="微软雅黑" panose="020B0503020204020204" pitchFamily="34" charset="-122"/>
                <a:ea typeface="微软雅黑" panose="020B0503020204020204" pitchFamily="34" charset="-122"/>
              </a:rPr>
              <a:t>100%</a:t>
            </a:r>
            <a:endParaRPr lang="zh-CN" altLang="en-US" dirty="0">
              <a:solidFill>
                <a:schemeClr val="accent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899592" y="3949649"/>
            <a:ext cx="7255669"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8" name="TextBox 42"/>
          <p:cNvSpPr txBox="1">
            <a:spLocks noChangeArrowheads="1"/>
          </p:cNvSpPr>
          <p:nvPr/>
        </p:nvSpPr>
        <p:spPr bwMode="auto">
          <a:xfrm>
            <a:off x="1871174"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79" name="TextBox 43"/>
          <p:cNvSpPr txBox="1">
            <a:spLocks noChangeArrowheads="1"/>
          </p:cNvSpPr>
          <p:nvPr/>
        </p:nvSpPr>
        <p:spPr bwMode="auto">
          <a:xfrm>
            <a:off x="324547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80" name="TextBox 44"/>
          <p:cNvSpPr txBox="1">
            <a:spLocks noChangeArrowheads="1"/>
          </p:cNvSpPr>
          <p:nvPr/>
        </p:nvSpPr>
        <p:spPr bwMode="auto">
          <a:xfrm>
            <a:off x="461794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81" name="TextBox 45"/>
          <p:cNvSpPr txBox="1">
            <a:spLocks noChangeArrowheads="1"/>
          </p:cNvSpPr>
          <p:nvPr/>
        </p:nvSpPr>
        <p:spPr bwMode="auto">
          <a:xfrm>
            <a:off x="599073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
        <p:nvSpPr>
          <p:cNvPr id="82" name="TextBox 46"/>
          <p:cNvSpPr txBox="1">
            <a:spLocks noChangeArrowheads="1"/>
          </p:cNvSpPr>
          <p:nvPr/>
        </p:nvSpPr>
        <p:spPr bwMode="auto">
          <a:xfrm>
            <a:off x="7364206" y="4120793"/>
            <a:ext cx="5693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00" dirty="0">
                <a:solidFill>
                  <a:schemeClr val="accent1"/>
                </a:solidFill>
                <a:latin typeface="微软雅黑" panose="020B0503020204020204" pitchFamily="34" charset="-122"/>
                <a:ea typeface="微软雅黑" panose="020B0503020204020204" pitchFamily="34" charset="-122"/>
              </a:rPr>
              <a:t>标题</a:t>
            </a:r>
          </a:p>
        </p:txBody>
      </p:sp>
    </p:spTree>
    <p:extLst>
      <p:ext uri="{BB962C8B-B14F-4D97-AF65-F5344CB8AC3E}">
        <p14:creationId xmlns:p14="http://schemas.microsoft.com/office/powerpoint/2010/main" val="264724815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fade">
                                      <p:cBhvr>
                                        <p:cTn id="10" dur="500"/>
                                        <p:tgtEl>
                                          <p:spTgt spid="75"/>
                                        </p:tgtEl>
                                      </p:cBhvr>
                                    </p:animEffect>
                                  </p:childTnLst>
                                </p:cTn>
                              </p:par>
                              <p:par>
                                <p:cTn id="11" presetID="10"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childTnLst>
                                </p:cTn>
                              </p:par>
                              <p:par>
                                <p:cTn id="14" presetID="10" presetClass="entr" presetSubtype="0" fill="hold"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down)">
                                      <p:cBhvr>
                                        <p:cTn id="20" dur="500"/>
                                        <p:tgtEl>
                                          <p:spTgt spid="50"/>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down)">
                                      <p:cBhvr>
                                        <p:cTn id="28" dur="500"/>
                                        <p:tgtEl>
                                          <p:spTgt spid="44"/>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down)">
                                      <p:cBhvr>
                                        <p:cTn id="36" dur="500"/>
                                        <p:tgtEl>
                                          <p:spTgt spid="56"/>
                                        </p:tgtEl>
                                      </p:cBhvr>
                                    </p:animEffect>
                                  </p:childTnLst>
                                </p:cTn>
                              </p:par>
                            </p:childTnLst>
                          </p:cTn>
                        </p:par>
                        <p:par>
                          <p:cTn id="37" fill="hold">
                            <p:stCondLst>
                              <p:cond delay="3000"/>
                            </p:stCondLst>
                            <p:childTnLst>
                              <p:par>
                                <p:cTn id="38" presetID="22" presetClass="entr" presetSubtype="4"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down)">
                                      <p:cBhvr>
                                        <p:cTn id="40" dur="500"/>
                                        <p:tgtEl>
                                          <p:spTgt spid="59"/>
                                        </p:tgtEl>
                                      </p:cBhvr>
                                    </p:animEffect>
                                  </p:childTnLst>
                                </p:cTn>
                              </p:par>
                            </p:childTnLst>
                          </p:cTn>
                        </p:par>
                        <p:par>
                          <p:cTn id="41" fill="hold">
                            <p:stCondLst>
                              <p:cond delay="3500"/>
                            </p:stCondLst>
                            <p:childTnLst>
                              <p:par>
                                <p:cTn id="42" presetID="22" presetClass="entr" presetSubtype="4"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down)">
                                      <p:cBhvr>
                                        <p:cTn id="44" dur="500"/>
                                        <p:tgtEl>
                                          <p:spTgt spid="62"/>
                                        </p:tgtEl>
                                      </p:cBhvr>
                                    </p:animEffect>
                                  </p:childTnLst>
                                </p:cTn>
                              </p:par>
                            </p:childTnLst>
                          </p:cTn>
                        </p:par>
                        <p:par>
                          <p:cTn id="45" fill="hold">
                            <p:stCondLst>
                              <p:cond delay="4000"/>
                            </p:stCondLst>
                            <p:childTnLst>
                              <p:par>
                                <p:cTn id="46" presetID="22" presetClass="entr" presetSubtype="4" fill="hold"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wipe(down)">
                                      <p:cBhvr>
                                        <p:cTn id="48" dur="500"/>
                                        <p:tgtEl>
                                          <p:spTgt spid="65"/>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down)">
                                      <p:cBhvr>
                                        <p:cTn id="52" dur="500"/>
                                        <p:tgtEl>
                                          <p:spTgt spid="68"/>
                                        </p:tgtEl>
                                      </p:cBhvr>
                                    </p:animEffect>
                                  </p:childTnLst>
                                </p:cTn>
                              </p:par>
                            </p:childTnLst>
                          </p:cTn>
                        </p:par>
                        <p:par>
                          <p:cTn id="53" fill="hold">
                            <p:stCondLst>
                              <p:cond delay="5000"/>
                            </p:stCondLst>
                            <p:childTnLst>
                              <p:par>
                                <p:cTn id="54" presetID="22" presetClass="entr" presetSubtype="4"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down)">
                                      <p:cBhvr>
                                        <p:cTn id="56"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632472" y="2780031"/>
            <a:ext cx="389334"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3752850" y="2769316"/>
            <a:ext cx="389335" cy="0"/>
          </a:xfrm>
          <a:prstGeom prst="straightConnector1">
            <a:avLst/>
          </a:prstGeom>
          <a:ln>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V="1">
            <a:off x="2491979" y="1948975"/>
            <a:ext cx="406003" cy="2845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2319338" y="3495597"/>
            <a:ext cx="401241" cy="31075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1"/>
          <p:cNvSpPr>
            <a:spLocks noChangeArrowheads="1"/>
          </p:cNvSpPr>
          <p:nvPr/>
        </p:nvSpPr>
        <p:spPr bwMode="auto">
          <a:xfrm>
            <a:off x="4355976" y="117685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5076056" y="2403794"/>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5" name="矩形 1"/>
          <p:cNvSpPr>
            <a:spLocks noChangeArrowheads="1"/>
          </p:cNvSpPr>
          <p:nvPr/>
        </p:nvSpPr>
        <p:spPr bwMode="auto">
          <a:xfrm>
            <a:off x="4355976" y="3806350"/>
            <a:ext cx="338437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4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endParaRPr>
          </a:p>
          <a:p>
            <a:pPr>
              <a:spcBef>
                <a:spcPct val="0"/>
              </a:spcBef>
            </a:pPr>
            <a:r>
              <a:rPr lang="zh-CN" altLang="en-US" sz="10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952500" y="1929330"/>
            <a:ext cx="1679972" cy="1679972"/>
            <a:chOff x="952500" y="1929330"/>
            <a:chExt cx="1679972" cy="1679972"/>
          </a:xfrm>
        </p:grpSpPr>
        <p:sp>
          <p:nvSpPr>
            <p:cNvPr id="37" name="椭圆 36"/>
            <p:cNvSpPr/>
            <p:nvPr/>
          </p:nvSpPr>
          <p:spPr bwMode="auto">
            <a:xfrm>
              <a:off x="952500" y="1929330"/>
              <a:ext cx="1679972" cy="16799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矩形 1"/>
            <p:cNvSpPr>
              <a:spLocks noChangeArrowheads="1"/>
            </p:cNvSpPr>
            <p:nvPr/>
          </p:nvSpPr>
          <p:spPr bwMode="auto">
            <a:xfrm>
              <a:off x="1403648" y="2415373"/>
              <a:ext cx="72844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2000" dirty="0">
                  <a:solidFill>
                    <a:schemeClr val="accent2"/>
                  </a:solidFill>
                  <a:latin typeface="微软雅黑" panose="020B0503020204020204" pitchFamily="34" charset="-122"/>
                  <a:ea typeface="微软雅黑" panose="020B0503020204020204" pitchFamily="34" charset="-122"/>
                </a:rPr>
                <a:t>标题</a:t>
              </a:r>
              <a:endParaRPr lang="en-US" altLang="zh-CN" sz="20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2000" dirty="0">
                  <a:solidFill>
                    <a:schemeClr val="accent2"/>
                  </a:solidFill>
                  <a:latin typeface="微软雅黑" panose="020B0503020204020204" pitchFamily="34" charset="-122"/>
                  <a:ea typeface="微软雅黑" panose="020B0503020204020204" pitchFamily="34" charset="-122"/>
                </a:rPr>
                <a:t>文字</a:t>
              </a:r>
            </a:p>
          </p:txBody>
        </p:sp>
      </p:grpSp>
      <p:grpSp>
        <p:nvGrpSpPr>
          <p:cNvPr id="39" name="组合 38"/>
          <p:cNvGrpSpPr/>
          <p:nvPr/>
        </p:nvGrpSpPr>
        <p:grpSpPr>
          <a:xfrm>
            <a:off x="2808685" y="905987"/>
            <a:ext cx="1157288" cy="1157288"/>
            <a:chOff x="2808685" y="905987"/>
            <a:chExt cx="1157288" cy="1157288"/>
          </a:xfrm>
        </p:grpSpPr>
        <p:sp>
          <p:nvSpPr>
            <p:cNvPr id="40" name="椭圆 39"/>
            <p:cNvSpPr/>
            <p:nvPr/>
          </p:nvSpPr>
          <p:spPr bwMode="auto">
            <a:xfrm>
              <a:off x="2808685" y="905987"/>
              <a:ext cx="1157288" cy="11572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矩形 1"/>
            <p:cNvSpPr>
              <a:spLocks noChangeArrowheads="1"/>
            </p:cNvSpPr>
            <p:nvPr/>
          </p:nvSpPr>
          <p:spPr bwMode="auto">
            <a:xfrm>
              <a:off x="3140320" y="1225664"/>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grpSp>
        <p:nvGrpSpPr>
          <p:cNvPr id="42" name="组合 41"/>
          <p:cNvGrpSpPr/>
          <p:nvPr/>
        </p:nvGrpSpPr>
        <p:grpSpPr>
          <a:xfrm>
            <a:off x="3021807" y="2403794"/>
            <a:ext cx="731044" cy="731044"/>
            <a:chOff x="3021807" y="2403794"/>
            <a:chExt cx="731044" cy="731044"/>
          </a:xfrm>
        </p:grpSpPr>
        <p:sp>
          <p:nvSpPr>
            <p:cNvPr id="43" name="椭圆 42"/>
            <p:cNvSpPr/>
            <p:nvPr/>
          </p:nvSpPr>
          <p:spPr bwMode="auto">
            <a:xfrm>
              <a:off x="3021807" y="2403794"/>
              <a:ext cx="731044" cy="73104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矩形 1"/>
            <p:cNvSpPr>
              <a:spLocks noChangeArrowheads="1"/>
            </p:cNvSpPr>
            <p:nvPr/>
          </p:nvSpPr>
          <p:spPr bwMode="auto">
            <a:xfrm>
              <a:off x="3140320"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grpSp>
        <p:nvGrpSpPr>
          <p:cNvPr id="45" name="组合 44"/>
          <p:cNvGrpSpPr/>
          <p:nvPr/>
        </p:nvGrpSpPr>
        <p:grpSpPr>
          <a:xfrm>
            <a:off x="4143375" y="2403794"/>
            <a:ext cx="729854" cy="731044"/>
            <a:chOff x="4143375" y="2403794"/>
            <a:chExt cx="729854" cy="731044"/>
          </a:xfrm>
        </p:grpSpPr>
        <p:sp>
          <p:nvSpPr>
            <p:cNvPr id="46" name="椭圆 45"/>
            <p:cNvSpPr/>
            <p:nvPr/>
          </p:nvSpPr>
          <p:spPr bwMode="auto">
            <a:xfrm>
              <a:off x="4143375" y="2403794"/>
              <a:ext cx="729854" cy="7310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矩形 1"/>
            <p:cNvSpPr>
              <a:spLocks noChangeArrowheads="1"/>
            </p:cNvSpPr>
            <p:nvPr/>
          </p:nvSpPr>
          <p:spPr bwMode="auto">
            <a:xfrm>
              <a:off x="4248917" y="2557682"/>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grpSp>
        <p:nvGrpSpPr>
          <p:cNvPr id="71" name="组合 70"/>
          <p:cNvGrpSpPr/>
          <p:nvPr/>
        </p:nvGrpSpPr>
        <p:grpSpPr>
          <a:xfrm>
            <a:off x="2808685" y="3475356"/>
            <a:ext cx="1157288" cy="1157288"/>
            <a:chOff x="2808685" y="3475356"/>
            <a:chExt cx="1157288" cy="1157288"/>
          </a:xfrm>
        </p:grpSpPr>
        <p:sp>
          <p:nvSpPr>
            <p:cNvPr id="72" name="椭圆 71"/>
            <p:cNvSpPr/>
            <p:nvPr/>
          </p:nvSpPr>
          <p:spPr bwMode="auto">
            <a:xfrm>
              <a:off x="2808685" y="3475356"/>
              <a:ext cx="1157288" cy="11572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矩形 1"/>
            <p:cNvSpPr>
              <a:spLocks noChangeArrowheads="1"/>
            </p:cNvSpPr>
            <p:nvPr/>
          </p:nvSpPr>
          <p:spPr bwMode="auto">
            <a:xfrm>
              <a:off x="3140320" y="3840877"/>
              <a:ext cx="5675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标题</a:t>
              </a:r>
              <a:endParaRPr lang="en-US" altLang="zh-CN" sz="1200" dirty="0">
                <a:solidFill>
                  <a:schemeClr val="accent2"/>
                </a:solidFill>
                <a:latin typeface="微软雅黑" panose="020B0503020204020204" pitchFamily="34" charset="-122"/>
                <a:ea typeface="微软雅黑" panose="020B0503020204020204" pitchFamily="34" charset="-122"/>
              </a:endParaRPr>
            </a:p>
            <a:p>
              <a:pPr>
                <a:spcBef>
                  <a:spcPct val="0"/>
                </a:spcBef>
              </a:pPr>
              <a:r>
                <a:rPr lang="zh-CN" altLang="en-US" sz="1200" dirty="0">
                  <a:solidFill>
                    <a:schemeClr val="accent2"/>
                  </a:solidFill>
                  <a:latin typeface="微软雅黑" panose="020B0503020204020204" pitchFamily="34" charset="-122"/>
                  <a:ea typeface="微软雅黑" panose="020B0503020204020204" pitchFamily="34" charset="-122"/>
                </a:rPr>
                <a:t>文字</a:t>
              </a:r>
            </a:p>
          </p:txBody>
        </p:sp>
      </p:grpSp>
    </p:spTree>
    <p:extLst>
      <p:ext uri="{BB962C8B-B14F-4D97-AF65-F5344CB8AC3E}">
        <p14:creationId xmlns:p14="http://schemas.microsoft.com/office/powerpoint/2010/main" val="402354834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down)">
                                      <p:cBhvr>
                                        <p:cTn id="14" dur="500"/>
                                        <p:tgtEl>
                                          <p:spTgt spid="31"/>
                                        </p:tgtEl>
                                      </p:cBhvr>
                                    </p:animEffect>
                                  </p:childTnLst>
                                </p:cTn>
                              </p:par>
                              <p:par>
                                <p:cTn id="15" presetID="2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par>
                                <p:cTn id="18" presetID="22" presetClass="entr" presetSubtype="8"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nodeType="withEffect">
                                  <p:stCondLst>
                                    <p:cond delay="0"/>
                                  </p:stCondLst>
                                  <p:childTnLst>
                                    <p:set>
                                      <p:cBhvr>
                                        <p:cTn id="34" dur="1" fill="hold">
                                          <p:stCondLst>
                                            <p:cond delay="0"/>
                                          </p:stCondLst>
                                        </p:cTn>
                                        <p:tgtEl>
                                          <p:spTgt spid="71"/>
                                        </p:tgtEl>
                                        <p:attrNameLst>
                                          <p:attrName>style.visibility</p:attrName>
                                        </p:attrNameLst>
                                      </p:cBhvr>
                                      <p:to>
                                        <p:strVal val="visible"/>
                                      </p:to>
                                    </p:set>
                                    <p:anim calcmode="lin" valueType="num">
                                      <p:cBhvr>
                                        <p:cTn id="35" dur="500" fill="hold"/>
                                        <p:tgtEl>
                                          <p:spTgt spid="71"/>
                                        </p:tgtEl>
                                        <p:attrNameLst>
                                          <p:attrName>ppt_w</p:attrName>
                                        </p:attrNameLst>
                                      </p:cBhvr>
                                      <p:tavLst>
                                        <p:tav tm="0">
                                          <p:val>
                                            <p:fltVal val="0"/>
                                          </p:val>
                                        </p:tav>
                                        <p:tav tm="100000">
                                          <p:val>
                                            <p:strVal val="#ppt_w"/>
                                          </p:val>
                                        </p:tav>
                                      </p:tavLst>
                                    </p:anim>
                                    <p:anim calcmode="lin" valueType="num">
                                      <p:cBhvr>
                                        <p:cTn id="36" dur="500" fill="hold"/>
                                        <p:tgtEl>
                                          <p:spTgt spid="71"/>
                                        </p:tgtEl>
                                        <p:attrNameLst>
                                          <p:attrName>ppt_h</p:attrName>
                                        </p:attrNameLst>
                                      </p:cBhvr>
                                      <p:tavLst>
                                        <p:tav tm="0">
                                          <p:val>
                                            <p:fltVal val="0"/>
                                          </p:val>
                                        </p:tav>
                                        <p:tav tm="100000">
                                          <p:val>
                                            <p:strVal val="#ppt_h"/>
                                          </p:val>
                                        </p:tav>
                                      </p:tavLst>
                                    </p:anim>
                                    <p:animEffect transition="in" filter="fade">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1+#ppt_w/2"/>
                                          </p:val>
                                        </p:tav>
                                        <p:tav tm="100000">
                                          <p:val>
                                            <p:strVal val="#ppt_x"/>
                                          </p:val>
                                        </p:tav>
                                      </p:tavLst>
                                    </p:anim>
                                    <p:anim calcmode="lin" valueType="num">
                                      <p:cBhvr additive="base">
                                        <p:cTn id="54" dur="500" fill="hold"/>
                                        <p:tgtEl>
                                          <p:spTgt spid="33"/>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2" presetClass="entr" presetSubtype="2"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15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1+#ppt_w/2"/>
                                          </p:val>
                                        </p:tav>
                                        <p:tav tm="100000">
                                          <p:val>
                                            <p:strVal val="#ppt_x"/>
                                          </p:val>
                                        </p:tav>
                                      </p:tavLst>
                                    </p:anim>
                                    <p:anim calcmode="lin" valueType="num">
                                      <p:cBhvr additive="base">
                                        <p:cTn id="64"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7" name="矩形 3"/>
          <p:cNvSpPr>
            <a:spLocks noChangeArrowheads="1"/>
          </p:cNvSpPr>
          <p:nvPr/>
        </p:nvSpPr>
        <p:spPr bwMode="auto">
          <a:xfrm>
            <a:off x="3680223" y="1672829"/>
            <a:ext cx="984871"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50" dirty="0">
                <a:solidFill>
                  <a:schemeClr val="accent1"/>
                </a:solidFill>
                <a:latin typeface="微软雅黑" panose="020B0503020204020204" pitchFamily="34" charset="-122"/>
                <a:ea typeface="微软雅黑" panose="020B0503020204020204" pitchFamily="34" charset="-122"/>
                <a:sym typeface="Arial" panose="020B0604020202020204" pitchFamily="34" charset="0"/>
              </a:rPr>
              <a:t>标题内容</a:t>
            </a:r>
          </a:p>
        </p:txBody>
      </p:sp>
      <p:sp>
        <p:nvSpPr>
          <p:cNvPr id="48" name="Rectangle 42"/>
          <p:cNvSpPr>
            <a:spLocks noChangeArrowheads="1"/>
          </p:cNvSpPr>
          <p:nvPr/>
        </p:nvSpPr>
        <p:spPr bwMode="auto">
          <a:xfrm>
            <a:off x="1062038" y="168949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3689748" y="2064544"/>
            <a:ext cx="1553765" cy="243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右键点击图片选择设置图片格式可直接替换图片。您可以点击文字框输入您的描述说明，或者通过复制粘贴，在此录入您的描述说明。</a:t>
            </a:r>
            <a:endParaRPr 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eaLnBrk="1" hangingPunct="1">
              <a:lnSpc>
                <a:spcPct val="130000"/>
              </a:lnSpc>
              <a:spcBef>
                <a:spcPct val="0"/>
              </a:spcBef>
              <a:spcAft>
                <a:spcPts val="375"/>
              </a:spcAft>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grpSp>
        <p:nvGrpSpPr>
          <p:cNvPr id="50" name="组合 19"/>
          <p:cNvGrpSpPr>
            <a:grpSpLocks/>
          </p:cNvGrpSpPr>
          <p:nvPr/>
        </p:nvGrpSpPr>
        <p:grpSpPr bwMode="auto">
          <a:xfrm>
            <a:off x="5567362" y="3726657"/>
            <a:ext cx="595313" cy="597694"/>
            <a:chOff x="0" y="0"/>
            <a:chExt cx="792885" cy="797434"/>
          </a:xfrm>
        </p:grpSpPr>
        <p:sp>
          <p:nvSpPr>
            <p:cNvPr id="51" name="Oval 10"/>
            <p:cNvSpPr>
              <a:spLocks noChangeArrowheads="1"/>
            </p:cNvSpPr>
            <p:nvPr/>
          </p:nvSpPr>
          <p:spPr bwMode="auto">
            <a:xfrm>
              <a:off x="0" y="0"/>
              <a:ext cx="792885" cy="797434"/>
            </a:xfrm>
            <a:prstGeom prst="ellipse">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nvGrpSpPr>
            <p:cNvPr id="52" name="Group 22"/>
            <p:cNvGrpSpPr>
              <a:grpSpLocks/>
            </p:cNvGrpSpPr>
            <p:nvPr/>
          </p:nvGrpSpPr>
          <p:grpSpPr bwMode="auto">
            <a:xfrm>
              <a:off x="219119" y="227439"/>
              <a:ext cx="354646" cy="342557"/>
              <a:chOff x="0" y="0"/>
              <a:chExt cx="439257" cy="424283"/>
            </a:xfrm>
          </p:grpSpPr>
          <p:sp>
            <p:nvSpPr>
              <p:cNvPr id="53" name="Rectangle 18"/>
              <p:cNvSpPr>
                <a:spLocks noChangeArrowheads="1"/>
              </p:cNvSpPr>
              <p:nvPr/>
            </p:nvSpPr>
            <p:spPr bwMode="auto">
              <a:xfrm>
                <a:off x="157234" y="169713"/>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4" name="Rectangle 19"/>
              <p:cNvSpPr>
                <a:spLocks noChangeArrowheads="1"/>
              </p:cNvSpPr>
              <p:nvPr/>
            </p:nvSpPr>
            <p:spPr bwMode="auto">
              <a:xfrm>
                <a:off x="23210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5" name="Rectangle 20"/>
              <p:cNvSpPr>
                <a:spLocks noChangeArrowheads="1"/>
              </p:cNvSpPr>
              <p:nvPr/>
            </p:nvSpPr>
            <p:spPr bwMode="auto">
              <a:xfrm>
                <a:off x="309477" y="169713"/>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6" name="Rectangle 21"/>
              <p:cNvSpPr>
                <a:spLocks noChangeArrowheads="1"/>
              </p:cNvSpPr>
              <p:nvPr/>
            </p:nvSpPr>
            <p:spPr bwMode="auto">
              <a:xfrm>
                <a:off x="157234" y="237099"/>
                <a:ext cx="47421"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7" name="Rectangle 22"/>
              <p:cNvSpPr>
                <a:spLocks noChangeArrowheads="1"/>
              </p:cNvSpPr>
              <p:nvPr/>
            </p:nvSpPr>
            <p:spPr bwMode="auto">
              <a:xfrm>
                <a:off x="23210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8" name="Rectangle 23"/>
              <p:cNvSpPr>
                <a:spLocks noChangeArrowheads="1"/>
              </p:cNvSpPr>
              <p:nvPr/>
            </p:nvSpPr>
            <p:spPr bwMode="auto">
              <a:xfrm>
                <a:off x="309477"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59" name="Rectangle 24"/>
              <p:cNvSpPr>
                <a:spLocks noChangeArrowheads="1"/>
              </p:cNvSpPr>
              <p:nvPr/>
            </p:nvSpPr>
            <p:spPr bwMode="auto">
              <a:xfrm>
                <a:off x="157234" y="309477"/>
                <a:ext cx="47421"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0" name="Rectangle 25"/>
              <p:cNvSpPr>
                <a:spLocks noChangeArrowheads="1"/>
              </p:cNvSpPr>
              <p:nvPr/>
            </p:nvSpPr>
            <p:spPr bwMode="auto">
              <a:xfrm>
                <a:off x="79865" y="237099"/>
                <a:ext cx="49916" cy="47421"/>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1" name="Rectangle 26"/>
              <p:cNvSpPr>
                <a:spLocks noChangeArrowheads="1"/>
              </p:cNvSpPr>
              <p:nvPr/>
            </p:nvSpPr>
            <p:spPr bwMode="auto">
              <a:xfrm>
                <a:off x="79865"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2" name="Rectangle 27"/>
              <p:cNvSpPr>
                <a:spLocks noChangeArrowheads="1"/>
              </p:cNvSpPr>
              <p:nvPr/>
            </p:nvSpPr>
            <p:spPr bwMode="auto">
              <a:xfrm>
                <a:off x="23210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3" name="Rectangle 28"/>
              <p:cNvSpPr>
                <a:spLocks noChangeArrowheads="1"/>
              </p:cNvSpPr>
              <p:nvPr/>
            </p:nvSpPr>
            <p:spPr bwMode="auto">
              <a:xfrm>
                <a:off x="309477" y="309477"/>
                <a:ext cx="49916" cy="44924"/>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4"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Rectangle 30"/>
              <p:cNvSpPr>
                <a:spLocks noChangeArrowheads="1"/>
              </p:cNvSpPr>
              <p:nvPr/>
            </p:nvSpPr>
            <p:spPr bwMode="auto">
              <a:xfrm>
                <a:off x="82360" y="0"/>
                <a:ext cx="37438"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sp>
            <p:nvSpPr>
              <p:cNvPr id="66" name="Rectangle 31"/>
              <p:cNvSpPr>
                <a:spLocks noChangeArrowheads="1"/>
              </p:cNvSpPr>
              <p:nvPr/>
            </p:nvSpPr>
            <p:spPr bwMode="auto">
              <a:xfrm>
                <a:off x="329443" y="0"/>
                <a:ext cx="34941" cy="59899"/>
              </a:xfrm>
              <a:prstGeom prst="rect">
                <a:avLst/>
              </a:pr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zh-CN">
                  <a:latin typeface="微软雅黑" panose="020B0503020204020204" pitchFamily="34" charset="-122"/>
                  <a:ea typeface="微软雅黑" panose="020B0503020204020204" pitchFamily="34" charset="-122"/>
                </a:endParaRPr>
              </a:p>
            </p:txBody>
          </p:sp>
        </p:grpSp>
      </p:grpSp>
      <p:grpSp>
        <p:nvGrpSpPr>
          <p:cNvPr id="67" name="组合 18"/>
          <p:cNvGrpSpPr>
            <a:grpSpLocks/>
          </p:cNvGrpSpPr>
          <p:nvPr/>
        </p:nvGrpSpPr>
        <p:grpSpPr bwMode="auto">
          <a:xfrm>
            <a:off x="5567362" y="1778794"/>
            <a:ext cx="595313" cy="598885"/>
            <a:chOff x="0" y="0"/>
            <a:chExt cx="792885" cy="797434"/>
          </a:xfrm>
        </p:grpSpPr>
        <p:sp>
          <p:nvSpPr>
            <p:cNvPr id="68" name="Oval 6"/>
            <p:cNvSpPr>
              <a:spLocks noChangeArrowheads="1"/>
            </p:cNvSpPr>
            <p:nvPr/>
          </p:nvSpPr>
          <p:spPr bwMode="auto">
            <a:xfrm>
              <a:off x="0" y="0"/>
              <a:ext cx="792885" cy="797434"/>
            </a:xfrm>
            <a:prstGeom prst="ellipse">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69" name="Freeform 35"/>
            <p:cNvSpPr>
              <a:spLocks noEditPoints="1" noChangeArrowheads="1"/>
            </p:cNvSpPr>
            <p:nvPr/>
          </p:nvSpPr>
          <p:spPr bwMode="auto">
            <a:xfrm>
              <a:off x="185871" y="256657"/>
              <a:ext cx="421143" cy="284121"/>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74" name="矩形 67"/>
          <p:cNvSpPr>
            <a:spLocks noChangeArrowheads="1"/>
          </p:cNvSpPr>
          <p:nvPr/>
        </p:nvSpPr>
        <p:spPr bwMode="auto">
          <a:xfrm>
            <a:off x="6209110" y="17787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5" name="矩形 47"/>
          <p:cNvSpPr>
            <a:spLocks noChangeArrowheads="1"/>
          </p:cNvSpPr>
          <p:nvPr/>
        </p:nvSpPr>
        <p:spPr bwMode="auto">
          <a:xfrm>
            <a:off x="6209110" y="2055019"/>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6" name="矩形 69"/>
          <p:cNvSpPr>
            <a:spLocks noChangeArrowheads="1"/>
          </p:cNvSpPr>
          <p:nvPr/>
        </p:nvSpPr>
        <p:spPr bwMode="auto">
          <a:xfrm>
            <a:off x="6209110" y="275034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7" name="矩形 47"/>
          <p:cNvSpPr>
            <a:spLocks noChangeArrowheads="1"/>
          </p:cNvSpPr>
          <p:nvPr/>
        </p:nvSpPr>
        <p:spPr bwMode="auto">
          <a:xfrm>
            <a:off x="6209110" y="3027760"/>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sp>
        <p:nvSpPr>
          <p:cNvPr id="78" name="矩形 71"/>
          <p:cNvSpPr>
            <a:spLocks noChangeArrowheads="1"/>
          </p:cNvSpPr>
          <p:nvPr/>
        </p:nvSpPr>
        <p:spPr bwMode="auto">
          <a:xfrm>
            <a:off x="6209110" y="3721894"/>
            <a:ext cx="1779984" cy="300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en-US" altLang="zh-CN" sz="150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79" name="矩形 47"/>
          <p:cNvSpPr>
            <a:spLocks noChangeArrowheads="1"/>
          </p:cNvSpPr>
          <p:nvPr/>
        </p:nvSpPr>
        <p:spPr bwMode="auto">
          <a:xfrm>
            <a:off x="6209110" y="3988594"/>
            <a:ext cx="1884759"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在此录入图表的描述说明，在此录入图表的描述说明。</a:t>
            </a:r>
          </a:p>
        </p:txBody>
      </p:sp>
      <p:grpSp>
        <p:nvGrpSpPr>
          <p:cNvPr id="80" name="组合 17"/>
          <p:cNvGrpSpPr>
            <a:grpSpLocks/>
          </p:cNvGrpSpPr>
          <p:nvPr/>
        </p:nvGrpSpPr>
        <p:grpSpPr bwMode="auto">
          <a:xfrm>
            <a:off x="5567362" y="2752725"/>
            <a:ext cx="595313" cy="597694"/>
            <a:chOff x="0" y="0"/>
            <a:chExt cx="792885" cy="797434"/>
          </a:xfrm>
        </p:grpSpPr>
        <p:sp>
          <p:nvSpPr>
            <p:cNvPr id="81" name="Oval 8"/>
            <p:cNvSpPr>
              <a:spLocks noChangeArrowheads="1"/>
            </p:cNvSpPr>
            <p:nvPr/>
          </p:nvSpPr>
          <p:spPr bwMode="auto">
            <a:xfrm>
              <a:off x="0" y="0"/>
              <a:ext cx="792885" cy="797434"/>
            </a:xfrm>
            <a:prstGeom prst="ellipse">
              <a:avLst/>
            </a:pr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endParaRPr>
            </a:p>
          </p:txBody>
        </p:sp>
        <p:sp>
          <p:nvSpPr>
            <p:cNvPr id="82" name="任意多边形 75"/>
            <p:cNvSpPr>
              <a:spLocks noChangeArrowheads="1"/>
            </p:cNvSpPr>
            <p:nvPr/>
          </p:nvSpPr>
          <p:spPr bwMode="auto">
            <a:xfrm>
              <a:off x="125808" y="205049"/>
              <a:ext cx="541268" cy="387337"/>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chemeClr val="accent2"/>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0063940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0-#ppt_w/2"/>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p:cBhvr>
                                        <p:cTn id="12" dur="500"/>
                                        <p:tgtEl>
                                          <p:spTgt spid="4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p:cBhvr>
                                        <p:cTn id="16" dur="500"/>
                                        <p:tgtEl>
                                          <p:spTgt spid="49"/>
                                        </p:tgtEl>
                                      </p:cBhvr>
                                    </p:animEffect>
                                  </p:childTnLst>
                                </p:cTn>
                              </p:par>
                            </p:childTnLst>
                          </p:cTn>
                        </p:par>
                        <p:par>
                          <p:cTn id="17" fill="hold">
                            <p:stCondLst>
                              <p:cond delay="1500"/>
                            </p:stCondLst>
                            <p:childTnLst>
                              <p:par>
                                <p:cTn id="18" presetID="47" presetClass="entr" presetSubtype="0" fill="hold" nodeType="afterEffect">
                                  <p:stCondLst>
                                    <p:cond delay="0"/>
                                  </p:stCondLst>
                                  <p:childTnLst>
                                    <p:set>
                                      <p:cBhvr>
                                        <p:cTn id="19" dur="1" fill="hold">
                                          <p:stCondLst>
                                            <p:cond delay="0"/>
                                          </p:stCondLst>
                                        </p:cTn>
                                        <p:tgtEl>
                                          <p:spTgt spid="67"/>
                                        </p:tgtEl>
                                        <p:attrNameLst>
                                          <p:attrName>style.visibility</p:attrName>
                                        </p:attrNameLst>
                                      </p:cBhvr>
                                      <p:to>
                                        <p:strVal val="visible"/>
                                      </p:to>
                                    </p:set>
                                    <p:animEffect>
                                      <p:cBhvr>
                                        <p:cTn id="20" dur="500"/>
                                        <p:tgtEl>
                                          <p:spTgt spid="67"/>
                                        </p:tgtEl>
                                      </p:cBhvr>
                                    </p:animEffect>
                                    <p:anim calcmode="lin" valueType="num">
                                      <p:cBhvr>
                                        <p:cTn id="21" dur="500" fill="hold"/>
                                        <p:tgtEl>
                                          <p:spTgt spid="67"/>
                                        </p:tgtEl>
                                        <p:attrNameLst>
                                          <p:attrName>ppt_x</p:attrName>
                                        </p:attrNameLst>
                                      </p:cBhvr>
                                      <p:tavLst>
                                        <p:tav tm="0">
                                          <p:val>
                                            <p:strVal val="#ppt_x"/>
                                          </p:val>
                                        </p:tav>
                                        <p:tav tm="100000">
                                          <p:val>
                                            <p:strVal val="#ppt_x"/>
                                          </p:val>
                                        </p:tav>
                                      </p:tavLst>
                                    </p:anim>
                                    <p:anim calcmode="lin" valueType="num">
                                      <p:cBhvr>
                                        <p:cTn id="22" dur="500" fill="hold"/>
                                        <p:tgtEl>
                                          <p:spTgt spid="6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400"/>
                                  </p:stCondLst>
                                  <p:childTnLst>
                                    <p:set>
                                      <p:cBhvr>
                                        <p:cTn id="24" dur="1" fill="hold">
                                          <p:stCondLst>
                                            <p:cond delay="0"/>
                                          </p:stCondLst>
                                        </p:cTn>
                                        <p:tgtEl>
                                          <p:spTgt spid="80"/>
                                        </p:tgtEl>
                                        <p:attrNameLst>
                                          <p:attrName>style.visibility</p:attrName>
                                        </p:attrNameLst>
                                      </p:cBhvr>
                                      <p:to>
                                        <p:strVal val="visible"/>
                                      </p:to>
                                    </p:set>
                                    <p:animEffect>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800"/>
                                  </p:stCondLst>
                                  <p:childTnLst>
                                    <p:set>
                                      <p:cBhvr>
                                        <p:cTn id="29" dur="1" fill="hold">
                                          <p:stCondLst>
                                            <p:cond delay="0"/>
                                          </p:stCondLst>
                                        </p:cTn>
                                        <p:tgtEl>
                                          <p:spTgt spid="50"/>
                                        </p:tgtEl>
                                        <p:attrNameLst>
                                          <p:attrName>style.visibility</p:attrName>
                                        </p:attrNameLst>
                                      </p:cBhvr>
                                      <p:to>
                                        <p:strVal val="visible"/>
                                      </p:to>
                                    </p:set>
                                    <p:animEffect>
                                      <p:cBhvr>
                                        <p:cTn id="30" dur="500"/>
                                        <p:tgtEl>
                                          <p:spTgt spid="50"/>
                                        </p:tgtEl>
                                      </p:cBhvr>
                                    </p:animEffect>
                                    <p:anim calcmode="lin" valueType="num">
                                      <p:cBhvr>
                                        <p:cTn id="31" dur="500" fill="hold"/>
                                        <p:tgtEl>
                                          <p:spTgt spid="50"/>
                                        </p:tgtEl>
                                        <p:attrNameLst>
                                          <p:attrName>ppt_x</p:attrName>
                                        </p:attrNameLst>
                                      </p:cBhvr>
                                      <p:tavLst>
                                        <p:tav tm="0">
                                          <p:val>
                                            <p:strVal val="#ppt_x"/>
                                          </p:val>
                                        </p:tav>
                                        <p:tav tm="100000">
                                          <p:val>
                                            <p:strVal val="#ppt_x"/>
                                          </p:val>
                                        </p:tav>
                                      </p:tavLst>
                                    </p:anim>
                                    <p:anim calcmode="lin" valueType="num">
                                      <p:cBhvr>
                                        <p:cTn id="32" dur="500" fill="hold"/>
                                        <p:tgtEl>
                                          <p:spTgt spid="50"/>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14" presetClass="entr" presetSubtype="10" fill="hold" grpId="0" nodeType="afterEffect">
                                  <p:stCondLst>
                                    <p:cond delay="250"/>
                                  </p:stCondLst>
                                  <p:childTnLst>
                                    <p:set>
                                      <p:cBhvr>
                                        <p:cTn id="35" dur="1" fill="hold">
                                          <p:stCondLst>
                                            <p:cond delay="0"/>
                                          </p:stCondLst>
                                        </p:cTn>
                                        <p:tgtEl>
                                          <p:spTgt spid="74"/>
                                        </p:tgtEl>
                                        <p:attrNameLst>
                                          <p:attrName>style.visibility</p:attrName>
                                        </p:attrNameLst>
                                      </p:cBhvr>
                                      <p:to>
                                        <p:strVal val="visible"/>
                                      </p:to>
                                    </p:set>
                                    <p:animEffect>
                                      <p:cBhvr>
                                        <p:cTn id="36" dur="400"/>
                                        <p:tgtEl>
                                          <p:spTgt spid="74"/>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75"/>
                                        </p:tgtEl>
                                        <p:attrNameLst>
                                          <p:attrName>style.visibility</p:attrName>
                                        </p:attrNameLst>
                                      </p:cBhvr>
                                      <p:to>
                                        <p:strVal val="visible"/>
                                      </p:to>
                                    </p:set>
                                    <p:animEffect>
                                      <p:cBhvr>
                                        <p:cTn id="39" dur="400"/>
                                        <p:tgtEl>
                                          <p:spTgt spid="75"/>
                                        </p:tgtEl>
                                      </p:cBhvr>
                                    </p:animEffect>
                                  </p:childTnLst>
                                </p:cTn>
                              </p:par>
                            </p:childTnLst>
                          </p:cTn>
                        </p:par>
                        <p:par>
                          <p:cTn id="40" fill="hold">
                            <p:stCondLst>
                              <p:cond delay="3450"/>
                            </p:stCondLst>
                            <p:childTnLst>
                              <p:par>
                                <p:cTn id="41" presetID="14" presetClass="entr" presetSubtype="10" fill="hold" grpId="0" nodeType="afterEffect">
                                  <p:stCondLst>
                                    <p:cond delay="250"/>
                                  </p:stCondLst>
                                  <p:childTnLst>
                                    <p:set>
                                      <p:cBhvr>
                                        <p:cTn id="42" dur="1" fill="hold">
                                          <p:stCondLst>
                                            <p:cond delay="0"/>
                                          </p:stCondLst>
                                        </p:cTn>
                                        <p:tgtEl>
                                          <p:spTgt spid="76"/>
                                        </p:tgtEl>
                                        <p:attrNameLst>
                                          <p:attrName>style.visibility</p:attrName>
                                        </p:attrNameLst>
                                      </p:cBhvr>
                                      <p:to>
                                        <p:strVal val="visible"/>
                                      </p:to>
                                    </p:set>
                                    <p:animEffect>
                                      <p:cBhvr>
                                        <p:cTn id="43" dur="400"/>
                                        <p:tgtEl>
                                          <p:spTgt spid="76"/>
                                        </p:tgtEl>
                                      </p:cBhvr>
                                    </p:animEffect>
                                  </p:childTnLst>
                                </p:cTn>
                              </p:par>
                              <p:par>
                                <p:cTn id="44" presetID="14" presetClass="entr" presetSubtype="10" fill="hold" grpId="0" nodeType="withEffect">
                                  <p:stCondLst>
                                    <p:cond delay="250"/>
                                  </p:stCondLst>
                                  <p:childTnLst>
                                    <p:set>
                                      <p:cBhvr>
                                        <p:cTn id="45" dur="1" fill="hold">
                                          <p:stCondLst>
                                            <p:cond delay="0"/>
                                          </p:stCondLst>
                                        </p:cTn>
                                        <p:tgtEl>
                                          <p:spTgt spid="77"/>
                                        </p:tgtEl>
                                        <p:attrNameLst>
                                          <p:attrName>style.visibility</p:attrName>
                                        </p:attrNameLst>
                                      </p:cBhvr>
                                      <p:to>
                                        <p:strVal val="visible"/>
                                      </p:to>
                                    </p:set>
                                    <p:animEffect>
                                      <p:cBhvr>
                                        <p:cTn id="46" dur="400"/>
                                        <p:tgtEl>
                                          <p:spTgt spid="77"/>
                                        </p:tgtEl>
                                      </p:cBhvr>
                                    </p:animEffect>
                                  </p:childTnLst>
                                </p:cTn>
                              </p:par>
                            </p:childTnLst>
                          </p:cTn>
                        </p:par>
                        <p:par>
                          <p:cTn id="47" fill="hold">
                            <p:stCondLst>
                              <p:cond delay="4100"/>
                            </p:stCondLst>
                            <p:childTnLst>
                              <p:par>
                                <p:cTn id="48" presetID="14" presetClass="entr" presetSubtype="10" fill="hold" grpId="0" nodeType="afterEffect">
                                  <p:stCondLst>
                                    <p:cond delay="250"/>
                                  </p:stCondLst>
                                  <p:childTnLst>
                                    <p:set>
                                      <p:cBhvr>
                                        <p:cTn id="49" dur="1" fill="hold">
                                          <p:stCondLst>
                                            <p:cond delay="0"/>
                                          </p:stCondLst>
                                        </p:cTn>
                                        <p:tgtEl>
                                          <p:spTgt spid="78"/>
                                        </p:tgtEl>
                                        <p:attrNameLst>
                                          <p:attrName>style.visibility</p:attrName>
                                        </p:attrNameLst>
                                      </p:cBhvr>
                                      <p:to>
                                        <p:strVal val="visible"/>
                                      </p:to>
                                    </p:set>
                                    <p:animEffect>
                                      <p:cBhvr>
                                        <p:cTn id="50" dur="400"/>
                                        <p:tgtEl>
                                          <p:spTgt spid="78"/>
                                        </p:tgtEl>
                                      </p:cBhvr>
                                    </p:animEffect>
                                  </p:childTnLst>
                                </p:cTn>
                              </p:par>
                              <p:par>
                                <p:cTn id="51" presetID="14" presetClass="entr" presetSubtype="10" fill="hold" grpId="0" nodeType="withEffect">
                                  <p:stCondLst>
                                    <p:cond delay="250"/>
                                  </p:stCondLst>
                                  <p:childTnLst>
                                    <p:set>
                                      <p:cBhvr>
                                        <p:cTn id="52" dur="1" fill="hold">
                                          <p:stCondLst>
                                            <p:cond delay="0"/>
                                          </p:stCondLst>
                                        </p:cTn>
                                        <p:tgtEl>
                                          <p:spTgt spid="79"/>
                                        </p:tgtEl>
                                        <p:attrNameLst>
                                          <p:attrName>style.visibility</p:attrName>
                                        </p:attrNameLst>
                                      </p:cBhvr>
                                      <p:to>
                                        <p:strVal val="visible"/>
                                      </p:to>
                                    </p:set>
                                    <p:animEffect>
                                      <p:cBhvr>
                                        <p:cTn id="53" dur="4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8" grpId="0" bldLvl="0" animBg="1" autoUpdateAnimBg="0"/>
      <p:bldP spid="49"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4" y="1135615"/>
            <a:ext cx="3419872" cy="2147193"/>
          </a:xfrm>
          <a:prstGeom prst="rect">
            <a:avLst/>
          </a:prstGeom>
        </p:spPr>
      </p:pic>
      <p:cxnSp>
        <p:nvCxnSpPr>
          <p:cNvPr id="4" name="直接连接符 3"/>
          <p:cNvCxnSpPr/>
          <p:nvPr/>
        </p:nvCxnSpPr>
        <p:spPr>
          <a:xfrm>
            <a:off x="3419872" y="167110"/>
            <a:ext cx="0" cy="3579862"/>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2987824" y="3602956"/>
            <a:ext cx="5400600" cy="0"/>
          </a:xfrm>
          <a:prstGeom prst="line">
            <a:avLst/>
          </a:prstGeom>
          <a:ln w="15240">
            <a:solidFill>
              <a:srgbClr val="B2B2B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17722" y="3098900"/>
            <a:ext cx="1100860" cy="696986"/>
            <a:chOff x="417722" y="3057078"/>
            <a:chExt cx="1100860" cy="696986"/>
          </a:xfrm>
        </p:grpSpPr>
        <p:sp>
          <p:nvSpPr>
            <p:cNvPr id="7" name="矩形 6"/>
            <p:cNvSpPr/>
            <p:nvPr/>
          </p:nvSpPr>
          <p:spPr>
            <a:xfrm>
              <a:off x="459662" y="3115698"/>
              <a:ext cx="936104"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3" name="Text Box 4"/>
            <p:cNvSpPr txBox="1">
              <a:spLocks noChangeArrowheads="1"/>
            </p:cNvSpPr>
            <p:nvPr/>
          </p:nvSpPr>
          <p:spPr bwMode="auto">
            <a:xfrm>
              <a:off x="417722" y="3057078"/>
              <a:ext cx="1100860"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100" b="1" dirty="0">
                  <a:solidFill>
                    <a:schemeClr val="accent2"/>
                  </a:solidFill>
                  <a:latin typeface="微软雅黑" panose="020B0503020204020204" pitchFamily="34" charset="-122"/>
                  <a:ea typeface="微软雅黑" panose="020B0503020204020204" pitchFamily="34" charset="-122"/>
                </a:rPr>
                <a:t>目录</a:t>
              </a:r>
              <a:endParaRPr lang="zh-CN" altLang="zh-CN" sz="3100" b="1" dirty="0">
                <a:solidFill>
                  <a:schemeClr val="accent2"/>
                </a:solidFill>
                <a:latin typeface="微软雅黑" panose="020B0503020204020204" pitchFamily="34" charset="-122"/>
                <a:ea typeface="微软雅黑" panose="020B0503020204020204" pitchFamily="34" charset="-122"/>
              </a:endParaRPr>
            </a:p>
          </p:txBody>
        </p:sp>
        <p:sp>
          <p:nvSpPr>
            <p:cNvPr id="33" name="矩形 39"/>
            <p:cNvSpPr>
              <a:spLocks noChangeArrowheads="1"/>
            </p:cNvSpPr>
            <p:nvPr/>
          </p:nvSpPr>
          <p:spPr bwMode="auto">
            <a:xfrm>
              <a:off x="474467" y="3478476"/>
              <a:ext cx="987370" cy="27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900" dirty="0">
                  <a:solidFill>
                    <a:schemeClr val="accent2"/>
                  </a:solidFill>
                  <a:latin typeface="微软雅黑" pitchFamily="34" charset="-122"/>
                  <a:ea typeface="微软雅黑" pitchFamily="34" charset="-122"/>
                  <a:cs typeface="宋体" charset="-122"/>
                </a:rPr>
                <a:t>CATALOGUE</a:t>
              </a:r>
              <a:endParaRPr lang="zh-CN" altLang="en-US" sz="900" dirty="0">
                <a:solidFill>
                  <a:schemeClr val="accent2"/>
                </a:solidFill>
                <a:latin typeface="微软雅黑" pitchFamily="34" charset="-122"/>
                <a:ea typeface="微软雅黑" pitchFamily="34" charset="-122"/>
                <a:cs typeface="宋体" charset="-122"/>
              </a:endParaRPr>
            </a:p>
          </p:txBody>
        </p:sp>
      </p:grpSp>
      <p:sp>
        <p:nvSpPr>
          <p:cNvPr id="35" name="Text Box 4"/>
          <p:cNvSpPr txBox="1">
            <a:spLocks noChangeArrowheads="1"/>
          </p:cNvSpPr>
          <p:nvPr/>
        </p:nvSpPr>
        <p:spPr bwMode="auto">
          <a:xfrm>
            <a:off x="5508104" y="963043"/>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年度工作概述</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7" name="Text Box 4"/>
          <p:cNvSpPr txBox="1">
            <a:spLocks noChangeArrowheads="1"/>
          </p:cNvSpPr>
          <p:nvPr/>
        </p:nvSpPr>
        <p:spPr bwMode="auto">
          <a:xfrm>
            <a:off x="5508104" y="1419836"/>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工作完成情况</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8" name="Text Box 4"/>
          <p:cNvSpPr txBox="1">
            <a:spLocks noChangeArrowheads="1"/>
          </p:cNvSpPr>
          <p:nvPr/>
        </p:nvSpPr>
        <p:spPr bwMode="auto">
          <a:xfrm>
            <a:off x="5508104" y="1876629"/>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成功项目展示</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5508104" y="2333422"/>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工作存在不足</a:t>
            </a:r>
            <a:endParaRPr lang="zh-CN" altLang="zh-CN" sz="1900" dirty="0">
              <a:solidFill>
                <a:schemeClr val="accent1"/>
              </a:solidFill>
              <a:latin typeface="微软雅黑" panose="020B0503020204020204" pitchFamily="34" charset="-122"/>
              <a:ea typeface="微软雅黑" panose="020B0503020204020204" pitchFamily="34" charset="-122"/>
            </a:endParaRPr>
          </a:p>
        </p:txBody>
      </p:sp>
      <p:sp>
        <p:nvSpPr>
          <p:cNvPr id="40" name="Text Box 4"/>
          <p:cNvSpPr txBox="1">
            <a:spLocks noChangeArrowheads="1"/>
          </p:cNvSpPr>
          <p:nvPr/>
        </p:nvSpPr>
        <p:spPr bwMode="auto">
          <a:xfrm>
            <a:off x="5508104" y="2790214"/>
            <a:ext cx="2461172"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900" dirty="0">
                <a:solidFill>
                  <a:schemeClr val="accent1"/>
                </a:solidFill>
                <a:latin typeface="微软雅黑" panose="020B0503020204020204" pitchFamily="34" charset="-122"/>
                <a:ea typeface="微软雅黑" panose="020B0503020204020204" pitchFamily="34" charset="-122"/>
              </a:rPr>
              <a:t>明年工作计划</a:t>
            </a:r>
          </a:p>
        </p:txBody>
      </p:sp>
      <p:sp>
        <p:nvSpPr>
          <p:cNvPr id="9" name="等腰三角形 8"/>
          <p:cNvSpPr/>
          <p:nvPr/>
        </p:nvSpPr>
        <p:spPr>
          <a:xfrm rot="5400000">
            <a:off x="5186436" y="1028854"/>
            <a:ext cx="326222" cy="25894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220982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2"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up)">
                                      <p:cBhvr>
                                        <p:cTn id="30" dur="500"/>
                                        <p:tgtEl>
                                          <p:spTgt spid="37"/>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up)">
                                      <p:cBhvr>
                                        <p:cTn id="34" dur="500"/>
                                        <p:tgtEl>
                                          <p:spTgt spid="38"/>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p:tgtEl>
                                          <p:spTgt spid="39"/>
                                        </p:tgtEl>
                                        <p:attrNameLst>
                                          <p:attrName>ppt_y</p:attrName>
                                        </p:attrNameLst>
                                      </p:cBhvr>
                                      <p:tavLst>
                                        <p:tav tm="0">
                                          <p:val>
                                            <p:strVal val="#ppt_y+#ppt_h*1.125000"/>
                                          </p:val>
                                        </p:tav>
                                        <p:tav tm="100000">
                                          <p:val>
                                            <p:strVal val="#ppt_y"/>
                                          </p:val>
                                        </p:tav>
                                      </p:tavLst>
                                    </p:anim>
                                    <p:animEffect transition="in" filter="wipe(up)">
                                      <p:cBhvr>
                                        <p:cTn id="38" dur="500"/>
                                        <p:tgtEl>
                                          <p:spTgt spid="39"/>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ppt_y</p:attrName>
                                        </p:attrNameLst>
                                      </p:cBhvr>
                                      <p:tavLst>
                                        <p:tav tm="0">
                                          <p:val>
                                            <p:strVal val="#ppt_y+#ppt_h*1.125000"/>
                                          </p:val>
                                        </p:tav>
                                        <p:tav tm="100000">
                                          <p:val>
                                            <p:strVal val="#ppt_y"/>
                                          </p:val>
                                        </p:tav>
                                      </p:tavLst>
                                    </p:anim>
                                    <p:animEffect transition="in" filter="wipe(up)">
                                      <p:cBhvr>
                                        <p:cTn id="42" dur="500"/>
                                        <p:tgtEl>
                                          <p:spTgt spid="40"/>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mph" presetSubtype="0" fill="hold" grpId="1" nodeType="clickEffect">
                                  <p:stCondLst>
                                    <p:cond delay="0"/>
                                  </p:stCondLst>
                                  <p:childTnLst>
                                    <p:animEffect transition="out" filter="fade">
                                      <p:cBhvr>
                                        <p:cTn id="53" dur="500" tmFilter="0, 0; .2, .5; .8, .5; 1, 0"/>
                                        <p:tgtEl>
                                          <p:spTgt spid="9"/>
                                        </p:tgtEl>
                                      </p:cBhvr>
                                    </p:animEffect>
                                    <p:animScale>
                                      <p:cBhvr>
                                        <p:cTn id="54" dur="250" autoRev="1" fill="hold"/>
                                        <p:tgtEl>
                                          <p:spTgt spid="9"/>
                                        </p:tgtEl>
                                      </p:cBhvr>
                                      <p:by x="105000" y="105000"/>
                                    </p:animScale>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35"/>
                                        </p:tgtEl>
                                      </p:cBhvr>
                                    </p:animEffect>
                                    <p:animScale>
                                      <p:cBhvr>
                                        <p:cTn id="59"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7" grpId="0"/>
      <p:bldP spid="38" grpId="0"/>
      <p:bldP spid="39" grpId="0"/>
      <p:bldP spid="40" grpId="0"/>
      <p:bldP spid="9" grpId="0" animBg="1"/>
      <p:bldP spid="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51" name="右箭头 17"/>
          <p:cNvSpPr>
            <a:spLocks noChangeArrowheads="1"/>
          </p:cNvSpPr>
          <p:nvPr/>
        </p:nvSpPr>
        <p:spPr bwMode="auto">
          <a:xfrm>
            <a:off x="5556858" y="2159463"/>
            <a:ext cx="1870932" cy="1133032"/>
          </a:xfrm>
          <a:prstGeom prst="rightArrow">
            <a:avLst>
              <a:gd name="adj1" fmla="val 69093"/>
              <a:gd name="adj2" fmla="val 44439"/>
            </a:avLst>
          </a:prstGeom>
          <a:solidFill>
            <a:schemeClr val="bg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2" name="TextBox 18"/>
          <p:cNvSpPr txBox="1">
            <a:spLocks noChangeArrowheads="1"/>
          </p:cNvSpPr>
          <p:nvPr/>
        </p:nvSpPr>
        <p:spPr bwMode="auto">
          <a:xfrm>
            <a:off x="5577091" y="2576017"/>
            <a:ext cx="1587674"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3" name="右箭头 19"/>
          <p:cNvSpPr>
            <a:spLocks noChangeArrowheads="1"/>
          </p:cNvSpPr>
          <p:nvPr/>
        </p:nvSpPr>
        <p:spPr bwMode="auto">
          <a:xfrm flipH="1">
            <a:off x="1273474" y="2149940"/>
            <a:ext cx="3472887" cy="1134223"/>
          </a:xfrm>
          <a:prstGeom prst="rightArrow">
            <a:avLst>
              <a:gd name="adj1" fmla="val 69093"/>
              <a:gd name="adj2" fmla="val 44412"/>
            </a:avLst>
          </a:prstGeom>
          <a:solidFill>
            <a:schemeClr val="bg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50">
              <a:solidFill>
                <a:schemeClr val="bg1"/>
              </a:solidFill>
              <a:ea typeface="微软雅黑" panose="020B0503020204020204" pitchFamily="34" charset="-122"/>
            </a:endParaRPr>
          </a:p>
        </p:txBody>
      </p:sp>
      <p:sp>
        <p:nvSpPr>
          <p:cNvPr id="54" name="TextBox 20"/>
          <p:cNvSpPr txBox="1">
            <a:spLocks noChangeArrowheads="1"/>
          </p:cNvSpPr>
          <p:nvPr/>
        </p:nvSpPr>
        <p:spPr bwMode="auto">
          <a:xfrm>
            <a:off x="1760250" y="2565306"/>
            <a:ext cx="1319887"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5" name="右箭头 21"/>
          <p:cNvSpPr>
            <a:spLocks noChangeArrowheads="1"/>
          </p:cNvSpPr>
          <p:nvPr/>
        </p:nvSpPr>
        <p:spPr bwMode="auto">
          <a:xfrm rot="5400000" flipH="1">
            <a:off x="4458343" y="1043093"/>
            <a:ext cx="1403198" cy="1134222"/>
          </a:xfrm>
          <a:prstGeom prst="rightArrow">
            <a:avLst>
              <a:gd name="adj1" fmla="val 69093"/>
              <a:gd name="adj2" fmla="val 44394"/>
            </a:avLst>
          </a:prstGeom>
          <a:solidFill>
            <a:schemeClr val="tx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accent2"/>
              </a:solidFill>
              <a:ea typeface="微软雅黑" panose="020B0503020204020204" pitchFamily="34" charset="-122"/>
            </a:endParaRPr>
          </a:p>
        </p:txBody>
      </p:sp>
      <p:sp>
        <p:nvSpPr>
          <p:cNvPr id="56" name="TextBox 22"/>
          <p:cNvSpPr txBox="1">
            <a:spLocks noChangeArrowheads="1"/>
          </p:cNvSpPr>
          <p:nvPr/>
        </p:nvSpPr>
        <p:spPr bwMode="auto">
          <a:xfrm>
            <a:off x="4930835" y="1310880"/>
            <a:ext cx="415370" cy="89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7" name="右箭头 23"/>
          <p:cNvSpPr>
            <a:spLocks noChangeArrowheads="1"/>
          </p:cNvSpPr>
          <p:nvPr/>
        </p:nvSpPr>
        <p:spPr bwMode="auto">
          <a:xfrm rot="16200000" flipH="1" flipV="1">
            <a:off x="4310762" y="3396038"/>
            <a:ext cx="1681696" cy="1134223"/>
          </a:xfrm>
          <a:prstGeom prst="rightArrow">
            <a:avLst>
              <a:gd name="adj1" fmla="val 69093"/>
              <a:gd name="adj2" fmla="val 44384"/>
            </a:avLst>
          </a:prstGeom>
          <a:solidFill>
            <a:schemeClr val="tx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58" name="TextBox 24"/>
          <p:cNvSpPr txBox="1">
            <a:spLocks noChangeArrowheads="1"/>
          </p:cNvSpPr>
          <p:nvPr/>
        </p:nvSpPr>
        <p:spPr bwMode="auto">
          <a:xfrm>
            <a:off x="4939167" y="3240129"/>
            <a:ext cx="415370" cy="118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添加标题</a:t>
            </a:r>
          </a:p>
        </p:txBody>
      </p:sp>
      <p:sp>
        <p:nvSpPr>
          <p:cNvPr id="59" name="TextBox 26"/>
          <p:cNvSpPr txBox="1">
            <a:spLocks noChangeArrowheads="1"/>
          </p:cNvSpPr>
          <p:nvPr/>
        </p:nvSpPr>
        <p:spPr bwMode="auto">
          <a:xfrm>
            <a:off x="5718720" y="3335341"/>
            <a:ext cx="122954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
        <p:nvSpPr>
          <p:cNvPr id="60" name="TextBox 27"/>
          <p:cNvSpPr txBox="1">
            <a:spLocks noChangeArrowheads="1"/>
          </p:cNvSpPr>
          <p:nvPr/>
        </p:nvSpPr>
        <p:spPr bwMode="auto">
          <a:xfrm>
            <a:off x="2264879" y="3259731"/>
            <a:ext cx="1712641" cy="673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61" name="TextBox 28"/>
          <p:cNvSpPr txBox="1">
            <a:spLocks noChangeArrowheads="1"/>
          </p:cNvSpPr>
          <p:nvPr/>
        </p:nvSpPr>
        <p:spPr bwMode="auto">
          <a:xfrm>
            <a:off x="2849839" y="1452673"/>
            <a:ext cx="168407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sz="1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937465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p:tgtEl>
                                          <p:spTgt spid="53"/>
                                        </p:tgtEl>
                                        <p:attrNameLst>
                                          <p:attrName>ppt_x</p:attrName>
                                        </p:attrNameLst>
                                      </p:cBhvr>
                                      <p:tavLst>
                                        <p:tav tm="0">
                                          <p:val>
                                            <p:strVal val="#ppt_x+#ppt_w*1.125000"/>
                                          </p:val>
                                        </p:tav>
                                        <p:tav tm="100000">
                                          <p:val>
                                            <p:strVal val="#ppt_x"/>
                                          </p:val>
                                        </p:tav>
                                      </p:tavLst>
                                    </p:anim>
                                    <p:animEffect transition="in" filter="wipe(left)">
                                      <p:cBhvr>
                                        <p:cTn id="8" dur="500"/>
                                        <p:tgtEl>
                                          <p:spTgt spid="5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p:tgtEl>
                                          <p:spTgt spid="51"/>
                                        </p:tgtEl>
                                        <p:attrNameLst>
                                          <p:attrName>ppt_x</p:attrName>
                                        </p:attrNameLst>
                                      </p:cBhvr>
                                      <p:tavLst>
                                        <p:tav tm="0">
                                          <p:val>
                                            <p:strVal val="#ppt_x-#ppt_w*1.125000"/>
                                          </p:val>
                                        </p:tav>
                                        <p:tav tm="100000">
                                          <p:val>
                                            <p:strVal val="#ppt_x"/>
                                          </p:val>
                                        </p:tav>
                                      </p:tavLst>
                                    </p:anim>
                                    <p:animEffect transition="in" filter="wipe(right)">
                                      <p:cBhvr>
                                        <p:cTn id="12" dur="500"/>
                                        <p:tgtEl>
                                          <p:spTgt spid="5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p:tgtEl>
                                          <p:spTgt spid="56"/>
                                        </p:tgtEl>
                                        <p:attrNameLst>
                                          <p:attrName>ppt_y</p:attrName>
                                        </p:attrNameLst>
                                      </p:cBhvr>
                                      <p:tavLst>
                                        <p:tav tm="0">
                                          <p:val>
                                            <p:strVal val="#ppt_y+#ppt_h*1.125000"/>
                                          </p:val>
                                        </p:tav>
                                        <p:tav tm="100000">
                                          <p:val>
                                            <p:strVal val="#ppt_y"/>
                                          </p:val>
                                        </p:tav>
                                      </p:tavLst>
                                    </p:anim>
                                    <p:animEffect transition="in" filter="wipe(up)">
                                      <p:cBhvr>
                                        <p:cTn id="20" dur="500"/>
                                        <p:tgtEl>
                                          <p:spTgt spid="5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down)">
                                      <p:cBhvr>
                                        <p:cTn id="24" dur="500"/>
                                        <p:tgtEl>
                                          <p:spTgt spid="57"/>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p:tgtEl>
                                          <p:spTgt spid="54"/>
                                        </p:tgtEl>
                                        <p:attrNameLst>
                                          <p:attrName>ppt_x</p:attrName>
                                        </p:attrNameLst>
                                      </p:cBhvr>
                                      <p:tavLst>
                                        <p:tav tm="0">
                                          <p:val>
                                            <p:strVal val="#ppt_x+#ppt_w*1.125000"/>
                                          </p:val>
                                        </p:tav>
                                        <p:tav tm="100000">
                                          <p:val>
                                            <p:strVal val="#ppt_x"/>
                                          </p:val>
                                        </p:tav>
                                      </p:tavLst>
                                    </p:anim>
                                    <p:animEffect transition="in" filter="wipe(left)">
                                      <p:cBhvr>
                                        <p:cTn id="28" dur="500"/>
                                        <p:tgtEl>
                                          <p:spTgt spid="54"/>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ppt_y</p:attrName>
                                        </p:attrNameLst>
                                      </p:cBhvr>
                                      <p:tavLst>
                                        <p:tav tm="0">
                                          <p:val>
                                            <p:strVal val="#ppt_y-#ppt_h*1.125000"/>
                                          </p:val>
                                        </p:tav>
                                        <p:tav tm="100000">
                                          <p:val>
                                            <p:strVal val="#ppt_y"/>
                                          </p:val>
                                        </p:tav>
                                      </p:tavLst>
                                    </p:anim>
                                    <p:animEffect transition="in" filter="wipe(down)">
                                      <p:cBhvr>
                                        <p:cTn id="32" dur="500"/>
                                        <p:tgtEl>
                                          <p:spTgt spid="58"/>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p:tgtEl>
                                          <p:spTgt spid="52"/>
                                        </p:tgtEl>
                                        <p:attrNameLst>
                                          <p:attrName>ppt_x</p:attrName>
                                        </p:attrNameLst>
                                      </p:cBhvr>
                                      <p:tavLst>
                                        <p:tav tm="0">
                                          <p:val>
                                            <p:strVal val="#ppt_x-#ppt_w*1.125000"/>
                                          </p:val>
                                        </p:tav>
                                        <p:tav tm="100000">
                                          <p:val>
                                            <p:strVal val="#ppt_x"/>
                                          </p:val>
                                        </p:tav>
                                      </p:tavLst>
                                    </p:anim>
                                    <p:animEffect transition="in" filter="wipe(right)">
                                      <p:cBhvr>
                                        <p:cTn id="36" dur="500"/>
                                        <p:tgtEl>
                                          <p:spTgt spid="52"/>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wipe(up)">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autoUpdateAnimBg="0"/>
      <p:bldP spid="52" grpId="0" autoUpdateAnimBg="0"/>
      <p:bldP spid="53" grpId="0" animBg="1" autoUpdateAnimBg="0"/>
      <p:bldP spid="54" grpId="0" autoUpdateAnimBg="0"/>
      <p:bldP spid="55" grpId="0" animBg="1" autoUpdateAnimBg="0"/>
      <p:bldP spid="56" grpId="0" autoUpdateAnimBg="0"/>
      <p:bldP spid="57" grpId="0" animBg="1" autoUpdateAnimBg="0"/>
      <p:bldP spid="58" grpId="0" autoUpdateAnimBg="0"/>
      <p:bldP spid="59" grpId="0" autoUpdateAnimBg="0"/>
      <p:bldP spid="60" grpId="0" autoUpdateAnimBg="0"/>
      <p:bldP spid="6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结束语</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586836" y="1425316"/>
            <a:ext cx="5567057" cy="3024336"/>
            <a:chOff x="3586836" y="1425316"/>
            <a:chExt cx="5567057" cy="3024336"/>
          </a:xfrm>
        </p:grpSpPr>
        <p:grpSp>
          <p:nvGrpSpPr>
            <p:cNvPr id="6" name="Group 5"/>
            <p:cNvGrpSpPr/>
            <p:nvPr/>
          </p:nvGrpSpPr>
          <p:grpSpPr>
            <a:xfrm>
              <a:off x="3586836" y="1425316"/>
              <a:ext cx="5567057" cy="3024336"/>
              <a:chOff x="3937441" y="1178069"/>
              <a:chExt cx="8247063" cy="4394994"/>
            </a:xfrm>
          </p:grpSpPr>
          <p:sp>
            <p:nvSpPr>
              <p:cNvPr id="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9"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0"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2"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7"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763742" y="1638508"/>
            <a:ext cx="2288035" cy="1755738"/>
            <a:chOff x="763742" y="1638508"/>
            <a:chExt cx="2288035" cy="1755738"/>
          </a:xfrm>
        </p:grpSpPr>
        <p:sp>
          <p:nvSpPr>
            <p:cNvPr id="15"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添加在此添加文字添加</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6" name="组合 15"/>
            <p:cNvGrpSpPr/>
            <p:nvPr/>
          </p:nvGrpSpPr>
          <p:grpSpPr>
            <a:xfrm>
              <a:off x="907279" y="1638508"/>
              <a:ext cx="1052212" cy="344419"/>
              <a:chOff x="4493174" y="753734"/>
              <a:chExt cx="1052212" cy="344419"/>
            </a:xfrm>
          </p:grpSpPr>
          <p:sp>
            <p:nvSpPr>
              <p:cNvPr id="17" name="圆角矩形 16"/>
              <p:cNvSpPr/>
              <p:nvPr/>
            </p:nvSpPr>
            <p:spPr>
              <a:xfrm>
                <a:off x="4493174" y="753734"/>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18" name="矩形 17"/>
              <p:cNvSpPr/>
              <p:nvPr/>
            </p:nvSpPr>
            <p:spPr>
              <a:xfrm>
                <a:off x="4516579" y="759599"/>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spTree>
    <p:extLst>
      <p:ext uri="{BB962C8B-B14F-4D97-AF65-F5344CB8AC3E}">
        <p14:creationId xmlns:p14="http://schemas.microsoft.com/office/powerpoint/2010/main" val="33892022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084909" y="1861195"/>
            <a:ext cx="2946448" cy="446276"/>
          </a:xfrm>
          <a:prstGeom prst="rect">
            <a:avLst/>
          </a:prstGeom>
        </p:spPr>
        <p:txBody>
          <a:bodyPr wrap="none">
            <a:spAutoFit/>
          </a:bodyPr>
          <a:lstStyle/>
          <a:p>
            <a:r>
              <a:rPr lang="en-US" altLang="zh-CN" sz="2300" spc="75" dirty="0">
                <a:solidFill>
                  <a:schemeClr val="tx2"/>
                </a:solidFill>
                <a:latin typeface="微软雅黑" panose="020B0503020204020204" pitchFamily="34" charset="-122"/>
                <a:ea typeface="微软雅黑" panose="020B0503020204020204" pitchFamily="34" charset="-122"/>
              </a:rPr>
              <a:t>BUSINESS REPORT</a:t>
            </a:r>
            <a:endParaRPr lang="zh-CN" altLang="en-US" sz="2300" spc="75" dirty="0">
              <a:solidFill>
                <a:schemeClr val="tx2"/>
              </a:solidFill>
              <a:latin typeface="微软雅黑" panose="020B0503020204020204" pitchFamily="34" charset="-122"/>
              <a:ea typeface="微软雅黑" panose="020B0503020204020204" pitchFamily="34" charset="-122"/>
            </a:endParaRPr>
          </a:p>
        </p:txBody>
      </p:sp>
      <p:sp>
        <p:nvSpPr>
          <p:cNvPr id="3" name="矩形 2"/>
          <p:cNvSpPr/>
          <p:nvPr/>
        </p:nvSpPr>
        <p:spPr>
          <a:xfrm>
            <a:off x="4096319" y="2397537"/>
            <a:ext cx="2582758" cy="246221"/>
          </a:xfrm>
          <a:prstGeom prst="rect">
            <a:avLst/>
          </a:prstGeom>
        </p:spPr>
        <p:txBody>
          <a:bodyPr wrap="none">
            <a:spAutoFit/>
          </a:bodyPr>
          <a:lstStyle/>
          <a:p>
            <a:r>
              <a:rPr lang="zh-CN" altLang="en-US" sz="1000" spc="75" dirty="0">
                <a:solidFill>
                  <a:schemeClr val="tx2"/>
                </a:solidFill>
                <a:latin typeface="微软雅黑" panose="020B0503020204020204" pitchFamily="34" charset="-122"/>
                <a:ea typeface="微软雅黑" panose="020B0503020204020204" pitchFamily="34" charset="-122"/>
              </a:rPr>
              <a:t>工作汇报</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工作总结</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工作计划</a:t>
            </a:r>
            <a:r>
              <a:rPr lang="en-US" altLang="zh-CN" sz="1000" spc="75" dirty="0">
                <a:solidFill>
                  <a:schemeClr val="tx2"/>
                </a:solidFill>
                <a:latin typeface="微软雅黑" panose="020B0503020204020204" pitchFamily="34" charset="-122"/>
                <a:ea typeface="微软雅黑" panose="020B0503020204020204" pitchFamily="34" charset="-122"/>
              </a:rPr>
              <a:t>/</a:t>
            </a:r>
            <a:r>
              <a:rPr lang="zh-CN" altLang="en-US" sz="1000" spc="75" dirty="0">
                <a:solidFill>
                  <a:schemeClr val="tx2"/>
                </a:solidFill>
                <a:latin typeface="微软雅黑" panose="020B0503020204020204" pitchFamily="34" charset="-122"/>
                <a:ea typeface="微软雅黑" panose="020B0503020204020204" pitchFamily="34" charset="-122"/>
              </a:rPr>
              <a:t>新年计划</a:t>
            </a:r>
          </a:p>
        </p:txBody>
      </p:sp>
      <p:grpSp>
        <p:nvGrpSpPr>
          <p:cNvPr id="4" name="组合 3"/>
          <p:cNvGrpSpPr/>
          <p:nvPr/>
        </p:nvGrpSpPr>
        <p:grpSpPr>
          <a:xfrm>
            <a:off x="4211960" y="2316997"/>
            <a:ext cx="2919930" cy="120263"/>
            <a:chOff x="4355976" y="2316997"/>
            <a:chExt cx="2919930" cy="120263"/>
          </a:xfrm>
        </p:grpSpPr>
        <p:cxnSp>
          <p:nvCxnSpPr>
            <p:cNvPr id="5" name="直接连接符 4"/>
            <p:cNvCxnSpPr/>
            <p:nvPr/>
          </p:nvCxnSpPr>
          <p:spPr>
            <a:xfrm>
              <a:off x="4355976" y="2383248"/>
              <a:ext cx="2808312"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155643" y="2316997"/>
              <a:ext cx="120263" cy="1202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4067944" y="1285116"/>
            <a:ext cx="3393878" cy="630942"/>
          </a:xfrm>
          <a:prstGeom prst="rect">
            <a:avLst/>
          </a:prstGeom>
        </p:spPr>
        <p:txBody>
          <a:bodyPr wrap="none">
            <a:spAutoFit/>
          </a:bodyPr>
          <a:lstStyle/>
          <a:p>
            <a:r>
              <a:rPr lang="zh-CN" altLang="en-US" sz="3500" b="1" spc="75" dirty="0">
                <a:solidFill>
                  <a:schemeClr val="tx2"/>
                </a:solidFill>
                <a:latin typeface="微软雅黑" panose="020B0503020204020204" pitchFamily="34" charset="-122"/>
                <a:ea typeface="微软雅黑" panose="020B0503020204020204" pitchFamily="34" charset="-122"/>
              </a:rPr>
              <a:t>谢谢下载观看亲</a:t>
            </a:r>
          </a:p>
        </p:txBody>
      </p:sp>
    </p:spTree>
    <p:extLst>
      <p:ext uri="{BB962C8B-B14F-4D97-AF65-F5344CB8AC3E}">
        <p14:creationId xmlns:p14="http://schemas.microsoft.com/office/powerpoint/2010/main" val="41534617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5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6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88" name="Rectangle 11"/>
          <p:cNvSpPr>
            <a:spLocks noChangeArrowheads="1"/>
          </p:cNvSpPr>
          <p:nvPr/>
        </p:nvSpPr>
        <p:spPr bwMode="auto">
          <a:xfrm>
            <a:off x="-8335" y="3286125"/>
            <a:ext cx="9169004" cy="511969"/>
          </a:xfrm>
          <a:prstGeom prst="rect">
            <a:avLst/>
          </a:prstGeom>
          <a:solidFill>
            <a:schemeClr val="bg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endParaRPr>
          </a:p>
        </p:txBody>
      </p:sp>
      <p:grpSp>
        <p:nvGrpSpPr>
          <p:cNvPr id="89" name="组合 3"/>
          <p:cNvGrpSpPr>
            <a:grpSpLocks/>
          </p:cNvGrpSpPr>
          <p:nvPr/>
        </p:nvGrpSpPr>
        <p:grpSpPr bwMode="auto">
          <a:xfrm>
            <a:off x="3245644" y="1609725"/>
            <a:ext cx="2652713" cy="1600200"/>
            <a:chOff x="0" y="0"/>
            <a:chExt cx="3536515" cy="2133600"/>
          </a:xfrm>
        </p:grpSpPr>
        <p:pic>
          <p:nvPicPr>
            <p:cNvPr id="9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Rectangle 18"/>
            <p:cNvSpPr>
              <a:spLocks noChangeArrowheads="1"/>
            </p:cNvSpPr>
            <p:nvPr/>
          </p:nvSpPr>
          <p:spPr bwMode="auto">
            <a:xfrm>
              <a:off x="519687" y="255892"/>
              <a:ext cx="2450592" cy="1530000"/>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2" name="组合 2"/>
          <p:cNvGrpSpPr>
            <a:grpSpLocks/>
          </p:cNvGrpSpPr>
          <p:nvPr/>
        </p:nvGrpSpPr>
        <p:grpSpPr bwMode="auto">
          <a:xfrm>
            <a:off x="654844" y="1609725"/>
            <a:ext cx="2652713" cy="1600200"/>
            <a:chOff x="0" y="0"/>
            <a:chExt cx="3536515" cy="2133600"/>
          </a:xfrm>
        </p:grpSpPr>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Rectangle 19"/>
            <p:cNvSpPr>
              <a:spLocks noChangeArrowheads="1"/>
            </p:cNvSpPr>
            <p:nvPr/>
          </p:nvSpPr>
          <p:spPr bwMode="auto">
            <a:xfrm>
              <a:off x="524581"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grpSp>
        <p:nvGrpSpPr>
          <p:cNvPr id="95" name="组合 4"/>
          <p:cNvGrpSpPr>
            <a:grpSpLocks/>
          </p:cNvGrpSpPr>
          <p:nvPr/>
        </p:nvGrpSpPr>
        <p:grpSpPr bwMode="auto">
          <a:xfrm>
            <a:off x="5836444" y="1609725"/>
            <a:ext cx="2651522" cy="1600200"/>
            <a:chOff x="0" y="0"/>
            <a:chExt cx="3536515" cy="2133600"/>
          </a:xfrm>
        </p:grpSpPr>
        <p:pic>
          <p:nvPicPr>
            <p:cNvPr id="9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ectangle 20"/>
            <p:cNvSpPr>
              <a:spLocks noChangeArrowheads="1"/>
            </p:cNvSpPr>
            <p:nvPr/>
          </p:nvSpPr>
          <p:spPr bwMode="auto">
            <a:xfrm>
              <a:off x="515715" y="255890"/>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chemeClr val="accent1"/>
                </a:solidFill>
                <a:latin typeface="微软雅黑" panose="020B0503020204020204" pitchFamily="34" charset="-122"/>
                <a:ea typeface="微软雅黑" panose="020B0503020204020204" pitchFamily="34" charset="-122"/>
              </a:endParaRPr>
            </a:p>
          </p:txBody>
        </p:sp>
      </p:grpSp>
      <p:sp>
        <p:nvSpPr>
          <p:cNvPr id="98" name="矩形 37"/>
          <p:cNvSpPr>
            <a:spLocks noChangeArrowheads="1"/>
          </p:cNvSpPr>
          <p:nvPr/>
        </p:nvSpPr>
        <p:spPr bwMode="auto">
          <a:xfrm>
            <a:off x="987028" y="1092994"/>
            <a:ext cx="71949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99" name="矩形 38"/>
          <p:cNvSpPr>
            <a:spLocks noChangeArrowheads="1"/>
          </p:cNvSpPr>
          <p:nvPr/>
        </p:nvSpPr>
        <p:spPr bwMode="auto">
          <a:xfrm>
            <a:off x="12777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0" name="矩形 47"/>
          <p:cNvSpPr>
            <a:spLocks noChangeArrowheads="1"/>
          </p:cNvSpPr>
          <p:nvPr/>
        </p:nvSpPr>
        <p:spPr bwMode="auto">
          <a:xfrm>
            <a:off x="110847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1" name="矩形 51"/>
          <p:cNvSpPr>
            <a:spLocks noChangeArrowheads="1"/>
          </p:cNvSpPr>
          <p:nvPr/>
        </p:nvSpPr>
        <p:spPr bwMode="auto">
          <a:xfrm>
            <a:off x="3868564"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2" name="矩形 47"/>
          <p:cNvSpPr>
            <a:spLocks noChangeArrowheads="1"/>
          </p:cNvSpPr>
          <p:nvPr/>
        </p:nvSpPr>
        <p:spPr bwMode="auto">
          <a:xfrm>
            <a:off x="36980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103" name="矩形 53"/>
          <p:cNvSpPr>
            <a:spLocks noChangeArrowheads="1"/>
          </p:cNvSpPr>
          <p:nvPr/>
        </p:nvSpPr>
        <p:spPr bwMode="auto">
          <a:xfrm>
            <a:off x="6458173" y="3368279"/>
            <a:ext cx="1408064"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添加产品名称</a:t>
            </a:r>
            <a:endParaRPr lang="en-US" sz="165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04" name="矩形 47"/>
          <p:cNvSpPr>
            <a:spLocks noChangeArrowheads="1"/>
          </p:cNvSpPr>
          <p:nvPr/>
        </p:nvSpPr>
        <p:spPr bwMode="auto">
          <a:xfrm>
            <a:off x="6288882" y="3846910"/>
            <a:ext cx="1746647" cy="48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在此录入上述图表的描述说明，在此录入上述图表的</a:t>
            </a: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6107461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p:cBhvr>
                                        <p:cTn id="7" dur="500"/>
                                        <p:tgtEl>
                                          <p:spTgt spid="9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p:cBhvr>
                                        <p:cTn id="11" dur="1000"/>
                                        <p:tgtEl>
                                          <p:spTgt spid="88"/>
                                        </p:tgtEl>
                                      </p:cBhvr>
                                    </p:animEffect>
                                  </p:childTnLst>
                                </p:cTn>
                              </p:par>
                            </p:childTnLst>
                          </p:cTn>
                        </p:par>
                        <p:par>
                          <p:cTn id="12" fill="hold">
                            <p:stCondLst>
                              <p:cond delay="1500"/>
                            </p:stCondLst>
                            <p:childTnLst>
                              <p:par>
                                <p:cTn id="13" presetID="12" presetClass="entr" presetSubtype="1"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500"/>
                                        <p:tgtEl>
                                          <p:spTgt spid="89"/>
                                        </p:tgtEl>
                                        <p:attrNameLst>
                                          <p:attrName>ppt_y</p:attrName>
                                        </p:attrNameLst>
                                      </p:cBhvr>
                                      <p:tavLst>
                                        <p:tav tm="0">
                                          <p:val>
                                            <p:strVal val="#ppt_y-#ppt_h*1.125000"/>
                                          </p:val>
                                        </p:tav>
                                        <p:tav tm="100000">
                                          <p:val>
                                            <p:strVal val="#ppt_y"/>
                                          </p:val>
                                        </p:tav>
                                      </p:tavLst>
                                    </p:anim>
                                    <p:animEffect>
                                      <p:cBhvr>
                                        <p:cTn id="16" dur="500"/>
                                        <p:tgtEl>
                                          <p:spTgt spid="89"/>
                                        </p:tgtEl>
                                      </p:cBhvr>
                                    </p:animEffect>
                                  </p:childTnLst>
                                </p:cTn>
                              </p:par>
                            </p:childTnLst>
                          </p:cTn>
                        </p:par>
                        <p:par>
                          <p:cTn id="17" fill="hold">
                            <p:stCondLst>
                              <p:cond delay="2000"/>
                            </p:stCondLst>
                            <p:childTnLst>
                              <p:par>
                                <p:cTn id="18" presetID="12" presetClass="entr" presetSubtype="2" fill="hold" nodeType="after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500"/>
                                        <p:tgtEl>
                                          <p:spTgt spid="92"/>
                                        </p:tgtEl>
                                        <p:attrNameLst>
                                          <p:attrName>ppt_x</p:attrName>
                                        </p:attrNameLst>
                                      </p:cBhvr>
                                      <p:tavLst>
                                        <p:tav tm="0">
                                          <p:val>
                                            <p:strVal val="#ppt_x+#ppt_w*1.125000"/>
                                          </p:val>
                                        </p:tav>
                                        <p:tav tm="100000">
                                          <p:val>
                                            <p:strVal val="#ppt_x"/>
                                          </p:val>
                                        </p:tav>
                                      </p:tavLst>
                                    </p:anim>
                                    <p:animEffect>
                                      <p:cBhvr>
                                        <p:cTn id="21" dur="500"/>
                                        <p:tgtEl>
                                          <p:spTgt spid="92"/>
                                        </p:tgtEl>
                                      </p:cBhvr>
                                    </p:animEffect>
                                  </p:childTnLst>
                                </p:cTn>
                              </p:par>
                              <p:par>
                                <p:cTn id="22" presetID="12" presetClass="entr" presetSubtype="8" fill="hold" nodeType="withEffect">
                                  <p:stCondLst>
                                    <p:cond delay="0"/>
                                  </p:stCondLst>
                                  <p:childTnLst>
                                    <p:set>
                                      <p:cBhvr>
                                        <p:cTn id="23" dur="1" fill="hold">
                                          <p:stCondLst>
                                            <p:cond delay="0"/>
                                          </p:stCondLst>
                                        </p:cTn>
                                        <p:tgtEl>
                                          <p:spTgt spid="95"/>
                                        </p:tgtEl>
                                        <p:attrNameLst>
                                          <p:attrName>style.visibility</p:attrName>
                                        </p:attrNameLst>
                                      </p:cBhvr>
                                      <p:to>
                                        <p:strVal val="visible"/>
                                      </p:to>
                                    </p:set>
                                    <p:anim calcmode="lin" valueType="num">
                                      <p:cBhvr>
                                        <p:cTn id="24" dur="500"/>
                                        <p:tgtEl>
                                          <p:spTgt spid="95"/>
                                        </p:tgtEl>
                                        <p:attrNameLst>
                                          <p:attrName>ppt_x</p:attrName>
                                        </p:attrNameLst>
                                      </p:cBhvr>
                                      <p:tavLst>
                                        <p:tav tm="0">
                                          <p:val>
                                            <p:strVal val="#ppt_x-#ppt_w*1.125000"/>
                                          </p:val>
                                        </p:tav>
                                        <p:tav tm="100000">
                                          <p:val>
                                            <p:strVal val="#ppt_x"/>
                                          </p:val>
                                        </p:tav>
                                      </p:tavLst>
                                    </p:anim>
                                    <p:animEffect>
                                      <p:cBhvr>
                                        <p:cTn id="25" dur="500"/>
                                        <p:tgtEl>
                                          <p:spTgt spid="95"/>
                                        </p:tgtEl>
                                      </p:cBhvr>
                                    </p:animEffect>
                                  </p:childTnLst>
                                </p:cTn>
                              </p:par>
                            </p:childTnLst>
                          </p:cTn>
                        </p:par>
                        <p:par>
                          <p:cTn id="26" fill="hold">
                            <p:stCondLst>
                              <p:cond delay="2500"/>
                            </p:stCondLst>
                            <p:childTnLst>
                              <p:par>
                                <p:cTn id="27" presetID="23" presetClass="entr" presetSubtype="16"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ppt_w</p:attrName>
                                        </p:attrNameLst>
                                      </p:cBhvr>
                                      <p:tavLst>
                                        <p:tav tm="0">
                                          <p:val>
                                            <p:fltVal val="0"/>
                                          </p:val>
                                        </p:tav>
                                        <p:tav tm="100000">
                                          <p:val>
                                            <p:strVal val="#ppt_w"/>
                                          </p:val>
                                        </p:tav>
                                      </p:tavLst>
                                    </p:anim>
                                    <p:anim calcmode="lin" valueType="num">
                                      <p:cBhvr>
                                        <p:cTn id="30" dur="500" fill="hold"/>
                                        <p:tgtEl>
                                          <p:spTgt spid="101"/>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9"/>
                                        </p:tgtEl>
                                        <p:attrNameLst>
                                          <p:attrName>style.visibility</p:attrName>
                                        </p:attrNameLst>
                                      </p:cBhvr>
                                      <p:to>
                                        <p:strVal val="visible"/>
                                      </p:to>
                                    </p:set>
                                    <p:anim calcmode="lin" valueType="num">
                                      <p:cBhvr>
                                        <p:cTn id="33" dur="500" fill="hold"/>
                                        <p:tgtEl>
                                          <p:spTgt spid="99"/>
                                        </p:tgtEl>
                                        <p:attrNameLst>
                                          <p:attrName>ppt_w</p:attrName>
                                        </p:attrNameLst>
                                      </p:cBhvr>
                                      <p:tavLst>
                                        <p:tav tm="0">
                                          <p:val>
                                            <p:fltVal val="0"/>
                                          </p:val>
                                        </p:tav>
                                        <p:tav tm="100000">
                                          <p:val>
                                            <p:strVal val="#ppt_w"/>
                                          </p:val>
                                        </p:tav>
                                      </p:tavLst>
                                    </p:anim>
                                    <p:anim calcmode="lin" valueType="num">
                                      <p:cBhvr>
                                        <p:cTn id="34" dur="500" fill="hold"/>
                                        <p:tgtEl>
                                          <p:spTgt spid="99"/>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03"/>
                                        </p:tgtEl>
                                        <p:attrNameLst>
                                          <p:attrName>style.visibility</p:attrName>
                                        </p:attrNameLst>
                                      </p:cBhvr>
                                      <p:to>
                                        <p:strVal val="visible"/>
                                      </p:to>
                                    </p:set>
                                    <p:anim calcmode="lin" valueType="num">
                                      <p:cBhvr>
                                        <p:cTn id="37" dur="500" fill="hold"/>
                                        <p:tgtEl>
                                          <p:spTgt spid="103"/>
                                        </p:tgtEl>
                                        <p:attrNameLst>
                                          <p:attrName>ppt_w</p:attrName>
                                        </p:attrNameLst>
                                      </p:cBhvr>
                                      <p:tavLst>
                                        <p:tav tm="0">
                                          <p:val>
                                            <p:fltVal val="0"/>
                                          </p:val>
                                        </p:tav>
                                        <p:tav tm="100000">
                                          <p:val>
                                            <p:strVal val="#ppt_w"/>
                                          </p:val>
                                        </p:tav>
                                      </p:tavLst>
                                    </p:anim>
                                    <p:anim calcmode="lin" valueType="num">
                                      <p:cBhvr>
                                        <p:cTn id="38" dur="500" fill="hold"/>
                                        <p:tgtEl>
                                          <p:spTgt spid="103"/>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20" presetClass="entr" presetSubtype="0" fill="hold" grpId="0"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p:cBhvr>
                                        <p:cTn id="42" dur="750"/>
                                        <p:tgtEl>
                                          <p:spTgt spid="102"/>
                                        </p:tgtEl>
                                      </p:cBhvr>
                                    </p:animEffect>
                                  </p:childTnLst>
                                </p:cTn>
                              </p:par>
                              <p:par>
                                <p:cTn id="43" presetID="20"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p:cBhvr>
                                        <p:cTn id="45" dur="750"/>
                                        <p:tgtEl>
                                          <p:spTgt spid="100"/>
                                        </p:tgtEl>
                                      </p:cBhvr>
                                    </p:animEffect>
                                  </p:childTnLst>
                                </p:cTn>
                              </p:par>
                              <p:par>
                                <p:cTn id="46" presetID="2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p:cBhvr>
                                        <p:cTn id="48" dur="75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autoUpdateAnimBg="0"/>
      <p:bldP spid="98" grpId="0" bldLvl="0" autoUpdateAnimBg="0"/>
      <p:bldP spid="99" grpId="0" bldLvl="0" autoUpdateAnimBg="0"/>
      <p:bldP spid="100" grpId="0" bldLvl="0" autoUpdateAnimBg="0"/>
      <p:bldP spid="101" grpId="0" bldLvl="0" autoUpdateAnimBg="0"/>
      <p:bldP spid="102" grpId="0" bldLvl="0" autoUpdateAnimBg="0"/>
      <p:bldP spid="103" grpId="0" bldLvl="0" autoUpdateAnimBg="0"/>
      <p:bldP spid="10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55577" y="2651965"/>
            <a:ext cx="7560839" cy="318361"/>
            <a:chOff x="534438" y="3368951"/>
            <a:chExt cx="10944224" cy="438144"/>
          </a:xfrm>
          <a:solidFill>
            <a:schemeClr val="bg1"/>
          </a:solidFill>
          <a:effectLst/>
        </p:grpSpPr>
        <p:sp>
          <p:nvSpPr>
            <p:cNvPr id="6" name="矩形 5"/>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 name="组合 6"/>
            <p:cNvGrpSpPr/>
            <p:nvPr/>
          </p:nvGrpSpPr>
          <p:grpSpPr>
            <a:xfrm>
              <a:off x="534438" y="3368951"/>
              <a:ext cx="10944224" cy="438144"/>
              <a:chOff x="623889" y="3209927"/>
              <a:chExt cx="10944224" cy="438144"/>
            </a:xfrm>
            <a:grpFill/>
          </p:grpSpPr>
          <p:sp>
            <p:nvSpPr>
              <p:cNvPr id="8" name="矩形 7"/>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9" name="矩形 8"/>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0" name="矩形 9"/>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1" name="矩形 10"/>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2" name="矩形 11"/>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3" name="矩形 12"/>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14" name="等腰三角形 13"/>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15" name="肘形连接符 14"/>
          <p:cNvCxnSpPr>
            <a:stCxn id="33" idx="3"/>
            <a:endCxn id="16"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7" name="肘形连接符 16"/>
          <p:cNvCxnSpPr>
            <a:stCxn id="39" idx="3"/>
            <a:endCxn id="18"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19" name="肘形连接符 18"/>
          <p:cNvCxnSpPr>
            <a:stCxn id="45" idx="3"/>
            <a:endCxn id="20"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1" name="肘形连接符 20"/>
          <p:cNvCxnSpPr>
            <a:stCxn id="51" idx="3"/>
            <a:endCxn id="22"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23" name="肘形连接符 22"/>
          <p:cNvCxnSpPr>
            <a:stCxn id="36" idx="0"/>
            <a:endCxn id="24"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25" name="肘形连接符 24"/>
          <p:cNvCxnSpPr>
            <a:stCxn id="42" idx="0"/>
            <a:endCxn id="2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30" name="肘形连接符 29"/>
          <p:cNvCxnSpPr>
            <a:stCxn id="48" idx="0"/>
            <a:endCxn id="3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2" name="组合 31"/>
          <p:cNvGrpSpPr/>
          <p:nvPr/>
        </p:nvGrpSpPr>
        <p:grpSpPr>
          <a:xfrm>
            <a:off x="1103386" y="2566975"/>
            <a:ext cx="428410" cy="491476"/>
            <a:chOff x="1021600" y="2688962"/>
            <a:chExt cx="428410" cy="491476"/>
          </a:xfrm>
          <a:effectLst/>
        </p:grpSpPr>
        <p:sp>
          <p:nvSpPr>
            <p:cNvPr id="33" name="六边形 3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4" name="文本框 33"/>
            <p:cNvSpPr txBox="1"/>
            <p:nvPr/>
          </p:nvSpPr>
          <p:spPr>
            <a:xfrm>
              <a:off x="102160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01</a:t>
              </a:r>
            </a:p>
          </p:txBody>
        </p:sp>
      </p:grpSp>
      <p:grpSp>
        <p:nvGrpSpPr>
          <p:cNvPr id="35" name="组合 34"/>
          <p:cNvGrpSpPr/>
          <p:nvPr/>
        </p:nvGrpSpPr>
        <p:grpSpPr>
          <a:xfrm>
            <a:off x="2045249" y="2566975"/>
            <a:ext cx="437896" cy="491476"/>
            <a:chOff x="1963463" y="2688962"/>
            <a:chExt cx="437896" cy="491476"/>
          </a:xfrm>
          <a:effectLst/>
        </p:grpSpPr>
        <p:sp>
          <p:nvSpPr>
            <p:cNvPr id="36" name="六边形 3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37"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schemeClr val="accent2"/>
                  </a:solidFill>
                  <a:latin typeface="微软雅黑"/>
                </a:rPr>
                <a:t>02</a:t>
              </a:r>
            </a:p>
          </p:txBody>
        </p:sp>
      </p:grpSp>
      <p:grpSp>
        <p:nvGrpSpPr>
          <p:cNvPr id="38" name="组合 37"/>
          <p:cNvGrpSpPr/>
          <p:nvPr/>
        </p:nvGrpSpPr>
        <p:grpSpPr>
          <a:xfrm>
            <a:off x="2982113" y="2566975"/>
            <a:ext cx="428410" cy="491476"/>
            <a:chOff x="2900327" y="2688962"/>
            <a:chExt cx="428410" cy="491476"/>
          </a:xfrm>
          <a:effectLst/>
        </p:grpSpPr>
        <p:sp>
          <p:nvSpPr>
            <p:cNvPr id="39" name="六边形 3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0"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schemeClr val="accent2"/>
                  </a:solidFill>
                  <a:latin typeface="微软雅黑"/>
                </a:rPr>
                <a:t>03</a:t>
              </a:r>
            </a:p>
          </p:txBody>
        </p:sp>
      </p:grpSp>
      <p:grpSp>
        <p:nvGrpSpPr>
          <p:cNvPr id="41" name="组合 40"/>
          <p:cNvGrpSpPr/>
          <p:nvPr/>
        </p:nvGrpSpPr>
        <p:grpSpPr>
          <a:xfrm>
            <a:off x="3916477" y="2566975"/>
            <a:ext cx="428410" cy="491476"/>
            <a:chOff x="3834691" y="2688962"/>
            <a:chExt cx="428410" cy="491476"/>
          </a:xfrm>
          <a:effectLst/>
        </p:grpSpPr>
        <p:sp>
          <p:nvSpPr>
            <p:cNvPr id="42" name="六边形 4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3"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schemeClr val="accent2"/>
                  </a:solidFill>
                  <a:latin typeface="微软雅黑"/>
                </a:rPr>
                <a:t>04</a:t>
              </a:r>
            </a:p>
          </p:txBody>
        </p:sp>
      </p:grpSp>
      <p:grpSp>
        <p:nvGrpSpPr>
          <p:cNvPr id="44" name="组合 43"/>
          <p:cNvGrpSpPr/>
          <p:nvPr/>
        </p:nvGrpSpPr>
        <p:grpSpPr>
          <a:xfrm>
            <a:off x="4855841" y="2566975"/>
            <a:ext cx="428410" cy="491476"/>
            <a:chOff x="4774055" y="2688962"/>
            <a:chExt cx="428410" cy="491476"/>
          </a:xfrm>
          <a:effectLst/>
        </p:grpSpPr>
        <p:sp>
          <p:nvSpPr>
            <p:cNvPr id="45" name="六边形 4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6"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schemeClr val="accent2"/>
                  </a:solidFill>
                  <a:latin typeface="微软雅黑"/>
                </a:rPr>
                <a:t>05</a:t>
              </a:r>
            </a:p>
          </p:txBody>
        </p:sp>
      </p:grpSp>
      <p:grpSp>
        <p:nvGrpSpPr>
          <p:cNvPr id="47" name="组合 46"/>
          <p:cNvGrpSpPr/>
          <p:nvPr/>
        </p:nvGrpSpPr>
        <p:grpSpPr>
          <a:xfrm>
            <a:off x="5792706" y="2566975"/>
            <a:ext cx="428410" cy="491476"/>
            <a:chOff x="5710920" y="2688962"/>
            <a:chExt cx="428410" cy="491476"/>
          </a:xfrm>
          <a:effectLst/>
        </p:grpSpPr>
        <p:sp>
          <p:nvSpPr>
            <p:cNvPr id="48" name="六边形 4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49"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06</a:t>
              </a:r>
            </a:p>
          </p:txBody>
        </p:sp>
      </p:grpSp>
      <p:grpSp>
        <p:nvGrpSpPr>
          <p:cNvPr id="50" name="组合 49"/>
          <p:cNvGrpSpPr/>
          <p:nvPr/>
        </p:nvGrpSpPr>
        <p:grpSpPr>
          <a:xfrm>
            <a:off x="6727069" y="2566976"/>
            <a:ext cx="428410" cy="491476"/>
            <a:chOff x="6645283" y="2688963"/>
            <a:chExt cx="428410" cy="491476"/>
          </a:xfrm>
          <a:effectLst/>
        </p:grpSpPr>
        <p:sp>
          <p:nvSpPr>
            <p:cNvPr id="51" name="六边形 5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52"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schemeClr val="accent2"/>
                  </a:solidFill>
                  <a:latin typeface="微软雅黑"/>
                </a:rPr>
                <a:t>07</a:t>
              </a:r>
            </a:p>
          </p:txBody>
        </p:sp>
      </p:grpSp>
      <p:sp>
        <p:nvSpPr>
          <p:cNvPr id="5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5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Tree>
    <p:extLst>
      <p:ext uri="{BB962C8B-B14F-4D97-AF65-F5344CB8AC3E}">
        <p14:creationId xmlns:p14="http://schemas.microsoft.com/office/powerpoint/2010/main" val="138425756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par>
                                <p:cTn id="16" presetID="53" presetClass="entr" presetSubtype="16"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53" presetClass="entr" presetSubtype="16"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par>
                                <p:cTn id="26" presetID="53" presetClass="entr" presetSubtype="16"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53" presetClass="entr" presetSubtype="16" fill="hold"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par>
                                <p:cTn id="36" presetID="53" presetClass="entr" presetSubtype="16"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Effect transition="in" filter="fade">
                                      <p:cBhvr>
                                        <p:cTn id="40" dur="500"/>
                                        <p:tgtEl>
                                          <p:spTgt spid="47"/>
                                        </p:tgtEl>
                                      </p:cBhvr>
                                    </p:animEffect>
                                  </p:childTnLst>
                                </p:cTn>
                              </p:par>
                              <p:par>
                                <p:cTn id="41" presetID="53" presetClass="entr" presetSubtype="16"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anim calcmode="lin" valueType="num">
                                      <p:cBhvr>
                                        <p:cTn id="61" dur="1000" fill="hold"/>
                                        <p:tgtEl>
                                          <p:spTgt spid="20"/>
                                        </p:tgtEl>
                                        <p:attrNameLst>
                                          <p:attrName>ppt_x</p:attrName>
                                        </p:attrNameLst>
                                      </p:cBhvr>
                                      <p:tavLst>
                                        <p:tav tm="0">
                                          <p:val>
                                            <p:strVal val="#ppt_x"/>
                                          </p:val>
                                        </p:tav>
                                        <p:tav tm="100000">
                                          <p:val>
                                            <p:strVal val="#ppt_x"/>
                                          </p:val>
                                        </p:tav>
                                      </p:tavLst>
                                    </p:anim>
                                    <p:anim calcmode="lin" valueType="num">
                                      <p:cBhvr>
                                        <p:cTn id="62" dur="1000" fill="hold"/>
                                        <p:tgtEl>
                                          <p:spTgt spid="2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anim calcmode="lin" valueType="num">
                                      <p:cBhvr>
                                        <p:cTn id="66" dur="1000" fill="hold"/>
                                        <p:tgtEl>
                                          <p:spTgt spid="22"/>
                                        </p:tgtEl>
                                        <p:attrNameLst>
                                          <p:attrName>ppt_x</p:attrName>
                                        </p:attrNameLst>
                                      </p:cBhvr>
                                      <p:tavLst>
                                        <p:tav tm="0">
                                          <p:val>
                                            <p:strVal val="#ppt_x"/>
                                          </p:val>
                                        </p:tav>
                                        <p:tav tm="100000">
                                          <p:val>
                                            <p:strVal val="#ppt_x"/>
                                          </p:val>
                                        </p:tav>
                                      </p:tavLst>
                                    </p:anim>
                                    <p:anim calcmode="lin" valueType="num">
                                      <p:cBhvr>
                                        <p:cTn id="67" dur="1000" fill="hold"/>
                                        <p:tgtEl>
                                          <p:spTgt spid="2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1000"/>
                                        <p:tgtEl>
                                          <p:spTgt spid="17"/>
                                        </p:tgtEl>
                                      </p:cBhvr>
                                    </p:animEffect>
                                    <p:anim calcmode="lin" valueType="num">
                                      <p:cBhvr>
                                        <p:cTn id="91" dur="1000" fill="hold"/>
                                        <p:tgtEl>
                                          <p:spTgt spid="17"/>
                                        </p:tgtEl>
                                        <p:attrNameLst>
                                          <p:attrName>ppt_x</p:attrName>
                                        </p:attrNameLst>
                                      </p:cBhvr>
                                      <p:tavLst>
                                        <p:tav tm="0">
                                          <p:val>
                                            <p:strVal val="#ppt_x"/>
                                          </p:val>
                                        </p:tav>
                                        <p:tav tm="100000">
                                          <p:val>
                                            <p:strVal val="#ppt_x"/>
                                          </p:val>
                                        </p:tav>
                                      </p:tavLst>
                                    </p:anim>
                                    <p:anim calcmode="lin" valueType="num">
                                      <p:cBhvr>
                                        <p:cTn id="92" dur="1000" fill="hold"/>
                                        <p:tgtEl>
                                          <p:spTgt spid="1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0"/>
                                        <p:tgtEl>
                                          <p:spTgt spid="15"/>
                                        </p:tgtEl>
                                      </p:cBhvr>
                                    </p:animEffect>
                                    <p:anim calcmode="lin" valueType="num">
                                      <p:cBhvr>
                                        <p:cTn id="96" dur="1000" fill="hold"/>
                                        <p:tgtEl>
                                          <p:spTgt spid="15"/>
                                        </p:tgtEl>
                                        <p:attrNameLst>
                                          <p:attrName>ppt_x</p:attrName>
                                        </p:attrNameLst>
                                      </p:cBhvr>
                                      <p:tavLst>
                                        <p:tav tm="0">
                                          <p:val>
                                            <p:strVal val="#ppt_x"/>
                                          </p:val>
                                        </p:tav>
                                        <p:tav tm="100000">
                                          <p:val>
                                            <p:strVal val="#ppt_x"/>
                                          </p:val>
                                        </p:tav>
                                      </p:tavLst>
                                    </p:anim>
                                    <p:anim calcmode="lin" valueType="num">
                                      <p:cBhvr>
                                        <p:cTn id="97" dur="1000" fill="hold"/>
                                        <p:tgtEl>
                                          <p:spTgt spid="15"/>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1000"/>
                                        <p:tgtEl>
                                          <p:spTgt spid="19"/>
                                        </p:tgtEl>
                                      </p:cBhvr>
                                    </p:animEffect>
                                    <p:anim calcmode="lin" valueType="num">
                                      <p:cBhvr>
                                        <p:cTn id="101" dur="1000" fill="hold"/>
                                        <p:tgtEl>
                                          <p:spTgt spid="19"/>
                                        </p:tgtEl>
                                        <p:attrNameLst>
                                          <p:attrName>ppt_x</p:attrName>
                                        </p:attrNameLst>
                                      </p:cBhvr>
                                      <p:tavLst>
                                        <p:tav tm="0">
                                          <p:val>
                                            <p:strVal val="#ppt_x"/>
                                          </p:val>
                                        </p:tav>
                                        <p:tav tm="100000">
                                          <p:val>
                                            <p:strVal val="#ppt_x"/>
                                          </p:val>
                                        </p:tav>
                                      </p:tavLst>
                                    </p:anim>
                                    <p:anim calcmode="lin" valueType="num">
                                      <p:cBhvr>
                                        <p:cTn id="102" dur="1000" fill="hold"/>
                                        <p:tgtEl>
                                          <p:spTgt spid="19"/>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fade">
                                      <p:cBhvr>
                                        <p:cTn id="105" dur="1000"/>
                                        <p:tgtEl>
                                          <p:spTgt spid="21"/>
                                        </p:tgtEl>
                                      </p:cBhvr>
                                    </p:animEffect>
                                    <p:anim calcmode="lin" valueType="num">
                                      <p:cBhvr>
                                        <p:cTn id="106" dur="1000" fill="hold"/>
                                        <p:tgtEl>
                                          <p:spTgt spid="21"/>
                                        </p:tgtEl>
                                        <p:attrNameLst>
                                          <p:attrName>ppt_x</p:attrName>
                                        </p:attrNameLst>
                                      </p:cBhvr>
                                      <p:tavLst>
                                        <p:tav tm="0">
                                          <p:val>
                                            <p:strVal val="#ppt_x"/>
                                          </p:val>
                                        </p:tav>
                                        <p:tav tm="100000">
                                          <p:val>
                                            <p:strVal val="#ppt_x"/>
                                          </p:val>
                                        </p:tav>
                                      </p:tavLst>
                                    </p:anim>
                                    <p:anim calcmode="lin" valueType="num">
                                      <p:cBhvr>
                                        <p:cTn id="10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fade">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1000"/>
                                        <p:tgtEl>
                                          <p:spTgt spid="31"/>
                                        </p:tgtEl>
                                      </p:cBhvr>
                                    </p:animEffect>
                                    <p:anim calcmode="lin" valueType="num">
                                      <p:cBhvr>
                                        <p:cTn id="123" dur="1000" fill="hold"/>
                                        <p:tgtEl>
                                          <p:spTgt spid="31"/>
                                        </p:tgtEl>
                                        <p:attrNameLst>
                                          <p:attrName>ppt_x</p:attrName>
                                        </p:attrNameLst>
                                      </p:cBhvr>
                                      <p:tavLst>
                                        <p:tav tm="0">
                                          <p:val>
                                            <p:strVal val="#ppt_x"/>
                                          </p:val>
                                        </p:tav>
                                        <p:tav tm="100000">
                                          <p:val>
                                            <p:strVal val="#ppt_x"/>
                                          </p:val>
                                        </p:tav>
                                      </p:tavLst>
                                    </p:anim>
                                    <p:anim calcmode="lin" valueType="num">
                                      <p:cBhvr>
                                        <p:cTn id="124" dur="10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7"/>
                                        </p:tgtEl>
                                        <p:attrNameLst>
                                          <p:attrName>style.visibility</p:attrName>
                                        </p:attrNameLst>
                                      </p:cBhvr>
                                      <p:to>
                                        <p:strVal val="visible"/>
                                      </p:to>
                                    </p:set>
                                    <p:animEffect transition="in" filter="fade">
                                      <p:cBhvr>
                                        <p:cTn id="127" dur="1000"/>
                                        <p:tgtEl>
                                          <p:spTgt spid="57"/>
                                        </p:tgtEl>
                                      </p:cBhvr>
                                    </p:animEffect>
                                    <p:anim calcmode="lin" valueType="num">
                                      <p:cBhvr>
                                        <p:cTn id="128" dur="1000" fill="hold"/>
                                        <p:tgtEl>
                                          <p:spTgt spid="57"/>
                                        </p:tgtEl>
                                        <p:attrNameLst>
                                          <p:attrName>ppt_x</p:attrName>
                                        </p:attrNameLst>
                                      </p:cBhvr>
                                      <p:tavLst>
                                        <p:tav tm="0">
                                          <p:val>
                                            <p:strVal val="#ppt_x"/>
                                          </p:val>
                                        </p:tav>
                                        <p:tav tm="100000">
                                          <p:val>
                                            <p:strVal val="#ppt_x"/>
                                          </p:val>
                                        </p:tav>
                                      </p:tavLst>
                                    </p:anim>
                                    <p:anim calcmode="lin" valueType="num">
                                      <p:cBhvr>
                                        <p:cTn id="129" dur="1000" fill="hold"/>
                                        <p:tgtEl>
                                          <p:spTgt spid="5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1000"/>
                                        <p:tgtEl>
                                          <p:spTgt spid="58"/>
                                        </p:tgtEl>
                                      </p:cBhvr>
                                    </p:animEffect>
                                    <p:anim calcmode="lin" valueType="num">
                                      <p:cBhvr>
                                        <p:cTn id="133" dur="1000" fill="hold"/>
                                        <p:tgtEl>
                                          <p:spTgt spid="58"/>
                                        </p:tgtEl>
                                        <p:attrNameLst>
                                          <p:attrName>ppt_x</p:attrName>
                                        </p:attrNameLst>
                                      </p:cBhvr>
                                      <p:tavLst>
                                        <p:tav tm="0">
                                          <p:val>
                                            <p:strVal val="#ppt_x"/>
                                          </p:val>
                                        </p:tav>
                                        <p:tav tm="100000">
                                          <p:val>
                                            <p:strVal val="#ppt_x"/>
                                          </p:val>
                                        </p:tav>
                                      </p:tavLst>
                                    </p:anim>
                                    <p:anim calcmode="lin" valueType="num">
                                      <p:cBhvr>
                                        <p:cTn id="134" dur="1000" fill="hold"/>
                                        <p:tgtEl>
                                          <p:spTgt spid="5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1000"/>
                                        <p:tgtEl>
                                          <p:spTgt spid="59"/>
                                        </p:tgtEl>
                                      </p:cBhvr>
                                    </p:animEffect>
                                    <p:anim calcmode="lin" valueType="num">
                                      <p:cBhvr>
                                        <p:cTn id="138" dur="1000" fill="hold"/>
                                        <p:tgtEl>
                                          <p:spTgt spid="59"/>
                                        </p:tgtEl>
                                        <p:attrNameLst>
                                          <p:attrName>ppt_x</p:attrName>
                                        </p:attrNameLst>
                                      </p:cBhvr>
                                      <p:tavLst>
                                        <p:tav tm="0">
                                          <p:val>
                                            <p:strVal val="#ppt_x"/>
                                          </p:val>
                                        </p:tav>
                                        <p:tav tm="100000">
                                          <p:val>
                                            <p:strVal val="#ppt_x"/>
                                          </p:val>
                                        </p:tav>
                                      </p:tavLst>
                                    </p:anim>
                                    <p:anim calcmode="lin" valueType="num">
                                      <p:cBhvr>
                                        <p:cTn id="139" dur="1000" fill="hold"/>
                                        <p:tgtEl>
                                          <p:spTgt spid="5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fade">
                                      <p:cBhvr>
                                        <p:cTn id="142" dur="1000"/>
                                        <p:tgtEl>
                                          <p:spTgt spid="30"/>
                                        </p:tgtEl>
                                      </p:cBhvr>
                                    </p:animEffect>
                                    <p:anim calcmode="lin" valueType="num">
                                      <p:cBhvr>
                                        <p:cTn id="143" dur="1000" fill="hold"/>
                                        <p:tgtEl>
                                          <p:spTgt spid="30"/>
                                        </p:tgtEl>
                                        <p:attrNameLst>
                                          <p:attrName>ppt_x</p:attrName>
                                        </p:attrNameLst>
                                      </p:cBhvr>
                                      <p:tavLst>
                                        <p:tav tm="0">
                                          <p:val>
                                            <p:strVal val="#ppt_x"/>
                                          </p:val>
                                        </p:tav>
                                        <p:tav tm="100000">
                                          <p:val>
                                            <p:strVal val="#ppt_x"/>
                                          </p:val>
                                        </p:tav>
                                      </p:tavLst>
                                    </p:anim>
                                    <p:anim calcmode="lin" valueType="num">
                                      <p:cBhvr>
                                        <p:cTn id="144" dur="1000" fill="hold"/>
                                        <p:tgtEl>
                                          <p:spTgt spid="3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fade">
                                      <p:cBhvr>
                                        <p:cTn id="147" dur="1000"/>
                                        <p:tgtEl>
                                          <p:spTgt spid="25"/>
                                        </p:tgtEl>
                                      </p:cBhvr>
                                    </p:animEffect>
                                    <p:anim calcmode="lin" valueType="num">
                                      <p:cBhvr>
                                        <p:cTn id="148" dur="1000" fill="hold"/>
                                        <p:tgtEl>
                                          <p:spTgt spid="25"/>
                                        </p:tgtEl>
                                        <p:attrNameLst>
                                          <p:attrName>ppt_x</p:attrName>
                                        </p:attrNameLst>
                                      </p:cBhvr>
                                      <p:tavLst>
                                        <p:tav tm="0">
                                          <p:val>
                                            <p:strVal val="#ppt_x"/>
                                          </p:val>
                                        </p:tav>
                                        <p:tav tm="100000">
                                          <p:val>
                                            <p:strVal val="#ppt_x"/>
                                          </p:val>
                                        </p:tav>
                                      </p:tavLst>
                                    </p:anim>
                                    <p:anim calcmode="lin" valueType="num">
                                      <p:cBhvr>
                                        <p:cTn id="149" dur="1000" fill="hold"/>
                                        <p:tgtEl>
                                          <p:spTgt spid="25"/>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3"/>
                                        </p:tgtEl>
                                        <p:attrNameLst>
                                          <p:attrName>style.visibility</p:attrName>
                                        </p:attrNameLst>
                                      </p:cBhvr>
                                      <p:to>
                                        <p:strVal val="visible"/>
                                      </p:to>
                                    </p:set>
                                    <p:animEffect transition="in" filter="fade">
                                      <p:cBhvr>
                                        <p:cTn id="152" dur="1000"/>
                                        <p:tgtEl>
                                          <p:spTgt spid="23"/>
                                        </p:tgtEl>
                                      </p:cBhvr>
                                    </p:animEffect>
                                    <p:anim calcmode="lin" valueType="num">
                                      <p:cBhvr>
                                        <p:cTn id="153" dur="1000" fill="hold"/>
                                        <p:tgtEl>
                                          <p:spTgt spid="23"/>
                                        </p:tgtEl>
                                        <p:attrNameLst>
                                          <p:attrName>ppt_x</p:attrName>
                                        </p:attrNameLst>
                                      </p:cBhvr>
                                      <p:tavLst>
                                        <p:tav tm="0">
                                          <p:val>
                                            <p:strVal val="#ppt_x"/>
                                          </p:val>
                                        </p:tav>
                                        <p:tav tm="100000">
                                          <p:val>
                                            <p:strVal val="#ppt_x"/>
                                          </p:val>
                                        </p:tav>
                                      </p:tavLst>
                                    </p:anim>
                                    <p:anim calcmode="lin" valueType="num">
                                      <p:cBhvr>
                                        <p:cTn id="1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P spid="29" grpId="0" animBg="1"/>
      <p:bldP spid="31" grpId="0" animBg="1"/>
      <p:bldP spid="53" grpId="0"/>
      <p:bldP spid="54"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50" name="Freeform 239"/>
          <p:cNvSpPr>
            <a:spLocks noEditPoints="1" noChangeArrowheads="1"/>
          </p:cNvSpPr>
          <p:nvPr/>
        </p:nvSpPr>
        <p:spPr bwMode="auto">
          <a:xfrm>
            <a:off x="1993155" y="2057400"/>
            <a:ext cx="1738313" cy="1738313"/>
          </a:xfrm>
          <a:custGeom>
            <a:avLst/>
            <a:gdLst>
              <a:gd name="T0" fmla="*/ 2147483646 w 2116"/>
              <a:gd name="T1" fmla="*/ 1262169863 h 2116"/>
              <a:gd name="T2" fmla="*/ 2147483646 w 2116"/>
              <a:gd name="T3" fmla="*/ 1059407178 h 2116"/>
              <a:gd name="T4" fmla="*/ 2147483646 w 2116"/>
              <a:gd name="T5" fmla="*/ 782257393 h 2116"/>
              <a:gd name="T6" fmla="*/ 2147483646 w 2116"/>
              <a:gd name="T7" fmla="*/ 683875654 h 2116"/>
              <a:gd name="T8" fmla="*/ 2147483646 w 2116"/>
              <a:gd name="T9" fmla="*/ 365933012 h 2116"/>
              <a:gd name="T10" fmla="*/ 1857261195 w 2116"/>
              <a:gd name="T11" fmla="*/ 385130037 h 2116"/>
              <a:gd name="T12" fmla="*/ 1756479555 w 2116"/>
              <a:gd name="T13" fmla="*/ 95982932 h 2116"/>
              <a:gd name="T14" fmla="*/ 1480530267 w 2116"/>
              <a:gd name="T15" fmla="*/ 229158320 h 2116"/>
              <a:gd name="T16" fmla="*/ 1262169863 w 2116"/>
              <a:gd name="T17" fmla="*/ 0 h 2116"/>
              <a:gd name="T18" fmla="*/ 1060606582 w 2116"/>
              <a:gd name="T19" fmla="*/ 229158320 h 2116"/>
              <a:gd name="T20" fmla="*/ 783456796 w 2116"/>
              <a:gd name="T21" fmla="*/ 93583030 h 2116"/>
              <a:gd name="T22" fmla="*/ 683875654 w 2116"/>
              <a:gd name="T23" fmla="*/ 385130037 h 2116"/>
              <a:gd name="T24" fmla="*/ 365933012 w 2116"/>
              <a:gd name="T25" fmla="*/ 376730928 h 2116"/>
              <a:gd name="T26" fmla="*/ 386329440 w 2116"/>
              <a:gd name="T27" fmla="*/ 681475752 h 2116"/>
              <a:gd name="T28" fmla="*/ 97182336 w 2116"/>
              <a:gd name="T29" fmla="*/ 782257393 h 2116"/>
              <a:gd name="T30" fmla="*/ 230357723 w 2116"/>
              <a:gd name="T31" fmla="*/ 1058206680 h 2116"/>
              <a:gd name="T32" fmla="*/ 0 w 2116"/>
              <a:gd name="T33" fmla="*/ 1276567084 h 2116"/>
              <a:gd name="T34" fmla="*/ 229158320 w 2116"/>
              <a:gd name="T35" fmla="*/ 1479329769 h 2116"/>
              <a:gd name="T36" fmla="*/ 93583030 w 2116"/>
              <a:gd name="T37" fmla="*/ 1755280151 h 2116"/>
              <a:gd name="T38" fmla="*/ 385130037 w 2116"/>
              <a:gd name="T39" fmla="*/ 1854861293 h 2116"/>
              <a:gd name="T40" fmla="*/ 376730928 w 2116"/>
              <a:gd name="T41" fmla="*/ 2147483646 h 2116"/>
              <a:gd name="T42" fmla="*/ 682675155 w 2116"/>
              <a:gd name="T43" fmla="*/ 2147483646 h 2116"/>
              <a:gd name="T44" fmla="*/ 783456796 w 2116"/>
              <a:gd name="T45" fmla="*/ 2147483646 h 2116"/>
              <a:gd name="T46" fmla="*/ 1058206680 w 2116"/>
              <a:gd name="T47" fmla="*/ 2147483646 h 2116"/>
              <a:gd name="T48" fmla="*/ 1276567084 w 2116"/>
              <a:gd name="T49" fmla="*/ 2147483646 h 2116"/>
              <a:gd name="T50" fmla="*/ 1479329769 w 2116"/>
              <a:gd name="T51" fmla="*/ 2147483646 h 2116"/>
              <a:gd name="T52" fmla="*/ 1756479555 w 2116"/>
              <a:gd name="T53" fmla="*/ 2147483646 h 2116"/>
              <a:gd name="T54" fmla="*/ 1854861293 w 2116"/>
              <a:gd name="T55" fmla="*/ 2147483646 h 2116"/>
              <a:gd name="T56" fmla="*/ 2147483646 w 2116"/>
              <a:gd name="T57" fmla="*/ 2147483646 h 2116"/>
              <a:gd name="T58" fmla="*/ 2147483646 w 2116"/>
              <a:gd name="T59" fmla="*/ 1856061792 h 2116"/>
              <a:gd name="T60" fmla="*/ 2147483646 w 2116"/>
              <a:gd name="T61" fmla="*/ 1755280151 h 2116"/>
              <a:gd name="T62" fmla="*/ 2147483646 w 2116"/>
              <a:gd name="T63" fmla="*/ 1480530267 h 2116"/>
              <a:gd name="T64" fmla="*/ 1629302279 w 2116"/>
              <a:gd name="T65" fmla="*/ 2002434997 h 2116"/>
              <a:gd name="T66" fmla="*/ 910634072 w 2116"/>
              <a:gd name="T67" fmla="*/ 536301950 h 2116"/>
              <a:gd name="T68" fmla="*/ 1629302279 w 2116"/>
              <a:gd name="T69" fmla="*/ 200243499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bg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1" name="Freeform 240"/>
          <p:cNvSpPr>
            <a:spLocks noEditPoints="1" noChangeArrowheads="1"/>
          </p:cNvSpPr>
          <p:nvPr/>
        </p:nvSpPr>
        <p:spPr bwMode="auto">
          <a:xfrm>
            <a:off x="664418" y="1357312"/>
            <a:ext cx="1510903" cy="1510904"/>
          </a:xfrm>
          <a:custGeom>
            <a:avLst/>
            <a:gdLst>
              <a:gd name="T0" fmla="*/ 2147483646 w 1840"/>
              <a:gd name="T1" fmla="*/ 1155559799 h 1840"/>
              <a:gd name="T2" fmla="*/ 2016235029 w 1840"/>
              <a:gd name="T3" fmla="*/ 968560309 h 1840"/>
              <a:gd name="T4" fmla="*/ 2146895336 w 1840"/>
              <a:gd name="T5" fmla="*/ 736010363 h 1840"/>
              <a:gd name="T6" fmla="*/ 1891569068 w 1840"/>
              <a:gd name="T7" fmla="*/ 624529772 h 1840"/>
              <a:gd name="T8" fmla="*/ 1920338641 w 1840"/>
              <a:gd name="T9" fmla="*/ 360812515 h 1840"/>
              <a:gd name="T10" fmla="*/ 1653025871 w 1840"/>
              <a:gd name="T11" fmla="*/ 363210253 h 1840"/>
              <a:gd name="T12" fmla="*/ 1579903616 w 1840"/>
              <a:gd name="T13" fmla="*/ 107883984 h 1840"/>
              <a:gd name="T14" fmla="*/ 1322180704 w 1840"/>
              <a:gd name="T15" fmla="*/ 207376980 h 1840"/>
              <a:gd name="T16" fmla="*/ 1155559799 w 1840"/>
              <a:gd name="T17" fmla="*/ 0 h 1840"/>
              <a:gd name="T18" fmla="*/ 968560309 w 1840"/>
              <a:gd name="T19" fmla="*/ 190595002 h 1840"/>
              <a:gd name="T20" fmla="*/ 734811494 w 1840"/>
              <a:gd name="T21" fmla="*/ 58736921 h 1840"/>
              <a:gd name="T22" fmla="*/ 624529772 w 1840"/>
              <a:gd name="T23" fmla="*/ 314063190 h 1840"/>
              <a:gd name="T24" fmla="*/ 360812515 w 1840"/>
              <a:gd name="T25" fmla="*/ 286492485 h 1840"/>
              <a:gd name="T26" fmla="*/ 363210253 w 1840"/>
              <a:gd name="T27" fmla="*/ 552606386 h 1840"/>
              <a:gd name="T28" fmla="*/ 106685115 w 1840"/>
              <a:gd name="T29" fmla="*/ 625728641 h 1840"/>
              <a:gd name="T30" fmla="*/ 207376980 w 1840"/>
              <a:gd name="T31" fmla="*/ 883451553 h 1840"/>
              <a:gd name="T32" fmla="*/ 0 w 1840"/>
              <a:gd name="T33" fmla="*/ 1051271327 h 1840"/>
              <a:gd name="T34" fmla="*/ 190595002 w 1840"/>
              <a:gd name="T35" fmla="*/ 1237071948 h 1840"/>
              <a:gd name="T36" fmla="*/ 58736921 w 1840"/>
              <a:gd name="T37" fmla="*/ 1470820763 h 1840"/>
              <a:gd name="T38" fmla="*/ 314063190 w 1840"/>
              <a:gd name="T39" fmla="*/ 1582301354 h 1840"/>
              <a:gd name="T40" fmla="*/ 286492485 w 1840"/>
              <a:gd name="T41" fmla="*/ 1846018612 h 1840"/>
              <a:gd name="T42" fmla="*/ 552606386 w 1840"/>
              <a:gd name="T43" fmla="*/ 1843620874 h 1840"/>
              <a:gd name="T44" fmla="*/ 625728641 w 1840"/>
              <a:gd name="T45" fmla="*/ 2098947142 h 1840"/>
              <a:gd name="T46" fmla="*/ 883451553 w 1840"/>
              <a:gd name="T47" fmla="*/ 1999453052 h 1840"/>
              <a:gd name="T48" fmla="*/ 1050072458 w 1840"/>
              <a:gd name="T49" fmla="*/ 2147483646 h 1840"/>
              <a:gd name="T50" fmla="*/ 1237071948 w 1840"/>
              <a:gd name="T51" fmla="*/ 2016235029 h 1840"/>
              <a:gd name="T52" fmla="*/ 1470820763 w 1840"/>
              <a:gd name="T53" fmla="*/ 2146895336 h 1840"/>
              <a:gd name="T54" fmla="*/ 1581102485 w 1840"/>
              <a:gd name="T55" fmla="*/ 1892767937 h 1840"/>
              <a:gd name="T56" fmla="*/ 1846018612 w 1840"/>
              <a:gd name="T57" fmla="*/ 1920338641 h 1840"/>
              <a:gd name="T58" fmla="*/ 1843620874 w 1840"/>
              <a:gd name="T59" fmla="*/ 1654223646 h 1840"/>
              <a:gd name="T60" fmla="*/ 2098947142 w 1840"/>
              <a:gd name="T61" fmla="*/ 1579903616 h 1840"/>
              <a:gd name="T62" fmla="*/ 1999453052 w 1840"/>
              <a:gd name="T63" fmla="*/ 1323379573 h 1840"/>
              <a:gd name="T64" fmla="*/ 1295808869 w 1840"/>
              <a:gd name="T65" fmla="*/ 1786082822 h 1840"/>
              <a:gd name="T66" fmla="*/ 909823388 w 1840"/>
              <a:gd name="T67" fmla="*/ 420748305 h 1840"/>
              <a:gd name="T68" fmla="*/ 1295808869 w 1840"/>
              <a:gd name="T69" fmla="*/ 1786082822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tx2"/>
          </a:solidFill>
          <a:ln>
            <a:noFill/>
          </a:ln>
          <a:effectLst/>
          <a:extLst/>
        </p:spPr>
        <p:txBody>
          <a:bodyPr vert="horz" wrap="square" lIns="68580" tIns="34290" rIns="68580" bIns="3429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2" name="Freeform 241"/>
          <p:cNvSpPr>
            <a:spLocks noEditPoints="1" noChangeArrowheads="1"/>
          </p:cNvSpPr>
          <p:nvPr/>
        </p:nvSpPr>
        <p:spPr bwMode="auto">
          <a:xfrm>
            <a:off x="2137221" y="923925"/>
            <a:ext cx="1095375" cy="1096566"/>
          </a:xfrm>
          <a:custGeom>
            <a:avLst/>
            <a:gdLst>
              <a:gd name="T0" fmla="*/ 1597797940 w 1335"/>
              <a:gd name="T1" fmla="*/ 838420400 h 1335"/>
              <a:gd name="T2" fmla="*/ 1460159764 w 1335"/>
              <a:gd name="T3" fmla="*/ 702881009 h 1335"/>
              <a:gd name="T4" fmla="*/ 1555908393 w 1335"/>
              <a:gd name="T5" fmla="*/ 533758497 h 1335"/>
              <a:gd name="T6" fmla="*/ 1370396449 w 1335"/>
              <a:gd name="T7" fmla="*/ 453394036 h 1335"/>
              <a:gd name="T8" fmla="*/ 1390742800 w 1335"/>
              <a:gd name="T9" fmla="*/ 261481570 h 1335"/>
              <a:gd name="T10" fmla="*/ 1198048697 w 1335"/>
              <a:gd name="T11" fmla="*/ 262680811 h 1335"/>
              <a:gd name="T12" fmla="*/ 1144190708 w 1335"/>
              <a:gd name="T13" fmla="*/ 77964884 h 1335"/>
              <a:gd name="T14" fmla="*/ 958678764 w 1335"/>
              <a:gd name="T15" fmla="*/ 149932470 h 1335"/>
              <a:gd name="T16" fmla="*/ 836599562 w 1335"/>
              <a:gd name="T17" fmla="*/ 0 h 1335"/>
              <a:gd name="T18" fmla="*/ 701355074 w 1335"/>
              <a:gd name="T19" fmla="*/ 137937872 h 1335"/>
              <a:gd name="T20" fmla="*/ 532598949 w 1335"/>
              <a:gd name="T21" fmla="*/ 41981092 h 1335"/>
              <a:gd name="T22" fmla="*/ 452410388 w 1335"/>
              <a:gd name="T23" fmla="*/ 227896259 h 1335"/>
              <a:gd name="T24" fmla="*/ 260914222 w 1335"/>
              <a:gd name="T25" fmla="*/ 207505881 h 1335"/>
              <a:gd name="T26" fmla="*/ 263307911 w 1335"/>
              <a:gd name="T27" fmla="*/ 400618683 h 1335"/>
              <a:gd name="T28" fmla="*/ 77794873 w 1335"/>
              <a:gd name="T29" fmla="*/ 454594372 h 1335"/>
              <a:gd name="T30" fmla="*/ 149606618 w 1335"/>
              <a:gd name="T31" fmla="*/ 641708780 h 1335"/>
              <a:gd name="T32" fmla="*/ 0 w 1335"/>
              <a:gd name="T33" fmla="*/ 762853997 h 1335"/>
              <a:gd name="T34" fmla="*/ 137638176 w 1335"/>
              <a:gd name="T35" fmla="*/ 898393388 h 1335"/>
              <a:gd name="T36" fmla="*/ 41889547 w 1335"/>
              <a:gd name="T37" fmla="*/ 1067515899 h 1335"/>
              <a:gd name="T38" fmla="*/ 227401491 w 1335"/>
              <a:gd name="T39" fmla="*/ 1147880360 h 1335"/>
              <a:gd name="T40" fmla="*/ 207055140 w 1335"/>
              <a:gd name="T41" fmla="*/ 1339792827 h 1335"/>
              <a:gd name="T42" fmla="*/ 399749243 w 1335"/>
              <a:gd name="T43" fmla="*/ 1338593586 h 1335"/>
              <a:gd name="T44" fmla="*/ 453607232 w 1335"/>
              <a:gd name="T45" fmla="*/ 1523309513 h 1335"/>
              <a:gd name="T46" fmla="*/ 640316020 w 1335"/>
              <a:gd name="T47" fmla="*/ 1451341927 h 1335"/>
              <a:gd name="T48" fmla="*/ 761198378 w 1335"/>
              <a:gd name="T49" fmla="*/ 1601274397 h 1335"/>
              <a:gd name="T50" fmla="*/ 896442866 w 1335"/>
              <a:gd name="T51" fmla="*/ 1463336525 h 1335"/>
              <a:gd name="T52" fmla="*/ 1065198991 w 1335"/>
              <a:gd name="T53" fmla="*/ 1558094065 h 1335"/>
              <a:gd name="T54" fmla="*/ 1145387552 w 1335"/>
              <a:gd name="T55" fmla="*/ 1373378138 h 1335"/>
              <a:gd name="T56" fmla="*/ 1336883718 w 1335"/>
              <a:gd name="T57" fmla="*/ 1393768516 h 1335"/>
              <a:gd name="T58" fmla="*/ 1335686873 w 1335"/>
              <a:gd name="T59" fmla="*/ 1200655714 h 1335"/>
              <a:gd name="T60" fmla="*/ 1521199912 w 1335"/>
              <a:gd name="T61" fmla="*/ 1146680024 h 1335"/>
              <a:gd name="T62" fmla="*/ 1448191322 w 1335"/>
              <a:gd name="T63" fmla="*/ 960764857 h 1335"/>
              <a:gd name="T64" fmla="*/ 928757659 w 1335"/>
              <a:gd name="T65" fmla="*/ 1259429461 h 1335"/>
              <a:gd name="T66" fmla="*/ 670237125 w 1335"/>
              <a:gd name="T67" fmla="*/ 343044177 h 1335"/>
              <a:gd name="T68" fmla="*/ 928757659 w 1335"/>
              <a:gd name="T69" fmla="*/ 1259429461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3" name="Freeform 242"/>
          <p:cNvSpPr>
            <a:spLocks noEditPoints="1" noChangeArrowheads="1"/>
          </p:cNvSpPr>
          <p:nvPr/>
        </p:nvSpPr>
        <p:spPr bwMode="auto">
          <a:xfrm>
            <a:off x="1752649" y="3614738"/>
            <a:ext cx="932259" cy="931069"/>
          </a:xfrm>
          <a:custGeom>
            <a:avLst/>
            <a:gdLst>
              <a:gd name="T0" fmla="*/ 1214977973 w 1135"/>
              <a:gd name="T1" fmla="*/ 651949556 h 1134"/>
              <a:gd name="T2" fmla="*/ 1361302936 w 1135"/>
              <a:gd name="T3" fmla="*/ 565661760 h 1134"/>
              <a:gd name="T4" fmla="*/ 1327719709 w 1135"/>
              <a:gd name="T5" fmla="*/ 439825711 h 1134"/>
              <a:gd name="T6" fmla="*/ 1157407352 w 1135"/>
              <a:gd name="T7" fmla="*/ 438628075 h 1134"/>
              <a:gd name="T8" fmla="*/ 1038668493 w 1135"/>
              <a:gd name="T9" fmla="*/ 284029063 h 1134"/>
              <a:gd name="T10" fmla="*/ 1080646159 w 1135"/>
              <a:gd name="T11" fmla="*/ 118644761 h 1134"/>
              <a:gd name="T12" fmla="*/ 969103628 w 1135"/>
              <a:gd name="T13" fmla="*/ 53929735 h 1134"/>
              <a:gd name="T14" fmla="*/ 846766058 w 1135"/>
              <a:gd name="T15" fmla="*/ 172574496 h 1134"/>
              <a:gd name="T16" fmla="*/ 652466308 w 1135"/>
              <a:gd name="T17" fmla="*/ 147407724 h 1134"/>
              <a:gd name="T18" fmla="*/ 566110376 w 1135"/>
              <a:gd name="T19" fmla="*/ 0 h 1134"/>
              <a:gd name="T20" fmla="*/ 440174095 w 1135"/>
              <a:gd name="T21" fmla="*/ 33555696 h 1134"/>
              <a:gd name="T22" fmla="*/ 437775684 w 1135"/>
              <a:gd name="T23" fmla="*/ 203733826 h 1134"/>
              <a:gd name="T24" fmla="*/ 284254394 w 1135"/>
              <a:gd name="T25" fmla="*/ 322379681 h 1134"/>
              <a:gd name="T26" fmla="*/ 118738858 w 1135"/>
              <a:gd name="T27" fmla="*/ 280433966 h 1134"/>
              <a:gd name="T28" fmla="*/ 53971910 w 1135"/>
              <a:gd name="T29" fmla="*/ 391888534 h 1134"/>
              <a:gd name="T30" fmla="*/ 172711863 w 1135"/>
              <a:gd name="T31" fmla="*/ 514129486 h 1134"/>
              <a:gd name="T32" fmla="*/ 147524169 w 1135"/>
              <a:gd name="T33" fmla="*/ 707076927 h 1134"/>
              <a:gd name="T34" fmla="*/ 0 w 1135"/>
              <a:gd name="T35" fmla="*/ 794563452 h 1134"/>
              <a:gd name="T36" fmla="*/ 33583227 w 1135"/>
              <a:gd name="T37" fmla="*/ 919200771 h 1134"/>
              <a:gd name="T38" fmla="*/ 205094790 w 1135"/>
              <a:gd name="T39" fmla="*/ 921597137 h 1134"/>
              <a:gd name="T40" fmla="*/ 322634442 w 1135"/>
              <a:gd name="T41" fmla="*/ 1076195055 h 1134"/>
              <a:gd name="T42" fmla="*/ 280656777 w 1135"/>
              <a:gd name="T43" fmla="*/ 1241579357 h 1134"/>
              <a:gd name="T44" fmla="*/ 393398513 w 1135"/>
              <a:gd name="T45" fmla="*/ 1306295477 h 1134"/>
              <a:gd name="T46" fmla="*/ 514536877 w 1135"/>
              <a:gd name="T47" fmla="*/ 1187649622 h 1134"/>
              <a:gd name="T48" fmla="*/ 708836628 w 1135"/>
              <a:gd name="T49" fmla="*/ 1212817488 h 1134"/>
              <a:gd name="T50" fmla="*/ 796391765 w 1135"/>
              <a:gd name="T51" fmla="*/ 1359026482 h 1134"/>
              <a:gd name="T52" fmla="*/ 921128841 w 1135"/>
              <a:gd name="T53" fmla="*/ 1325470786 h 1134"/>
              <a:gd name="T54" fmla="*/ 923527251 w 1135"/>
              <a:gd name="T55" fmla="*/ 1155292656 h 1134"/>
              <a:gd name="T56" fmla="*/ 1078247748 w 1135"/>
              <a:gd name="T57" fmla="*/ 1036646801 h 1134"/>
              <a:gd name="T58" fmla="*/ 1242564078 w 1135"/>
              <a:gd name="T59" fmla="*/ 1078592516 h 1134"/>
              <a:gd name="T60" fmla="*/ 1307331026 w 1135"/>
              <a:gd name="T61" fmla="*/ 967137948 h 1134"/>
              <a:gd name="T62" fmla="*/ 1189790278 w 1135"/>
              <a:gd name="T63" fmla="*/ 844896996 h 1134"/>
              <a:gd name="T64" fmla="*/ 1214977973 w 1135"/>
              <a:gd name="T65" fmla="*/ 651949556 h 1134"/>
              <a:gd name="T66" fmla="*/ 711236134 w 1135"/>
              <a:gd name="T67" fmla="*/ 1053425744 h 1134"/>
              <a:gd name="T68" fmla="*/ 307042582 w 1135"/>
              <a:gd name="T69" fmla="*/ 710673118 h 1134"/>
              <a:gd name="T70" fmla="*/ 651266007 w 1135"/>
              <a:gd name="T71" fmla="*/ 306799469 h 1134"/>
              <a:gd name="T72" fmla="*/ 1054260354 w 1135"/>
              <a:gd name="T73" fmla="*/ 649552095 h 1134"/>
              <a:gd name="T74" fmla="*/ 711236134 w 1135"/>
              <a:gd name="T75" fmla="*/ 1053425744 h 11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35"/>
              <a:gd name="T115" fmla="*/ 0 h 1134"/>
              <a:gd name="T116" fmla="*/ 1135 w 1135"/>
              <a:gd name="T117" fmla="*/ 1134 h 11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tx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54" name="组合 10"/>
          <p:cNvGrpSpPr>
            <a:grpSpLocks/>
          </p:cNvGrpSpPr>
          <p:nvPr/>
        </p:nvGrpSpPr>
        <p:grpSpPr bwMode="auto">
          <a:xfrm>
            <a:off x="938262" y="3361135"/>
            <a:ext cx="960834" cy="1914525"/>
            <a:chOff x="0" y="0"/>
            <a:chExt cx="960900" cy="1913939"/>
          </a:xfrm>
        </p:grpSpPr>
        <p:sp>
          <p:nvSpPr>
            <p:cNvPr id="155" name="Freeform 254"/>
            <p:cNvSpPr>
              <a:spLocks noChangeArrowheads="1"/>
            </p:cNvSpPr>
            <p:nvPr/>
          </p:nvSpPr>
          <p:spPr bwMode="auto">
            <a:xfrm>
              <a:off x="99379" y="0"/>
              <a:ext cx="478886" cy="229617"/>
            </a:xfrm>
            <a:custGeom>
              <a:avLst/>
              <a:gdLst>
                <a:gd name="T0" fmla="*/ 340912396 w 651"/>
                <a:gd name="T1" fmla="*/ 146920401 h 313"/>
                <a:gd name="T2" fmla="*/ 318726219 w 651"/>
                <a:gd name="T3" fmla="*/ 146920401 h 313"/>
                <a:gd name="T4" fmla="*/ 164503594 w 651"/>
                <a:gd name="T5" fmla="*/ 0 h 313"/>
                <a:gd name="T6" fmla="*/ 10281704 w 651"/>
                <a:gd name="T7" fmla="*/ 145844209 h 313"/>
                <a:gd name="T8" fmla="*/ 0 w 651"/>
                <a:gd name="T9" fmla="*/ 157145326 h 313"/>
                <a:gd name="T10" fmla="*/ 11363796 w 651"/>
                <a:gd name="T11" fmla="*/ 168447178 h 313"/>
                <a:gd name="T12" fmla="*/ 340912396 w 651"/>
                <a:gd name="T13" fmla="*/ 168447178 h 313"/>
                <a:gd name="T14" fmla="*/ 352276192 w 651"/>
                <a:gd name="T15" fmla="*/ 157683789 h 313"/>
                <a:gd name="T16" fmla="*/ 340912396 w 651"/>
                <a:gd name="T17" fmla="*/ 146920401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1"/>
                <a:gd name="T28" fmla="*/ 0 h 313"/>
                <a:gd name="T29" fmla="*/ 651 w 651"/>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6" name="Freeform 255"/>
            <p:cNvSpPr>
              <a:spLocks noChangeArrowheads="1"/>
            </p:cNvSpPr>
            <p:nvPr/>
          </p:nvSpPr>
          <p:spPr bwMode="auto">
            <a:xfrm>
              <a:off x="0" y="71987"/>
              <a:ext cx="960900" cy="1841952"/>
            </a:xfrm>
            <a:custGeom>
              <a:avLst/>
              <a:gdLst>
                <a:gd name="T0" fmla="*/ 348206783 w 1488"/>
                <a:gd name="T1" fmla="*/ 298653736 h 2854"/>
                <a:gd name="T2" fmla="*/ 354878839 w 1488"/>
                <a:gd name="T3" fmla="*/ 294904647 h 2854"/>
                <a:gd name="T4" fmla="*/ 520850421 w 1488"/>
                <a:gd name="T5" fmla="*/ 28324368 h 2854"/>
                <a:gd name="T6" fmla="*/ 590908942 w 1488"/>
                <a:gd name="T7" fmla="*/ 14995064 h 2854"/>
                <a:gd name="T8" fmla="*/ 605087383 w 1488"/>
                <a:gd name="T9" fmla="*/ 82889776 h 2854"/>
                <a:gd name="T10" fmla="*/ 371142459 w 1488"/>
                <a:gd name="T11" fmla="*/ 447355541 h 2854"/>
                <a:gd name="T12" fmla="*/ 369891610 w 1488"/>
                <a:gd name="T13" fmla="*/ 451937832 h 2854"/>
                <a:gd name="T14" fmla="*/ 369891610 w 1488"/>
                <a:gd name="T15" fmla="*/ 766002910 h 2854"/>
                <a:gd name="T16" fmla="*/ 369891610 w 1488"/>
                <a:gd name="T17" fmla="*/ 793910355 h 2854"/>
                <a:gd name="T18" fmla="*/ 369891610 w 1488"/>
                <a:gd name="T19" fmla="*/ 1134217118 h 2854"/>
                <a:gd name="T20" fmla="*/ 313177200 w 1488"/>
                <a:gd name="T21" fmla="*/ 1188783171 h 2854"/>
                <a:gd name="T22" fmla="*/ 312343516 w 1488"/>
                <a:gd name="T23" fmla="*/ 1188783171 h 2854"/>
                <a:gd name="T24" fmla="*/ 256046270 w 1488"/>
                <a:gd name="T25" fmla="*/ 1134217118 h 2854"/>
                <a:gd name="T26" fmla="*/ 256046270 w 1488"/>
                <a:gd name="T27" fmla="*/ 801824811 h 2854"/>
                <a:gd name="T28" fmla="*/ 248123366 w 1488"/>
                <a:gd name="T29" fmla="*/ 793910355 h 2854"/>
                <a:gd name="T30" fmla="*/ 240199815 w 1488"/>
                <a:gd name="T31" fmla="*/ 793910355 h 2854"/>
                <a:gd name="T32" fmla="*/ 232276910 w 1488"/>
                <a:gd name="T33" fmla="*/ 801824811 h 2854"/>
                <a:gd name="T34" fmla="*/ 232276910 w 1488"/>
                <a:gd name="T35" fmla="*/ 1134217118 h 2854"/>
                <a:gd name="T36" fmla="*/ 175563146 w 1488"/>
                <a:gd name="T37" fmla="*/ 1188783171 h 2854"/>
                <a:gd name="T38" fmla="*/ 174728816 w 1488"/>
                <a:gd name="T39" fmla="*/ 1188783171 h 2854"/>
                <a:gd name="T40" fmla="*/ 118015052 w 1488"/>
                <a:gd name="T41" fmla="*/ 1134217118 h 2854"/>
                <a:gd name="T42" fmla="*/ 118015052 w 1488"/>
                <a:gd name="T43" fmla="*/ 793910355 h 2854"/>
                <a:gd name="T44" fmla="*/ 118015052 w 1488"/>
                <a:gd name="T45" fmla="*/ 766002910 h 2854"/>
                <a:gd name="T46" fmla="*/ 118015052 w 1488"/>
                <a:gd name="T47" fmla="*/ 459435364 h 2854"/>
                <a:gd name="T48" fmla="*/ 109674336 w 1488"/>
                <a:gd name="T49" fmla="*/ 451937832 h 2854"/>
                <a:gd name="T50" fmla="*/ 109674336 w 1488"/>
                <a:gd name="T51" fmla="*/ 451937832 h 2854"/>
                <a:gd name="T52" fmla="*/ 102585116 w 1488"/>
                <a:gd name="T53" fmla="*/ 459435364 h 2854"/>
                <a:gd name="T54" fmla="*/ 102585116 w 1488"/>
                <a:gd name="T55" fmla="*/ 713103262 h 2854"/>
                <a:gd name="T56" fmla="*/ 51292558 w 1488"/>
                <a:gd name="T57" fmla="*/ 762253822 h 2854"/>
                <a:gd name="T58" fmla="*/ 0 w 1488"/>
                <a:gd name="T59" fmla="*/ 713103262 h 2854"/>
                <a:gd name="T60" fmla="*/ 0 w 1488"/>
                <a:gd name="T61" fmla="*/ 487342808 h 2854"/>
                <a:gd name="T62" fmla="*/ 0 w 1488"/>
                <a:gd name="T63" fmla="*/ 426529350 h 2854"/>
                <a:gd name="T64" fmla="*/ 0 w 1488"/>
                <a:gd name="T65" fmla="*/ 306567546 h 2854"/>
                <a:gd name="T66" fmla="*/ 7923550 w 1488"/>
                <a:gd name="T67" fmla="*/ 298653736 h 2854"/>
                <a:gd name="T68" fmla="*/ 348206783 w 1488"/>
                <a:gd name="T69" fmla="*/ 298653736 h 28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8"/>
                <a:gd name="T106" fmla="*/ 0 h 2854"/>
                <a:gd name="T107" fmla="*/ 1488 w 1488"/>
                <a:gd name="T108" fmla="*/ 2854 h 28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57" name="Freeform 256"/>
            <p:cNvSpPr>
              <a:spLocks noChangeArrowheads="1"/>
            </p:cNvSpPr>
            <p:nvPr/>
          </p:nvSpPr>
          <p:spPr bwMode="auto">
            <a:xfrm>
              <a:off x="124449" y="273027"/>
              <a:ext cx="394073" cy="213068"/>
            </a:xfrm>
            <a:custGeom>
              <a:avLst/>
              <a:gdLst>
                <a:gd name="T0" fmla="*/ 542863 w 535"/>
                <a:gd name="T1" fmla="*/ 0 h 290"/>
                <a:gd name="T2" fmla="*/ 0 w 535"/>
                <a:gd name="T3" fmla="*/ 11875969 h 290"/>
                <a:gd name="T4" fmla="*/ 144862708 w 535"/>
                <a:gd name="T5" fmla="*/ 156544733 h 290"/>
                <a:gd name="T6" fmla="*/ 290268279 w 535"/>
                <a:gd name="T7" fmla="*/ 11875969 h 290"/>
                <a:gd name="T8" fmla="*/ 289725416 w 535"/>
                <a:gd name="T9" fmla="*/ 0 h 290"/>
                <a:gd name="T10" fmla="*/ 542863 w 535"/>
                <a:gd name="T11" fmla="*/ 0 h 290"/>
                <a:gd name="T12" fmla="*/ 0 60000 65536"/>
                <a:gd name="T13" fmla="*/ 0 60000 65536"/>
                <a:gd name="T14" fmla="*/ 0 60000 65536"/>
                <a:gd name="T15" fmla="*/ 0 60000 65536"/>
                <a:gd name="T16" fmla="*/ 0 60000 65536"/>
                <a:gd name="T17" fmla="*/ 0 60000 65536"/>
                <a:gd name="T18" fmla="*/ 0 w 535"/>
                <a:gd name="T19" fmla="*/ 0 h 290"/>
                <a:gd name="T20" fmla="*/ 535 w 535"/>
                <a:gd name="T21" fmla="*/ 290 h 290"/>
              </a:gdLst>
              <a:ahLst/>
              <a:cxnLst>
                <a:cxn ang="T12">
                  <a:pos x="T0" y="T1"/>
                </a:cxn>
                <a:cxn ang="T13">
                  <a:pos x="T2" y="T3"/>
                </a:cxn>
                <a:cxn ang="T14">
                  <a:pos x="T4" y="T5"/>
                </a:cxn>
                <a:cxn ang="T15">
                  <a:pos x="T6" y="T7"/>
                </a:cxn>
                <a:cxn ang="T16">
                  <a:pos x="T8" y="T9"/>
                </a:cxn>
                <a:cxn ang="T17">
                  <a:pos x="T10" y="T11"/>
                </a:cxn>
              </a:cxnLst>
              <a:rect l="T18" t="T19" r="T20" b="T21"/>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grpSp>
        <p:nvGrpSpPr>
          <p:cNvPr id="158" name="组合 13"/>
          <p:cNvGrpSpPr>
            <a:grpSpLocks/>
          </p:cNvGrpSpPr>
          <p:nvPr/>
        </p:nvGrpSpPr>
        <p:grpSpPr bwMode="auto">
          <a:xfrm>
            <a:off x="5009008" y="1320403"/>
            <a:ext cx="2758679" cy="346249"/>
            <a:chOff x="0" y="0"/>
            <a:chExt cx="3240360" cy="346442"/>
          </a:xfrm>
        </p:grpSpPr>
        <p:sp>
          <p:nvSpPr>
            <p:cNvPr id="159" name="矩形 14"/>
            <p:cNvSpPr>
              <a:spLocks noChangeArrowheads="1"/>
            </p:cNvSpPr>
            <p:nvPr/>
          </p:nvSpPr>
          <p:spPr bwMode="auto">
            <a:xfrm>
              <a:off x="0" y="1900"/>
              <a:ext cx="3240360" cy="326896"/>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endParaRPr lang="zh-CN" altLang="zh-CN">
                <a:solidFill>
                  <a:schemeClr val="accent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0" name="文本框 11"/>
            <p:cNvSpPr>
              <a:spLocks noChangeArrowheads="1"/>
            </p:cNvSpPr>
            <p:nvPr/>
          </p:nvSpPr>
          <p:spPr bwMode="auto">
            <a:xfrm>
              <a:off x="72008" y="0"/>
              <a:ext cx="1952110" cy="346442"/>
            </a:xfrm>
            <a:prstGeom prst="rect">
              <a:avLst/>
            </a:prstGeom>
            <a:solidFill>
              <a:schemeClr val="bg1"/>
            </a:solidFill>
            <a:ln>
              <a:noFill/>
            </a:ln>
            <a:effectLst/>
            <a:extLst/>
          </p:spPr>
          <p:txBody>
            <a:bodyPr vert="horz" wrap="square" lIns="68580" tIns="34290" rIns="68580" bIns="34290" numCol="1" anchor="t" anchorCtr="0" compatLnSpc="1">
              <a:prstTxWarp prst="textNoShape">
                <a:avLst/>
              </a:prstTxWarp>
            </a:bodyPr>
            <a:lstStyle/>
            <a:p>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1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1" name="矩形 17"/>
          <p:cNvSpPr>
            <a:spLocks noChangeArrowheads="1"/>
          </p:cNvSpPr>
          <p:nvPr/>
        </p:nvSpPr>
        <p:spPr bwMode="auto">
          <a:xfrm>
            <a:off x="4975671" y="1701404"/>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2" name="组合 18"/>
          <p:cNvGrpSpPr>
            <a:grpSpLocks/>
          </p:cNvGrpSpPr>
          <p:nvPr/>
        </p:nvGrpSpPr>
        <p:grpSpPr bwMode="auto">
          <a:xfrm>
            <a:off x="5009008" y="2568178"/>
            <a:ext cx="2758679" cy="346249"/>
            <a:chOff x="0" y="0"/>
            <a:chExt cx="3240360" cy="346442"/>
          </a:xfrm>
        </p:grpSpPr>
        <p:sp>
          <p:nvSpPr>
            <p:cNvPr id="163" name="矩形 19"/>
            <p:cNvSpPr>
              <a:spLocks noChangeArrowheads="1"/>
            </p:cNvSpPr>
            <p:nvPr/>
          </p:nvSpPr>
          <p:spPr bwMode="auto">
            <a:xfrm>
              <a:off x="0" y="1900"/>
              <a:ext cx="3240360" cy="326896"/>
            </a:xfrm>
            <a:prstGeom prst="rect">
              <a:avLst/>
            </a:prstGeom>
            <a:solidFill>
              <a:schemeClr val="tx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4" name="文本框 11"/>
            <p:cNvSpPr>
              <a:spLocks noChangeArrowheads="1"/>
            </p:cNvSpPr>
            <p:nvPr/>
          </p:nvSpPr>
          <p:spPr bwMode="auto">
            <a:xfrm>
              <a:off x="72008" y="0"/>
              <a:ext cx="1636613"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2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5" name="矩形 21"/>
          <p:cNvSpPr>
            <a:spLocks noChangeArrowheads="1"/>
          </p:cNvSpPr>
          <p:nvPr/>
        </p:nvSpPr>
        <p:spPr bwMode="auto">
          <a:xfrm>
            <a:off x="4975671" y="2949179"/>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66" name="组合 22"/>
          <p:cNvGrpSpPr>
            <a:grpSpLocks/>
          </p:cNvGrpSpPr>
          <p:nvPr/>
        </p:nvGrpSpPr>
        <p:grpSpPr bwMode="auto">
          <a:xfrm>
            <a:off x="5009008" y="3619500"/>
            <a:ext cx="2758679" cy="346249"/>
            <a:chOff x="0" y="0"/>
            <a:chExt cx="3240360" cy="346442"/>
          </a:xfrm>
        </p:grpSpPr>
        <p:sp>
          <p:nvSpPr>
            <p:cNvPr id="167" name="矩形 23"/>
            <p:cNvSpPr>
              <a:spLocks noChangeArrowheads="1"/>
            </p:cNvSpPr>
            <p:nvPr/>
          </p:nvSpPr>
          <p:spPr bwMode="auto">
            <a:xfrm>
              <a:off x="0" y="1900"/>
              <a:ext cx="3240360" cy="326896"/>
            </a:xfrm>
            <a:prstGeom prst="rect">
              <a:avLst/>
            </a:prstGeom>
            <a:solidFill>
              <a:schemeClr val="bg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8" name="文本框 11"/>
            <p:cNvSpPr>
              <a:spLocks noChangeArrowheads="1"/>
            </p:cNvSpPr>
            <p:nvPr/>
          </p:nvSpPr>
          <p:spPr bwMode="auto">
            <a:xfrm>
              <a:off x="72008" y="0"/>
              <a:ext cx="1638497" cy="34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3    </a:t>
              </a:r>
              <a:r>
                <a:rPr lang="zh-CN" altLang="en-US" sz="1650" dirty="0">
                  <a:solidFill>
                    <a:schemeClr val="accent2"/>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grpSp>
      <p:sp>
        <p:nvSpPr>
          <p:cNvPr id="169" name="矩形 25"/>
          <p:cNvSpPr>
            <a:spLocks noChangeArrowheads="1"/>
          </p:cNvSpPr>
          <p:nvPr/>
        </p:nvSpPr>
        <p:spPr bwMode="auto">
          <a:xfrm>
            <a:off x="4975671" y="4000501"/>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zh-CN" altLang="en-US" sz="105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在此录入上述图表的综合分析说明，在此录入上述图表的综合分析说明，在此录入上述图表的综合分析说明。</a:t>
            </a:r>
            <a:endParaRPr lang="zh-CN" altLang="en-US" sz="1050">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8257296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Effect>
                                      <p:cBhvr>
                                        <p:cTn id="7" dur="500"/>
                                        <p:tgtEl>
                                          <p:spTgt spid="15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3"/>
                                        </p:tgtEl>
                                        <p:attrNameLst>
                                          <p:attrName>style.visibility</p:attrName>
                                        </p:attrNameLst>
                                      </p:cBhvr>
                                      <p:to>
                                        <p:strVal val="visible"/>
                                      </p:to>
                                    </p:set>
                                    <p:anim calcmode="lin" valueType="num">
                                      <p:cBhvr>
                                        <p:cTn id="10" dur="500" fill="hold"/>
                                        <p:tgtEl>
                                          <p:spTgt spid="153"/>
                                        </p:tgtEl>
                                        <p:attrNameLst>
                                          <p:attrName>ppt_w</p:attrName>
                                        </p:attrNameLst>
                                      </p:cBhvr>
                                      <p:tavLst>
                                        <p:tav tm="0">
                                          <p:val>
                                            <p:fltVal val="0"/>
                                          </p:val>
                                        </p:tav>
                                        <p:tav tm="100000">
                                          <p:val>
                                            <p:strVal val="#ppt_w"/>
                                          </p:val>
                                        </p:tav>
                                      </p:tavLst>
                                    </p:anim>
                                    <p:anim calcmode="lin" valueType="num">
                                      <p:cBhvr>
                                        <p:cTn id="11" dur="500" fill="hold"/>
                                        <p:tgtEl>
                                          <p:spTgt spid="153"/>
                                        </p:tgtEl>
                                        <p:attrNameLst>
                                          <p:attrName>ppt_h</p:attrName>
                                        </p:attrNameLst>
                                      </p:cBhvr>
                                      <p:tavLst>
                                        <p:tav tm="0">
                                          <p:val>
                                            <p:fltVal val="0"/>
                                          </p:val>
                                        </p:tav>
                                        <p:tav tm="100000">
                                          <p:val>
                                            <p:strVal val="#ppt_h"/>
                                          </p:val>
                                        </p:tav>
                                      </p:tavLst>
                                    </p:anim>
                                    <p:animEffect>
                                      <p:cBhvr>
                                        <p:cTn id="12" dur="500"/>
                                        <p:tgtEl>
                                          <p:spTgt spid="15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50"/>
                                        </p:tgtEl>
                                        <p:attrNameLst>
                                          <p:attrName>style.visibility</p:attrName>
                                        </p:attrNameLst>
                                      </p:cBhvr>
                                      <p:to>
                                        <p:strVal val="visible"/>
                                      </p:to>
                                    </p:set>
                                    <p:anim calcmode="lin" valueType="num">
                                      <p:cBhvr>
                                        <p:cTn id="15" dur="500" fill="hold"/>
                                        <p:tgtEl>
                                          <p:spTgt spid="150"/>
                                        </p:tgtEl>
                                        <p:attrNameLst>
                                          <p:attrName>ppt_w</p:attrName>
                                        </p:attrNameLst>
                                      </p:cBhvr>
                                      <p:tavLst>
                                        <p:tav tm="0">
                                          <p:val>
                                            <p:fltVal val="0"/>
                                          </p:val>
                                        </p:tav>
                                        <p:tav tm="100000">
                                          <p:val>
                                            <p:strVal val="#ppt_w"/>
                                          </p:val>
                                        </p:tav>
                                      </p:tavLst>
                                    </p:anim>
                                    <p:anim calcmode="lin" valueType="num">
                                      <p:cBhvr>
                                        <p:cTn id="16" dur="500" fill="hold"/>
                                        <p:tgtEl>
                                          <p:spTgt spid="150"/>
                                        </p:tgtEl>
                                        <p:attrNameLst>
                                          <p:attrName>ppt_h</p:attrName>
                                        </p:attrNameLst>
                                      </p:cBhvr>
                                      <p:tavLst>
                                        <p:tav tm="0">
                                          <p:val>
                                            <p:fltVal val="0"/>
                                          </p:val>
                                        </p:tav>
                                        <p:tav tm="100000">
                                          <p:val>
                                            <p:strVal val="#ppt_h"/>
                                          </p:val>
                                        </p:tav>
                                      </p:tavLst>
                                    </p:anim>
                                    <p:animEffect>
                                      <p:cBhvr>
                                        <p:cTn id="17" dur="500"/>
                                        <p:tgtEl>
                                          <p:spTgt spid="150"/>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51"/>
                                        </p:tgtEl>
                                        <p:attrNameLst>
                                          <p:attrName>style.visibility</p:attrName>
                                        </p:attrNameLst>
                                      </p:cBhvr>
                                      <p:to>
                                        <p:strVal val="visible"/>
                                      </p:to>
                                    </p:set>
                                    <p:anim calcmode="lin" valueType="num">
                                      <p:cBhvr>
                                        <p:cTn id="20" dur="500" fill="hold"/>
                                        <p:tgtEl>
                                          <p:spTgt spid="151"/>
                                        </p:tgtEl>
                                        <p:attrNameLst>
                                          <p:attrName>ppt_w</p:attrName>
                                        </p:attrNameLst>
                                      </p:cBhvr>
                                      <p:tavLst>
                                        <p:tav tm="0">
                                          <p:val>
                                            <p:fltVal val="0"/>
                                          </p:val>
                                        </p:tav>
                                        <p:tav tm="100000">
                                          <p:val>
                                            <p:strVal val="#ppt_w"/>
                                          </p:val>
                                        </p:tav>
                                      </p:tavLst>
                                    </p:anim>
                                    <p:anim calcmode="lin" valueType="num">
                                      <p:cBhvr>
                                        <p:cTn id="21" dur="500" fill="hold"/>
                                        <p:tgtEl>
                                          <p:spTgt spid="151"/>
                                        </p:tgtEl>
                                        <p:attrNameLst>
                                          <p:attrName>ppt_h</p:attrName>
                                        </p:attrNameLst>
                                      </p:cBhvr>
                                      <p:tavLst>
                                        <p:tav tm="0">
                                          <p:val>
                                            <p:fltVal val="0"/>
                                          </p:val>
                                        </p:tav>
                                        <p:tav tm="100000">
                                          <p:val>
                                            <p:strVal val="#ppt_h"/>
                                          </p:val>
                                        </p:tav>
                                      </p:tavLst>
                                    </p:anim>
                                    <p:animEffect>
                                      <p:cBhvr>
                                        <p:cTn id="22" dur="500"/>
                                        <p:tgtEl>
                                          <p:spTgt spid="151"/>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p:cBhvr>
                                        <p:cTn id="27" dur="500"/>
                                        <p:tgtEl>
                                          <p:spTgt spid="152"/>
                                        </p:tgtEl>
                                      </p:cBhvr>
                                    </p:animEffect>
                                  </p:childTnLst>
                                </p:cTn>
                              </p:par>
                              <p:par>
                                <p:cTn id="28" presetID="8" presetClass="emph" presetSubtype="0" fill="hold" grpId="1" nodeType="withEffect">
                                  <p:stCondLst>
                                    <p:cond delay="750"/>
                                  </p:stCondLst>
                                  <p:childTnLst>
                                    <p:animRot by="21600000">
                                      <p:cBhvr>
                                        <p:cTn id="29" dur="4000" fill="hold"/>
                                        <p:tgtEl>
                                          <p:spTgt spid="151"/>
                                        </p:tgtEl>
                                        <p:attrNameLst>
                                          <p:attrName>r</p:attrName>
                                        </p:attrNameLst>
                                      </p:cBhvr>
                                    </p:animRot>
                                  </p:childTnLst>
                                </p:cTn>
                              </p:par>
                              <p:par>
                                <p:cTn id="30" presetID="8" presetClass="emph" presetSubtype="0" fill="hold" grpId="1" nodeType="withEffect">
                                  <p:stCondLst>
                                    <p:cond delay="750"/>
                                  </p:stCondLst>
                                  <p:childTnLst>
                                    <p:animRot by="-21600000">
                                      <p:cBhvr>
                                        <p:cTn id="31" dur="4000" fill="hold"/>
                                        <p:tgtEl>
                                          <p:spTgt spid="152"/>
                                        </p:tgtEl>
                                        <p:attrNameLst>
                                          <p:attrName>r</p:attrName>
                                        </p:attrNameLst>
                                      </p:cBhvr>
                                    </p:animRot>
                                  </p:childTnLst>
                                </p:cTn>
                              </p:par>
                              <p:par>
                                <p:cTn id="32" presetID="8" presetClass="emph" presetSubtype="0" fill="hold" grpId="1" nodeType="withEffect">
                                  <p:stCondLst>
                                    <p:cond delay="750"/>
                                  </p:stCondLst>
                                  <p:childTnLst>
                                    <p:animRot by="-21600000">
                                      <p:cBhvr>
                                        <p:cTn id="33" dur="4000" fill="hold"/>
                                        <p:tgtEl>
                                          <p:spTgt spid="150"/>
                                        </p:tgtEl>
                                        <p:attrNameLst>
                                          <p:attrName>r</p:attrName>
                                        </p:attrNameLst>
                                      </p:cBhvr>
                                    </p:animRot>
                                  </p:childTnLst>
                                </p:cTn>
                              </p:par>
                              <p:par>
                                <p:cTn id="34" presetID="8" presetClass="emph" presetSubtype="0" fill="hold" grpId="1" nodeType="withEffect">
                                  <p:stCondLst>
                                    <p:cond delay="750"/>
                                  </p:stCondLst>
                                  <p:childTnLst>
                                    <p:animRot by="21600000">
                                      <p:cBhvr>
                                        <p:cTn id="35" dur="4000" fill="hold"/>
                                        <p:tgtEl>
                                          <p:spTgt spid="153"/>
                                        </p:tgtEl>
                                        <p:attrNameLst>
                                          <p:attrName>r</p:attrName>
                                        </p:attrNameLst>
                                      </p:cBhvr>
                                    </p:animRot>
                                  </p:childTnLst>
                                </p:cTn>
                              </p:par>
                              <p:par>
                                <p:cTn id="36" presetID="2" presetClass="entr" presetSubtype="2" fill="hold" nodeType="withEffect">
                                  <p:stCondLst>
                                    <p:cond delay="0"/>
                                  </p:stCondLst>
                                  <p:childTnLst>
                                    <p:set>
                                      <p:cBhvr>
                                        <p:cTn id="37" dur="1" fill="hold">
                                          <p:stCondLst>
                                            <p:cond delay="0"/>
                                          </p:stCondLst>
                                        </p:cTn>
                                        <p:tgtEl>
                                          <p:spTgt spid="158"/>
                                        </p:tgtEl>
                                        <p:attrNameLst>
                                          <p:attrName>style.visibility</p:attrName>
                                        </p:attrNameLst>
                                      </p:cBhvr>
                                      <p:to>
                                        <p:strVal val="visible"/>
                                      </p:to>
                                    </p:set>
                                    <p:anim calcmode="lin" valueType="num">
                                      <p:cBhvr>
                                        <p:cTn id="38" dur="750" fill="hold"/>
                                        <p:tgtEl>
                                          <p:spTgt spid="158"/>
                                        </p:tgtEl>
                                        <p:attrNameLst>
                                          <p:attrName>ppt_x</p:attrName>
                                        </p:attrNameLst>
                                      </p:cBhvr>
                                      <p:tavLst>
                                        <p:tav tm="0">
                                          <p:val>
                                            <p:strVal val="1+#ppt_w/2"/>
                                          </p:val>
                                        </p:tav>
                                        <p:tav tm="100000">
                                          <p:val>
                                            <p:strVal val="#ppt_x"/>
                                          </p:val>
                                        </p:tav>
                                      </p:tavLst>
                                    </p:anim>
                                    <p:anim calcmode="lin" valueType="num">
                                      <p:cBhvr>
                                        <p:cTn id="39" dur="750" fill="hold"/>
                                        <p:tgtEl>
                                          <p:spTgt spid="158"/>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62"/>
                                        </p:tgtEl>
                                        <p:attrNameLst>
                                          <p:attrName>style.visibility</p:attrName>
                                        </p:attrNameLst>
                                      </p:cBhvr>
                                      <p:to>
                                        <p:strVal val="visible"/>
                                      </p:to>
                                    </p:set>
                                    <p:anim calcmode="lin" valueType="num">
                                      <p:cBhvr>
                                        <p:cTn id="42" dur="750" fill="hold"/>
                                        <p:tgtEl>
                                          <p:spTgt spid="162"/>
                                        </p:tgtEl>
                                        <p:attrNameLst>
                                          <p:attrName>ppt_x</p:attrName>
                                        </p:attrNameLst>
                                      </p:cBhvr>
                                      <p:tavLst>
                                        <p:tav tm="0">
                                          <p:val>
                                            <p:strVal val="1+#ppt_w/2"/>
                                          </p:val>
                                        </p:tav>
                                        <p:tav tm="100000">
                                          <p:val>
                                            <p:strVal val="#ppt_x"/>
                                          </p:val>
                                        </p:tav>
                                      </p:tavLst>
                                    </p:anim>
                                    <p:anim calcmode="lin" valueType="num">
                                      <p:cBhvr>
                                        <p:cTn id="43" dur="750" fill="hold"/>
                                        <p:tgtEl>
                                          <p:spTgt spid="162"/>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66"/>
                                        </p:tgtEl>
                                        <p:attrNameLst>
                                          <p:attrName>style.visibility</p:attrName>
                                        </p:attrNameLst>
                                      </p:cBhvr>
                                      <p:to>
                                        <p:strVal val="visible"/>
                                      </p:to>
                                    </p:set>
                                    <p:anim calcmode="lin" valueType="num">
                                      <p:cBhvr>
                                        <p:cTn id="46" dur="750" fill="hold"/>
                                        <p:tgtEl>
                                          <p:spTgt spid="166"/>
                                        </p:tgtEl>
                                        <p:attrNameLst>
                                          <p:attrName>ppt_x</p:attrName>
                                        </p:attrNameLst>
                                      </p:cBhvr>
                                      <p:tavLst>
                                        <p:tav tm="0">
                                          <p:val>
                                            <p:strVal val="1+#ppt_w/2"/>
                                          </p:val>
                                        </p:tav>
                                        <p:tav tm="100000">
                                          <p:val>
                                            <p:strVal val="#ppt_x"/>
                                          </p:val>
                                        </p:tav>
                                      </p:tavLst>
                                    </p:anim>
                                    <p:anim calcmode="lin" valueType="num">
                                      <p:cBhvr>
                                        <p:cTn id="47" dur="750" fill="hold"/>
                                        <p:tgtEl>
                                          <p:spTgt spid="166"/>
                                        </p:tgtEl>
                                        <p:attrNameLst>
                                          <p:attrName>ppt_y</p:attrName>
                                        </p:attrNameLst>
                                      </p:cBhvr>
                                      <p:tavLst>
                                        <p:tav tm="0">
                                          <p:val>
                                            <p:strVal val="#ppt_y"/>
                                          </p:val>
                                        </p:tav>
                                        <p:tav tm="100000">
                                          <p:val>
                                            <p:strVal val="#ppt_y"/>
                                          </p:val>
                                        </p:tav>
                                      </p:tavLst>
                                    </p:anim>
                                  </p:childTnLst>
                                </p:cTn>
                              </p:par>
                            </p:childTnLst>
                          </p:cTn>
                        </p:par>
                        <p:par>
                          <p:cTn id="48" fill="hold">
                            <p:stCondLst>
                              <p:cond delay="4750"/>
                            </p:stCondLst>
                            <p:childTnLst>
                              <p:par>
                                <p:cTn id="49" presetID="22" presetClass="entr" presetSubtype="1" fill="hold" grpId="0" nodeType="afterEffect">
                                  <p:stCondLst>
                                    <p:cond delay="250"/>
                                  </p:stCondLst>
                                  <p:childTnLst>
                                    <p:set>
                                      <p:cBhvr>
                                        <p:cTn id="50" dur="1" fill="hold">
                                          <p:stCondLst>
                                            <p:cond delay="0"/>
                                          </p:stCondLst>
                                        </p:cTn>
                                        <p:tgtEl>
                                          <p:spTgt spid="161"/>
                                        </p:tgtEl>
                                        <p:attrNameLst>
                                          <p:attrName>style.visibility</p:attrName>
                                        </p:attrNameLst>
                                      </p:cBhvr>
                                      <p:to>
                                        <p:strVal val="visible"/>
                                      </p:to>
                                    </p:set>
                                    <p:animEffect>
                                      <p:cBhvr>
                                        <p:cTn id="51" dur="750"/>
                                        <p:tgtEl>
                                          <p:spTgt spid="161"/>
                                        </p:tgtEl>
                                      </p:cBhvr>
                                    </p:animEffect>
                                  </p:childTnLst>
                                </p:cTn>
                              </p:par>
                            </p:childTnLst>
                          </p:cTn>
                        </p:par>
                        <p:par>
                          <p:cTn id="52" fill="hold">
                            <p:stCondLst>
                              <p:cond delay="5750"/>
                            </p:stCondLst>
                            <p:childTnLst>
                              <p:par>
                                <p:cTn id="53" presetID="22" presetClass="entr" presetSubtype="1" fill="hold" grpId="0" nodeType="afterEffect">
                                  <p:stCondLst>
                                    <p:cond delay="0"/>
                                  </p:stCondLst>
                                  <p:childTnLst>
                                    <p:set>
                                      <p:cBhvr>
                                        <p:cTn id="54" dur="1" fill="hold">
                                          <p:stCondLst>
                                            <p:cond delay="0"/>
                                          </p:stCondLst>
                                        </p:cTn>
                                        <p:tgtEl>
                                          <p:spTgt spid="165"/>
                                        </p:tgtEl>
                                        <p:attrNameLst>
                                          <p:attrName>style.visibility</p:attrName>
                                        </p:attrNameLst>
                                      </p:cBhvr>
                                      <p:to>
                                        <p:strVal val="visible"/>
                                      </p:to>
                                    </p:set>
                                    <p:animEffect>
                                      <p:cBhvr>
                                        <p:cTn id="55" dur="500"/>
                                        <p:tgtEl>
                                          <p:spTgt spid="165"/>
                                        </p:tgtEl>
                                      </p:cBhvr>
                                    </p:animEffect>
                                  </p:childTnLst>
                                </p:cTn>
                              </p:par>
                            </p:childTnLst>
                          </p:cTn>
                        </p:par>
                        <p:par>
                          <p:cTn id="56" fill="hold">
                            <p:stCondLst>
                              <p:cond delay="6250"/>
                            </p:stCondLst>
                            <p:childTnLst>
                              <p:par>
                                <p:cTn id="57" presetID="22" presetClass="entr" presetSubtype="1" fill="hold" grpId="0" nodeType="afterEffect">
                                  <p:stCondLst>
                                    <p:cond delay="0"/>
                                  </p:stCondLst>
                                  <p:childTnLst>
                                    <p:set>
                                      <p:cBhvr>
                                        <p:cTn id="58" dur="1" fill="hold">
                                          <p:stCondLst>
                                            <p:cond delay="0"/>
                                          </p:stCondLst>
                                        </p:cTn>
                                        <p:tgtEl>
                                          <p:spTgt spid="169"/>
                                        </p:tgtEl>
                                        <p:attrNameLst>
                                          <p:attrName>style.visibility</p:attrName>
                                        </p:attrNameLst>
                                      </p:cBhvr>
                                      <p:to>
                                        <p:strVal val="visible"/>
                                      </p:to>
                                    </p:set>
                                    <p:animEffect>
                                      <p:cBhvr>
                                        <p:cTn id="59" dur="7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0" grpId="1" animBg="1"/>
      <p:bldP spid="151" grpId="0" animBg="1"/>
      <p:bldP spid="151" grpId="1" animBg="1"/>
      <p:bldP spid="152" grpId="0" animBg="1"/>
      <p:bldP spid="152" grpId="1" animBg="1"/>
      <p:bldP spid="153" grpId="0" animBg="1"/>
      <p:bldP spid="153" grpId="1" animBg="1"/>
      <p:bldP spid="161" grpId="0" bldLvl="0" autoUpdateAnimBg="0"/>
      <p:bldP spid="165" grpId="0" bldLvl="0" autoUpdateAnimBg="0"/>
      <p:bldP spid="169"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0" name="Oval 11"/>
          <p:cNvSpPr>
            <a:spLocks noChangeArrowheads="1"/>
          </p:cNvSpPr>
          <p:nvPr/>
        </p:nvSpPr>
        <p:spPr bwMode="auto">
          <a:xfrm>
            <a:off x="888443" y="3301318"/>
            <a:ext cx="1099708" cy="1099708"/>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9"/>
          <p:cNvSpPr>
            <a:spLocks noChangeArrowheads="1"/>
          </p:cNvSpPr>
          <p:nvPr/>
        </p:nvSpPr>
        <p:spPr bwMode="auto">
          <a:xfrm>
            <a:off x="2420788" y="1355406"/>
            <a:ext cx="110089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Oval 11"/>
          <p:cNvSpPr>
            <a:spLocks noChangeArrowheads="1"/>
          </p:cNvSpPr>
          <p:nvPr/>
        </p:nvSpPr>
        <p:spPr bwMode="auto">
          <a:xfrm>
            <a:off x="3969184" y="3301318"/>
            <a:ext cx="1099708" cy="1099708"/>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13"/>
          <p:cNvSpPr>
            <a:spLocks noChangeArrowheads="1"/>
          </p:cNvSpPr>
          <p:nvPr/>
        </p:nvSpPr>
        <p:spPr bwMode="auto">
          <a:xfrm>
            <a:off x="7048128" y="3301318"/>
            <a:ext cx="1099708" cy="1099708"/>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Line 14"/>
          <p:cNvSpPr>
            <a:spLocks noChangeShapeType="1"/>
          </p:cNvSpPr>
          <p:nvPr/>
        </p:nvSpPr>
        <p:spPr bwMode="auto">
          <a:xfrm>
            <a:off x="1510315"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Oval 15"/>
          <p:cNvSpPr>
            <a:spLocks noChangeArrowheads="1"/>
          </p:cNvSpPr>
          <p:nvPr/>
        </p:nvSpPr>
        <p:spPr bwMode="auto">
          <a:xfrm>
            <a:off x="1350832" y="2770507"/>
            <a:ext cx="157101" cy="157101"/>
          </a:xfrm>
          <a:prstGeom prst="ellipse">
            <a:avLst/>
          </a:prstGeom>
          <a:noFill/>
          <a:ln w="1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6" name="Oval 16"/>
          <p:cNvSpPr>
            <a:spLocks noChangeArrowheads="1"/>
          </p:cNvSpPr>
          <p:nvPr/>
        </p:nvSpPr>
        <p:spPr bwMode="auto">
          <a:xfrm>
            <a:off x="1385349" y="2805024"/>
            <a:ext cx="88072" cy="88072"/>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Oval 17"/>
          <p:cNvSpPr>
            <a:spLocks noChangeArrowheads="1"/>
          </p:cNvSpPr>
          <p:nvPr/>
        </p:nvSpPr>
        <p:spPr bwMode="auto">
          <a:xfrm>
            <a:off x="289566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8" name="Oval 18"/>
          <p:cNvSpPr>
            <a:spLocks noChangeArrowheads="1"/>
          </p:cNvSpPr>
          <p:nvPr/>
        </p:nvSpPr>
        <p:spPr bwMode="auto">
          <a:xfrm>
            <a:off x="2930177" y="2805024"/>
            <a:ext cx="88072"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9" name="Line 19"/>
          <p:cNvSpPr>
            <a:spLocks noChangeShapeType="1"/>
          </p:cNvSpPr>
          <p:nvPr/>
        </p:nvSpPr>
        <p:spPr bwMode="auto">
          <a:xfrm>
            <a:off x="3049193" y="2844297"/>
            <a:ext cx="1379396"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Oval 20"/>
          <p:cNvSpPr>
            <a:spLocks noChangeArrowheads="1"/>
          </p:cNvSpPr>
          <p:nvPr/>
        </p:nvSpPr>
        <p:spPr bwMode="auto">
          <a:xfrm>
            <a:off x="4428588" y="2770507"/>
            <a:ext cx="155911" cy="157101"/>
          </a:xfrm>
          <a:prstGeom prst="ellipse">
            <a:avLst/>
          </a:prstGeom>
          <a:noFill/>
          <a:ln w="1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Oval 21"/>
          <p:cNvSpPr>
            <a:spLocks noChangeArrowheads="1"/>
          </p:cNvSpPr>
          <p:nvPr/>
        </p:nvSpPr>
        <p:spPr bwMode="auto">
          <a:xfrm>
            <a:off x="4463101" y="2805024"/>
            <a:ext cx="86882" cy="88072"/>
          </a:xfrm>
          <a:prstGeom prst="ellipse">
            <a:avLst/>
          </a:prstGeom>
          <a:solidFill>
            <a:schemeClr val="bg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Line 22"/>
          <p:cNvSpPr>
            <a:spLocks noChangeShapeType="1"/>
          </p:cNvSpPr>
          <p:nvPr/>
        </p:nvSpPr>
        <p:spPr bwMode="auto">
          <a:xfrm>
            <a:off x="4583307"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 name="Oval 23"/>
          <p:cNvSpPr>
            <a:spLocks noChangeArrowheads="1"/>
          </p:cNvSpPr>
          <p:nvPr/>
        </p:nvSpPr>
        <p:spPr bwMode="auto">
          <a:xfrm>
            <a:off x="5962705" y="2770507"/>
            <a:ext cx="155911" cy="157101"/>
          </a:xfrm>
          <a:prstGeom prst="ellipse">
            <a:avLst/>
          </a:prstGeom>
          <a:noFill/>
          <a:ln w="10"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4" name="Oval 24"/>
          <p:cNvSpPr>
            <a:spLocks noChangeArrowheads="1"/>
          </p:cNvSpPr>
          <p:nvPr/>
        </p:nvSpPr>
        <p:spPr bwMode="auto">
          <a:xfrm>
            <a:off x="5997220" y="2805024"/>
            <a:ext cx="86881" cy="88072"/>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5" name="Line 25"/>
          <p:cNvSpPr>
            <a:spLocks noChangeShapeType="1"/>
          </p:cNvSpPr>
          <p:nvPr/>
        </p:nvSpPr>
        <p:spPr bwMode="auto">
          <a:xfrm>
            <a:off x="6123374" y="2844297"/>
            <a:ext cx="1379395"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Oval 26"/>
          <p:cNvSpPr>
            <a:spLocks noChangeArrowheads="1"/>
          </p:cNvSpPr>
          <p:nvPr/>
        </p:nvSpPr>
        <p:spPr bwMode="auto">
          <a:xfrm>
            <a:off x="7502772" y="2770507"/>
            <a:ext cx="155911" cy="157101"/>
          </a:xfrm>
          <a:prstGeom prst="ellipse">
            <a:avLst/>
          </a:prstGeom>
          <a:noFill/>
          <a:ln w="1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7" name="Oval 27"/>
          <p:cNvSpPr>
            <a:spLocks noChangeArrowheads="1"/>
          </p:cNvSpPr>
          <p:nvPr/>
        </p:nvSpPr>
        <p:spPr bwMode="auto">
          <a:xfrm>
            <a:off x="7537287" y="2805024"/>
            <a:ext cx="86881" cy="88072"/>
          </a:xfrm>
          <a:prstGeom prst="ellipse">
            <a:avLst/>
          </a:prstGeom>
          <a:solidFill>
            <a:schemeClr val="tx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8" name="Oval 29"/>
          <p:cNvSpPr>
            <a:spLocks noChangeArrowheads="1"/>
          </p:cNvSpPr>
          <p:nvPr/>
        </p:nvSpPr>
        <p:spPr bwMode="auto">
          <a:xfrm>
            <a:off x="5479497" y="1355406"/>
            <a:ext cx="1099708" cy="1099708"/>
          </a:xfrm>
          <a:prstGeom prst="ellipse">
            <a:avLst/>
          </a:prstGeom>
          <a:solidFill>
            <a:schemeClr val="tx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9" name="Line 14"/>
          <p:cNvSpPr>
            <a:spLocks noChangeShapeType="1"/>
          </p:cNvSpPr>
          <p:nvPr/>
        </p:nvSpPr>
        <p:spPr bwMode="auto">
          <a:xfrm>
            <a:off x="460592" y="2844297"/>
            <a:ext cx="87952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Line 14"/>
          <p:cNvSpPr>
            <a:spLocks noChangeShapeType="1"/>
          </p:cNvSpPr>
          <p:nvPr/>
        </p:nvSpPr>
        <p:spPr bwMode="auto">
          <a:xfrm>
            <a:off x="7658683" y="2844297"/>
            <a:ext cx="880718" cy="0"/>
          </a:xfrm>
          <a:prstGeom prst="line">
            <a:avLst/>
          </a:prstGeom>
          <a:noFill/>
          <a:ln w="12700" cmpd="sng">
            <a:solidFill>
              <a:schemeClr val="accent3"/>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 name="TextBox 30"/>
          <p:cNvSpPr txBox="1">
            <a:spLocks noChangeArrowheads="1"/>
          </p:cNvSpPr>
          <p:nvPr/>
        </p:nvSpPr>
        <p:spPr bwMode="auto">
          <a:xfrm>
            <a:off x="872388" y="3689311"/>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2" name="TextBox 31"/>
          <p:cNvSpPr txBox="1">
            <a:spLocks noChangeArrowheads="1"/>
          </p:cNvSpPr>
          <p:nvPr/>
        </p:nvSpPr>
        <p:spPr bwMode="auto">
          <a:xfrm>
            <a:off x="3963236"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3" name="TextBox 32"/>
          <p:cNvSpPr txBox="1">
            <a:spLocks noChangeArrowheads="1"/>
          </p:cNvSpPr>
          <p:nvPr/>
        </p:nvSpPr>
        <p:spPr bwMode="auto">
          <a:xfrm>
            <a:off x="7052891" y="368931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4" name="TextBox 33"/>
          <p:cNvSpPr txBox="1">
            <a:spLocks noChangeArrowheads="1"/>
          </p:cNvSpPr>
          <p:nvPr/>
        </p:nvSpPr>
        <p:spPr bwMode="auto">
          <a:xfrm>
            <a:off x="5477119"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a:solidFill>
                  <a:schemeClr val="accent2"/>
                </a:solidFill>
                <a:latin typeface="微软雅黑" panose="020B0503020204020204" pitchFamily="34" charset="-122"/>
                <a:ea typeface="微软雅黑" panose="020B0503020204020204" pitchFamily="34" charset="-122"/>
              </a:rPr>
              <a:t>添加文本</a:t>
            </a:r>
          </a:p>
        </p:txBody>
      </p:sp>
      <p:sp>
        <p:nvSpPr>
          <p:cNvPr id="65" name="TextBox 34"/>
          <p:cNvSpPr txBox="1">
            <a:spLocks noChangeArrowheads="1"/>
          </p:cNvSpPr>
          <p:nvPr/>
        </p:nvSpPr>
        <p:spPr bwMode="auto">
          <a:xfrm>
            <a:off x="2418408" y="1755301"/>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dirty="0">
                <a:solidFill>
                  <a:schemeClr val="accent2"/>
                </a:solidFill>
                <a:latin typeface="微软雅黑" panose="020B0503020204020204" pitchFamily="34" charset="-122"/>
                <a:ea typeface="微软雅黑" panose="020B0503020204020204" pitchFamily="34" charset="-122"/>
              </a:rPr>
              <a:t>添加文本</a:t>
            </a:r>
          </a:p>
        </p:txBody>
      </p:sp>
      <p:sp>
        <p:nvSpPr>
          <p:cNvPr id="66" name="TextBox 35"/>
          <p:cNvSpPr txBox="1">
            <a:spLocks noChangeArrowheads="1"/>
          </p:cNvSpPr>
          <p:nvPr/>
        </p:nvSpPr>
        <p:spPr bwMode="auto">
          <a:xfrm>
            <a:off x="872388" y="2431312"/>
            <a:ext cx="111399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2012</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67" name="TextBox 36"/>
          <p:cNvSpPr txBox="1">
            <a:spLocks noChangeArrowheads="1"/>
          </p:cNvSpPr>
          <p:nvPr/>
        </p:nvSpPr>
        <p:spPr bwMode="auto">
          <a:xfrm>
            <a:off x="2407695" y="3003780"/>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2013</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68" name="TextBox 37"/>
          <p:cNvSpPr txBox="1">
            <a:spLocks noChangeArrowheads="1"/>
          </p:cNvSpPr>
          <p:nvPr/>
        </p:nvSpPr>
        <p:spPr bwMode="auto">
          <a:xfrm>
            <a:off x="3952522"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2014</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69" name="TextBox 38"/>
          <p:cNvSpPr txBox="1">
            <a:spLocks noChangeArrowheads="1"/>
          </p:cNvSpPr>
          <p:nvPr/>
        </p:nvSpPr>
        <p:spPr bwMode="auto">
          <a:xfrm>
            <a:off x="5548529" y="3003780"/>
            <a:ext cx="1112800"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2015</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
        <p:nvSpPr>
          <p:cNvPr id="70" name="TextBox 39"/>
          <p:cNvSpPr txBox="1">
            <a:spLocks noChangeArrowheads="1"/>
          </p:cNvSpPr>
          <p:nvPr/>
        </p:nvSpPr>
        <p:spPr bwMode="auto">
          <a:xfrm>
            <a:off x="7001713" y="2431312"/>
            <a:ext cx="1112799"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1499" dirty="0">
                <a:solidFill>
                  <a:schemeClr val="accent1"/>
                </a:solidFill>
                <a:latin typeface="微软雅黑" panose="020B0503020204020204" pitchFamily="34" charset="-122"/>
                <a:ea typeface="微软雅黑" panose="020B0503020204020204" pitchFamily="34" charset="-122"/>
              </a:rPr>
              <a:t>2016</a:t>
            </a:r>
            <a:r>
              <a:rPr lang="zh-CN" altLang="en-US" sz="1499" dirty="0">
                <a:solidFill>
                  <a:schemeClr val="accent1"/>
                </a:solidFill>
                <a:latin typeface="微软雅黑" panose="020B0503020204020204" pitchFamily="34" charset="-122"/>
                <a:ea typeface="微软雅黑" panose="020B0503020204020204" pitchFamily="34" charset="-122"/>
              </a:rPr>
              <a:t>年</a:t>
            </a:r>
          </a:p>
        </p:txBody>
      </p:sp>
    </p:spTree>
    <p:extLst>
      <p:ext uri="{BB962C8B-B14F-4D97-AF65-F5344CB8AC3E}">
        <p14:creationId xmlns:p14="http://schemas.microsoft.com/office/powerpoint/2010/main" val="84022479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anim calcmode="lin" valueType="num">
                                      <p:cBhvr>
                                        <p:cTn id="23" dur="500" fill="hold"/>
                                        <p:tgtEl>
                                          <p:spTgt spid="66"/>
                                        </p:tgtEl>
                                        <p:attrNameLst>
                                          <p:attrName>ppt_x</p:attrName>
                                        </p:attrNameLst>
                                      </p:cBhvr>
                                      <p:tavLst>
                                        <p:tav tm="0">
                                          <p:val>
                                            <p:strVal val="#ppt_x"/>
                                          </p:val>
                                        </p:tav>
                                        <p:tav tm="100000">
                                          <p:val>
                                            <p:strVal val="#ppt_x"/>
                                          </p:val>
                                        </p:tav>
                                      </p:tavLst>
                                    </p:anim>
                                    <p:anim calcmode="lin" valueType="num">
                                      <p:cBhvr>
                                        <p:cTn id="24" dur="5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anim calcmode="lin" valueType="num">
                                      <p:cBhvr>
                                        <p:cTn id="28" dur="500" fill="hold"/>
                                        <p:tgtEl>
                                          <p:spTgt spid="61"/>
                                        </p:tgtEl>
                                        <p:attrNameLst>
                                          <p:attrName>ppt_x</p:attrName>
                                        </p:attrNameLst>
                                      </p:cBhvr>
                                      <p:tavLst>
                                        <p:tav tm="0">
                                          <p:val>
                                            <p:strVal val="#ppt_x"/>
                                          </p:val>
                                        </p:tav>
                                        <p:tav tm="100000">
                                          <p:val>
                                            <p:strVal val="#ppt_x"/>
                                          </p:val>
                                        </p:tav>
                                      </p:tavLst>
                                    </p:anim>
                                    <p:anim calcmode="lin" valueType="num">
                                      <p:cBhvr>
                                        <p:cTn id="29" dur="500" fill="hold"/>
                                        <p:tgtEl>
                                          <p:spTgt spid="61"/>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47"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strVal val="#ppt_x"/>
                                          </p:val>
                                        </p:tav>
                                        <p:tav tm="100000">
                                          <p:val>
                                            <p:strVal val="#ppt_x"/>
                                          </p:val>
                                        </p:tav>
                                      </p:tavLst>
                                    </p:anim>
                                    <p:anim calcmode="lin" valueType="num">
                                      <p:cBhvr>
                                        <p:cTn id="49" dur="500" fill="hold"/>
                                        <p:tgtEl>
                                          <p:spTgt spid="4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anim calcmode="lin" valueType="num">
                                      <p:cBhvr>
                                        <p:cTn id="53" dur="500" fill="hold"/>
                                        <p:tgtEl>
                                          <p:spTgt spid="65"/>
                                        </p:tgtEl>
                                        <p:attrNameLst>
                                          <p:attrName>ppt_x</p:attrName>
                                        </p:attrNameLst>
                                      </p:cBhvr>
                                      <p:tavLst>
                                        <p:tav tm="0">
                                          <p:val>
                                            <p:strVal val="#ppt_x"/>
                                          </p:val>
                                        </p:tav>
                                        <p:tav tm="100000">
                                          <p:val>
                                            <p:strVal val="#ppt_x"/>
                                          </p:val>
                                        </p:tav>
                                      </p:tavLst>
                                    </p:anim>
                                    <p:anim calcmode="lin" valueType="num">
                                      <p:cBhvr>
                                        <p:cTn id="54" dur="500" fill="hold"/>
                                        <p:tgtEl>
                                          <p:spTgt spid="6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500"/>
                                        <p:tgtEl>
                                          <p:spTgt spid="67"/>
                                        </p:tgtEl>
                                      </p:cBhvr>
                                    </p:animEffect>
                                    <p:anim calcmode="lin" valueType="num">
                                      <p:cBhvr>
                                        <p:cTn id="58" dur="500" fill="hold"/>
                                        <p:tgtEl>
                                          <p:spTgt spid="67"/>
                                        </p:tgtEl>
                                        <p:attrNameLst>
                                          <p:attrName>ppt_x</p:attrName>
                                        </p:attrNameLst>
                                      </p:cBhvr>
                                      <p:tavLst>
                                        <p:tav tm="0">
                                          <p:val>
                                            <p:strVal val="#ppt_x"/>
                                          </p:val>
                                        </p:tav>
                                        <p:tav tm="100000">
                                          <p:val>
                                            <p:strVal val="#ppt_x"/>
                                          </p:val>
                                        </p:tav>
                                      </p:tavLst>
                                    </p:anim>
                                    <p:anim calcmode="lin" valueType="num">
                                      <p:cBhvr>
                                        <p:cTn id="59" dur="500" fill="hold"/>
                                        <p:tgtEl>
                                          <p:spTgt spid="67"/>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3500"/>
                            </p:stCondLst>
                            <p:childTnLst>
                              <p:par>
                                <p:cTn id="76" presetID="47"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anim calcmode="lin" valueType="num">
                                      <p:cBhvr>
                                        <p:cTn id="79" dur="500" fill="hold"/>
                                        <p:tgtEl>
                                          <p:spTgt spid="68"/>
                                        </p:tgtEl>
                                        <p:attrNameLst>
                                          <p:attrName>ppt_x</p:attrName>
                                        </p:attrNameLst>
                                      </p:cBhvr>
                                      <p:tavLst>
                                        <p:tav tm="0">
                                          <p:val>
                                            <p:strVal val="#ppt_x"/>
                                          </p:val>
                                        </p:tav>
                                        <p:tav tm="100000">
                                          <p:val>
                                            <p:strVal val="#ppt_x"/>
                                          </p:val>
                                        </p:tav>
                                      </p:tavLst>
                                    </p:anim>
                                    <p:anim calcmode="lin" valueType="num">
                                      <p:cBhvr>
                                        <p:cTn id="80" dur="500" fill="hold"/>
                                        <p:tgtEl>
                                          <p:spTgt spid="68"/>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anim calcmode="lin" valueType="num">
                                      <p:cBhvr>
                                        <p:cTn id="89" dur="500" fill="hold"/>
                                        <p:tgtEl>
                                          <p:spTgt spid="62"/>
                                        </p:tgtEl>
                                        <p:attrNameLst>
                                          <p:attrName>ppt_x</p:attrName>
                                        </p:attrNameLst>
                                      </p:cBhvr>
                                      <p:tavLst>
                                        <p:tav tm="0">
                                          <p:val>
                                            <p:strVal val="#ppt_x"/>
                                          </p:val>
                                        </p:tav>
                                        <p:tav tm="100000">
                                          <p:val>
                                            <p:strVal val="#ppt_x"/>
                                          </p:val>
                                        </p:tav>
                                      </p:tavLst>
                                    </p:anim>
                                    <p:anim calcmode="lin" valueType="num">
                                      <p:cBhvr>
                                        <p:cTn id="90" dur="500" fill="hold"/>
                                        <p:tgtEl>
                                          <p:spTgt spid="62"/>
                                        </p:tgtEl>
                                        <p:attrNameLst>
                                          <p:attrName>ppt_y</p:attrName>
                                        </p:attrNameLst>
                                      </p:cBhvr>
                                      <p:tavLst>
                                        <p:tav tm="0">
                                          <p:val>
                                            <p:strVal val="#ppt_y+.1"/>
                                          </p:val>
                                        </p:tav>
                                        <p:tav tm="100000">
                                          <p:val>
                                            <p:strVal val="#ppt_y"/>
                                          </p:val>
                                        </p:tav>
                                      </p:tavLst>
                                    </p:anim>
                                  </p:childTnLst>
                                </p:cTn>
                              </p:par>
                            </p:childTnLst>
                          </p:cTn>
                        </p:par>
                        <p:par>
                          <p:cTn id="91" fill="hold">
                            <p:stCondLst>
                              <p:cond delay="4000"/>
                            </p:stCondLst>
                            <p:childTnLst>
                              <p:par>
                                <p:cTn id="92" presetID="22" presetClass="entr" presetSubtype="8" fill="hold" grpId="0"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left)">
                                      <p:cBhvr>
                                        <p:cTn id="94" dur="500"/>
                                        <p:tgtEl>
                                          <p:spTgt spid="52"/>
                                        </p:tgtEl>
                                      </p:cBhvr>
                                    </p:animEffect>
                                  </p:childTnLst>
                                </p:cTn>
                              </p:par>
                            </p:childTnLst>
                          </p:cTn>
                        </p:par>
                        <p:par>
                          <p:cTn id="95" fill="hold">
                            <p:stCondLst>
                              <p:cond delay="4500"/>
                            </p:stCondLst>
                            <p:childTnLst>
                              <p:par>
                                <p:cTn id="96" presetID="10" presetClass="entr" presetSubtype="0" fill="hold" grpId="0" nodeType="after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p:cTn id="98" dur="500" fill="hold"/>
                                        <p:tgtEl>
                                          <p:spTgt spid="53"/>
                                        </p:tgtEl>
                                        <p:attrNameLst>
                                          <p:attrName>ppt_w</p:attrName>
                                        </p:attrNameLst>
                                      </p:cBhvr>
                                      <p:tavLst>
                                        <p:tav tm="0">
                                          <p:val>
                                            <p:fltVal val="0"/>
                                          </p:val>
                                        </p:tav>
                                        <p:tav tm="100000">
                                          <p:val>
                                            <p:strVal val="#ppt_w"/>
                                          </p:val>
                                        </p:tav>
                                      </p:tavLst>
                                    </p:anim>
                                    <p:anim calcmode="lin" valueType="num">
                                      <p:cBhvr>
                                        <p:cTn id="99" dur="500" fill="hold"/>
                                        <p:tgtEl>
                                          <p:spTgt spid="53"/>
                                        </p:tgtEl>
                                        <p:attrNameLst>
                                          <p:attrName>ppt_h</p:attrName>
                                        </p:attrNameLst>
                                      </p:cBhvr>
                                      <p:tavLst>
                                        <p:tav tm="0">
                                          <p:val>
                                            <p:fltVal val="0"/>
                                          </p:val>
                                        </p:tav>
                                        <p:tav tm="100000">
                                          <p:val>
                                            <p:strVal val="#ppt_h"/>
                                          </p:val>
                                        </p:tav>
                                      </p:tavLst>
                                    </p:anim>
                                    <p:animEffect transition="in" filter="fade">
                                      <p:cBhvr>
                                        <p:cTn id="100" dur="500"/>
                                        <p:tgtEl>
                                          <p:spTgt spid="53"/>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4"/>
                                        </p:tgtEl>
                                        <p:attrNameLst>
                                          <p:attrName>style.visibility</p:attrName>
                                        </p:attrNameLst>
                                      </p:cBhvr>
                                      <p:to>
                                        <p:strVal val="visible"/>
                                      </p:to>
                                    </p:set>
                                    <p:anim calcmode="lin" valueType="num">
                                      <p:cBhvr>
                                        <p:cTn id="103" dur="500" fill="hold"/>
                                        <p:tgtEl>
                                          <p:spTgt spid="54"/>
                                        </p:tgtEl>
                                        <p:attrNameLst>
                                          <p:attrName>ppt_w</p:attrName>
                                        </p:attrNameLst>
                                      </p:cBhvr>
                                      <p:tavLst>
                                        <p:tav tm="0">
                                          <p:val>
                                            <p:fltVal val="0"/>
                                          </p:val>
                                        </p:tav>
                                        <p:tav tm="100000">
                                          <p:val>
                                            <p:strVal val="#ppt_w"/>
                                          </p:val>
                                        </p:tav>
                                      </p:tavLst>
                                    </p:anim>
                                    <p:anim calcmode="lin" valueType="num">
                                      <p:cBhvr>
                                        <p:cTn id="104" dur="500" fill="hold"/>
                                        <p:tgtEl>
                                          <p:spTgt spid="54"/>
                                        </p:tgtEl>
                                        <p:attrNameLst>
                                          <p:attrName>ppt_h</p:attrName>
                                        </p:attrNameLst>
                                      </p:cBhvr>
                                      <p:tavLst>
                                        <p:tav tm="0">
                                          <p:val>
                                            <p:fltVal val="0"/>
                                          </p:val>
                                        </p:tav>
                                        <p:tav tm="100000">
                                          <p:val>
                                            <p:strVal val="#ppt_h"/>
                                          </p:val>
                                        </p:tav>
                                      </p:tavLst>
                                    </p:anim>
                                    <p:animEffect transition="in" filter="fade">
                                      <p:cBhvr>
                                        <p:cTn id="105" dur="500"/>
                                        <p:tgtEl>
                                          <p:spTgt spid="54"/>
                                        </p:tgtEl>
                                      </p:cBhvr>
                                    </p:animEffect>
                                  </p:childTnLst>
                                </p:cTn>
                              </p:par>
                              <p:par>
                                <p:cTn id="106" presetID="47" presetClass="entr" presetSubtype="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anim calcmode="lin" valueType="num">
                                      <p:cBhvr>
                                        <p:cTn id="109" dur="500" fill="hold"/>
                                        <p:tgtEl>
                                          <p:spTgt spid="58"/>
                                        </p:tgtEl>
                                        <p:attrNameLst>
                                          <p:attrName>ppt_x</p:attrName>
                                        </p:attrNameLst>
                                      </p:cBhvr>
                                      <p:tavLst>
                                        <p:tav tm="0">
                                          <p:val>
                                            <p:strVal val="#ppt_x"/>
                                          </p:val>
                                        </p:tav>
                                        <p:tav tm="100000">
                                          <p:val>
                                            <p:strVal val="#ppt_x"/>
                                          </p:val>
                                        </p:tav>
                                      </p:tavLst>
                                    </p:anim>
                                    <p:anim calcmode="lin" valueType="num">
                                      <p:cBhvr>
                                        <p:cTn id="110" dur="500" fill="hold"/>
                                        <p:tgtEl>
                                          <p:spTgt spid="58"/>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Effect transition="in" filter="fade">
                                      <p:cBhvr>
                                        <p:cTn id="113" dur="500"/>
                                        <p:tgtEl>
                                          <p:spTgt spid="64"/>
                                        </p:tgtEl>
                                      </p:cBhvr>
                                    </p:animEffect>
                                    <p:anim calcmode="lin" valueType="num">
                                      <p:cBhvr>
                                        <p:cTn id="114" dur="500" fill="hold"/>
                                        <p:tgtEl>
                                          <p:spTgt spid="64"/>
                                        </p:tgtEl>
                                        <p:attrNameLst>
                                          <p:attrName>ppt_x</p:attrName>
                                        </p:attrNameLst>
                                      </p:cBhvr>
                                      <p:tavLst>
                                        <p:tav tm="0">
                                          <p:val>
                                            <p:strVal val="#ppt_x"/>
                                          </p:val>
                                        </p:tav>
                                        <p:tav tm="100000">
                                          <p:val>
                                            <p:strVal val="#ppt_x"/>
                                          </p:val>
                                        </p:tav>
                                      </p:tavLst>
                                    </p:anim>
                                    <p:anim calcmode="lin" valueType="num">
                                      <p:cBhvr>
                                        <p:cTn id="115" dur="500" fill="hold"/>
                                        <p:tgtEl>
                                          <p:spTgt spid="64"/>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Effect transition="in" filter="fade">
                                      <p:cBhvr>
                                        <p:cTn id="118" dur="500"/>
                                        <p:tgtEl>
                                          <p:spTgt spid="69"/>
                                        </p:tgtEl>
                                      </p:cBhvr>
                                    </p:animEffect>
                                    <p:anim calcmode="lin" valueType="num">
                                      <p:cBhvr>
                                        <p:cTn id="119" dur="500" fill="hold"/>
                                        <p:tgtEl>
                                          <p:spTgt spid="69"/>
                                        </p:tgtEl>
                                        <p:attrNameLst>
                                          <p:attrName>ppt_x</p:attrName>
                                        </p:attrNameLst>
                                      </p:cBhvr>
                                      <p:tavLst>
                                        <p:tav tm="0">
                                          <p:val>
                                            <p:strVal val="#ppt_x"/>
                                          </p:val>
                                        </p:tav>
                                        <p:tav tm="100000">
                                          <p:val>
                                            <p:strVal val="#ppt_x"/>
                                          </p:val>
                                        </p:tav>
                                      </p:tavLst>
                                    </p:anim>
                                    <p:anim calcmode="lin" valueType="num">
                                      <p:cBhvr>
                                        <p:cTn id="120" dur="500" fill="hold"/>
                                        <p:tgtEl>
                                          <p:spTgt spid="69"/>
                                        </p:tgtEl>
                                        <p:attrNameLst>
                                          <p:attrName>ppt_y</p:attrName>
                                        </p:attrNameLst>
                                      </p:cBhvr>
                                      <p:tavLst>
                                        <p:tav tm="0">
                                          <p:val>
                                            <p:strVal val="#ppt_y+.1"/>
                                          </p:val>
                                        </p:tav>
                                        <p:tav tm="100000">
                                          <p:val>
                                            <p:strVal val="#ppt_y"/>
                                          </p:val>
                                        </p:tav>
                                      </p:tavLst>
                                    </p:anim>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5500"/>
                            </p:stCondLst>
                            <p:childTnLst>
                              <p:par>
                                <p:cTn id="126" presetID="10" presetClass="entr" presetSubtype="0" fill="hold" grpId="0" nodeType="afterEffect">
                                  <p:stCondLst>
                                    <p:cond delay="0"/>
                                  </p:stCondLst>
                                  <p:childTnLst>
                                    <p:set>
                                      <p:cBhvr>
                                        <p:cTn id="127" dur="1" fill="hold">
                                          <p:stCondLst>
                                            <p:cond delay="0"/>
                                          </p:stCondLst>
                                        </p:cTn>
                                        <p:tgtEl>
                                          <p:spTgt spid="56"/>
                                        </p:tgtEl>
                                        <p:attrNameLst>
                                          <p:attrName>style.visibility</p:attrName>
                                        </p:attrNameLst>
                                      </p:cBhvr>
                                      <p:to>
                                        <p:strVal val="visible"/>
                                      </p:to>
                                    </p:set>
                                    <p:anim calcmode="lin" valueType="num">
                                      <p:cBhvr>
                                        <p:cTn id="128" dur="500" fill="hold"/>
                                        <p:tgtEl>
                                          <p:spTgt spid="56"/>
                                        </p:tgtEl>
                                        <p:attrNameLst>
                                          <p:attrName>ppt_w</p:attrName>
                                        </p:attrNameLst>
                                      </p:cBhvr>
                                      <p:tavLst>
                                        <p:tav tm="0">
                                          <p:val>
                                            <p:fltVal val="0"/>
                                          </p:val>
                                        </p:tav>
                                        <p:tav tm="100000">
                                          <p:val>
                                            <p:strVal val="#ppt_w"/>
                                          </p:val>
                                        </p:tav>
                                      </p:tavLst>
                                    </p:anim>
                                    <p:anim calcmode="lin" valueType="num">
                                      <p:cBhvr>
                                        <p:cTn id="129" dur="500" fill="hold"/>
                                        <p:tgtEl>
                                          <p:spTgt spid="56"/>
                                        </p:tgtEl>
                                        <p:attrNameLst>
                                          <p:attrName>ppt_h</p:attrName>
                                        </p:attrNameLst>
                                      </p:cBhvr>
                                      <p:tavLst>
                                        <p:tav tm="0">
                                          <p:val>
                                            <p:fltVal val="0"/>
                                          </p:val>
                                        </p:tav>
                                        <p:tav tm="100000">
                                          <p:val>
                                            <p:strVal val="#ppt_h"/>
                                          </p:val>
                                        </p:tav>
                                      </p:tavLst>
                                    </p:anim>
                                    <p:animEffect transition="in" filter="fade">
                                      <p:cBhvr>
                                        <p:cTn id="130" dur="500"/>
                                        <p:tgtEl>
                                          <p:spTgt spid="56"/>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7"/>
                                        </p:tgtEl>
                                        <p:attrNameLst>
                                          <p:attrName>style.visibility</p:attrName>
                                        </p:attrNameLst>
                                      </p:cBhvr>
                                      <p:to>
                                        <p:strVal val="visible"/>
                                      </p:to>
                                    </p:set>
                                    <p:anim calcmode="lin" valueType="num">
                                      <p:cBhvr>
                                        <p:cTn id="133" dur="500" fill="hold"/>
                                        <p:tgtEl>
                                          <p:spTgt spid="57"/>
                                        </p:tgtEl>
                                        <p:attrNameLst>
                                          <p:attrName>ppt_w</p:attrName>
                                        </p:attrNameLst>
                                      </p:cBhvr>
                                      <p:tavLst>
                                        <p:tav tm="0">
                                          <p:val>
                                            <p:fltVal val="0"/>
                                          </p:val>
                                        </p:tav>
                                        <p:tav tm="100000">
                                          <p:val>
                                            <p:strVal val="#ppt_w"/>
                                          </p:val>
                                        </p:tav>
                                      </p:tavLst>
                                    </p:anim>
                                    <p:anim calcmode="lin" valueType="num">
                                      <p:cBhvr>
                                        <p:cTn id="134" dur="500" fill="hold"/>
                                        <p:tgtEl>
                                          <p:spTgt spid="57"/>
                                        </p:tgtEl>
                                        <p:attrNameLst>
                                          <p:attrName>ppt_h</p:attrName>
                                        </p:attrNameLst>
                                      </p:cBhvr>
                                      <p:tavLst>
                                        <p:tav tm="0">
                                          <p:val>
                                            <p:fltVal val="0"/>
                                          </p:val>
                                        </p:tav>
                                        <p:tav tm="100000">
                                          <p:val>
                                            <p:strVal val="#ppt_h"/>
                                          </p:val>
                                        </p:tav>
                                      </p:tavLst>
                                    </p:anim>
                                    <p:animEffect transition="in" filter="fade">
                                      <p:cBhvr>
                                        <p:cTn id="135" dur="500"/>
                                        <p:tgtEl>
                                          <p:spTgt spid="57"/>
                                        </p:tgtEl>
                                      </p:cBhvr>
                                    </p:animEffect>
                                  </p:childTnLst>
                                </p:cTn>
                              </p:par>
                            </p:childTnLst>
                          </p:cTn>
                        </p:par>
                        <p:par>
                          <p:cTn id="136" fill="hold">
                            <p:stCondLst>
                              <p:cond delay="6000"/>
                            </p:stCondLst>
                            <p:childTnLst>
                              <p:par>
                                <p:cTn id="137" presetID="47"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fade">
                                      <p:cBhvr>
                                        <p:cTn id="139" dur="500"/>
                                        <p:tgtEl>
                                          <p:spTgt spid="70"/>
                                        </p:tgtEl>
                                      </p:cBhvr>
                                    </p:animEffect>
                                    <p:anim calcmode="lin" valueType="num">
                                      <p:cBhvr>
                                        <p:cTn id="140" dur="500" fill="hold"/>
                                        <p:tgtEl>
                                          <p:spTgt spid="70"/>
                                        </p:tgtEl>
                                        <p:attrNameLst>
                                          <p:attrName>ppt_x</p:attrName>
                                        </p:attrNameLst>
                                      </p:cBhvr>
                                      <p:tavLst>
                                        <p:tav tm="0">
                                          <p:val>
                                            <p:strVal val="#ppt_x"/>
                                          </p:val>
                                        </p:tav>
                                        <p:tav tm="100000">
                                          <p:val>
                                            <p:strVal val="#ppt_x"/>
                                          </p:val>
                                        </p:tav>
                                      </p:tavLst>
                                    </p:anim>
                                    <p:anim calcmode="lin" valueType="num">
                                      <p:cBhvr>
                                        <p:cTn id="141" dur="500" fill="hold"/>
                                        <p:tgtEl>
                                          <p:spTgt spid="70"/>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43"/>
                                        </p:tgtEl>
                                        <p:attrNameLst>
                                          <p:attrName>style.visibility</p:attrName>
                                        </p:attrNameLst>
                                      </p:cBhvr>
                                      <p:to>
                                        <p:strVal val="visible"/>
                                      </p:to>
                                    </p:set>
                                    <p:animEffect transition="in" filter="fade">
                                      <p:cBhvr>
                                        <p:cTn id="144" dur="500"/>
                                        <p:tgtEl>
                                          <p:spTgt spid="43"/>
                                        </p:tgtEl>
                                      </p:cBhvr>
                                    </p:animEffect>
                                    <p:anim calcmode="lin" valueType="num">
                                      <p:cBhvr>
                                        <p:cTn id="145" dur="500" fill="hold"/>
                                        <p:tgtEl>
                                          <p:spTgt spid="43"/>
                                        </p:tgtEl>
                                        <p:attrNameLst>
                                          <p:attrName>ppt_x</p:attrName>
                                        </p:attrNameLst>
                                      </p:cBhvr>
                                      <p:tavLst>
                                        <p:tav tm="0">
                                          <p:val>
                                            <p:strVal val="#ppt_x"/>
                                          </p:val>
                                        </p:tav>
                                        <p:tav tm="100000">
                                          <p:val>
                                            <p:strVal val="#ppt_x"/>
                                          </p:val>
                                        </p:tav>
                                      </p:tavLst>
                                    </p:anim>
                                    <p:anim calcmode="lin" valueType="num">
                                      <p:cBhvr>
                                        <p:cTn id="146" dur="500" fill="hold"/>
                                        <p:tgtEl>
                                          <p:spTgt spid="43"/>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63"/>
                                        </p:tgtEl>
                                        <p:attrNameLst>
                                          <p:attrName>style.visibility</p:attrName>
                                        </p:attrNameLst>
                                      </p:cBhvr>
                                      <p:to>
                                        <p:strVal val="visible"/>
                                      </p:to>
                                    </p:set>
                                    <p:animEffect transition="in" filter="fade">
                                      <p:cBhvr>
                                        <p:cTn id="149" dur="500"/>
                                        <p:tgtEl>
                                          <p:spTgt spid="63"/>
                                        </p:tgtEl>
                                      </p:cBhvr>
                                    </p:animEffect>
                                    <p:anim calcmode="lin" valueType="num">
                                      <p:cBhvr>
                                        <p:cTn id="150" dur="500" fill="hold"/>
                                        <p:tgtEl>
                                          <p:spTgt spid="63"/>
                                        </p:tgtEl>
                                        <p:attrNameLst>
                                          <p:attrName>ppt_x</p:attrName>
                                        </p:attrNameLst>
                                      </p:cBhvr>
                                      <p:tavLst>
                                        <p:tav tm="0">
                                          <p:val>
                                            <p:strVal val="#ppt_x"/>
                                          </p:val>
                                        </p:tav>
                                        <p:tav tm="100000">
                                          <p:val>
                                            <p:strVal val="#ppt_x"/>
                                          </p:val>
                                        </p:tav>
                                      </p:tavLst>
                                    </p:anim>
                                    <p:anim calcmode="lin" valueType="num">
                                      <p:cBhvr>
                                        <p:cTn id="151" dur="500" fill="hold"/>
                                        <p:tgtEl>
                                          <p:spTgt spid="63"/>
                                        </p:tgtEl>
                                        <p:attrNameLst>
                                          <p:attrName>ppt_y</p:attrName>
                                        </p:attrNameLst>
                                      </p:cBhvr>
                                      <p:tavLst>
                                        <p:tav tm="0">
                                          <p:val>
                                            <p:strVal val="#ppt_y+.1"/>
                                          </p:val>
                                        </p:tav>
                                        <p:tav tm="100000">
                                          <p:val>
                                            <p:strVal val="#ppt_y"/>
                                          </p:val>
                                        </p:tav>
                                      </p:tavLst>
                                    </p:anim>
                                  </p:childTnLst>
                                </p:cTn>
                              </p:par>
                            </p:childTnLst>
                          </p:cTn>
                        </p:par>
                        <p:par>
                          <p:cTn id="152" fill="hold">
                            <p:stCondLst>
                              <p:cond delay="6500"/>
                            </p:stCondLst>
                            <p:childTnLst>
                              <p:par>
                                <p:cTn id="153" presetID="22" presetClass="entr" presetSubtype="8" fill="hold" grpId="0" nodeType="afterEffect">
                                  <p:stCondLst>
                                    <p:cond delay="0"/>
                                  </p:stCondLst>
                                  <p:childTnLst>
                                    <p:set>
                                      <p:cBhvr>
                                        <p:cTn id="154" dur="1" fill="hold">
                                          <p:stCondLst>
                                            <p:cond delay="0"/>
                                          </p:stCondLst>
                                        </p:cTn>
                                        <p:tgtEl>
                                          <p:spTgt spid="60"/>
                                        </p:tgtEl>
                                        <p:attrNameLst>
                                          <p:attrName>style.visibility</p:attrName>
                                        </p:attrNameLst>
                                      </p:cBhvr>
                                      <p:to>
                                        <p:strVal val="visible"/>
                                      </p:to>
                                    </p:set>
                                    <p:animEffect transition="in" filter="wipe(left)">
                                      <p:cBhvr>
                                        <p:cTn id="155" dur="500"/>
                                        <p:tgtEl>
                                          <p:spTgt spid="60"/>
                                        </p:tgtEl>
                                      </p:cBhvr>
                                    </p:animEffect>
                                  </p:childTnLst>
                                </p:cTn>
                              </p:par>
                              <p:par>
                                <p:cTn id="156" presetID="42" presetClass="entr" presetSubtype="0" fill="hold" grpId="0" nodeType="with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fade">
                                      <p:cBhvr>
                                        <p:cTn id="158" dur="500"/>
                                        <p:tgtEl>
                                          <p:spTgt spid="40"/>
                                        </p:tgtEl>
                                      </p:cBhvr>
                                    </p:animEffect>
                                    <p:anim calcmode="lin" valueType="num">
                                      <p:cBhvr>
                                        <p:cTn id="159" dur="500" fill="hold"/>
                                        <p:tgtEl>
                                          <p:spTgt spid="40"/>
                                        </p:tgtEl>
                                        <p:attrNameLst>
                                          <p:attrName>ppt_x</p:attrName>
                                        </p:attrNameLst>
                                      </p:cBhvr>
                                      <p:tavLst>
                                        <p:tav tm="0">
                                          <p:val>
                                            <p:strVal val="#ppt_x"/>
                                          </p:val>
                                        </p:tav>
                                        <p:tav tm="100000">
                                          <p:val>
                                            <p:strVal val="#ppt_x"/>
                                          </p:val>
                                        </p:tav>
                                      </p:tavLst>
                                    </p:anim>
                                    <p:anim calcmode="lin" valueType="num">
                                      <p:cBhvr>
                                        <p:cTn id="160"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autoUpdateAnimBg="0"/>
      <p:bldP spid="41" grpId="0" animBg="1" autoUpdateAnimBg="0"/>
      <p:bldP spid="42" grpId="0" animBg="1" autoUpdateAnimBg="0"/>
      <p:bldP spid="43" grpId="0" animBg="1" autoUpdateAnimBg="0"/>
      <p:bldP spid="44" grpId="0" animBg="1"/>
      <p:bldP spid="45" grpId="0" animBg="1" autoUpdateAnimBg="0"/>
      <p:bldP spid="46" grpId="0" animBg="1" autoUpdateAnimBg="0"/>
      <p:bldP spid="47" grpId="0" animBg="1" autoUpdateAnimBg="0"/>
      <p:bldP spid="48" grpId="0" animBg="1" autoUpdateAnimBg="0"/>
      <p:bldP spid="49" grpId="0" animBg="1"/>
      <p:bldP spid="50" grpId="0" animBg="1" autoUpdateAnimBg="0"/>
      <p:bldP spid="51" grpId="0" animBg="1" autoUpdateAnimBg="0"/>
      <p:bldP spid="52" grpId="0" animBg="1"/>
      <p:bldP spid="53" grpId="0" animBg="1" autoUpdateAnimBg="0"/>
      <p:bldP spid="54" grpId="0" animBg="1" autoUpdateAnimBg="0"/>
      <p:bldP spid="55" grpId="0" animBg="1"/>
      <p:bldP spid="56" grpId="0" animBg="1" autoUpdateAnimBg="0"/>
      <p:bldP spid="57" grpId="0" animBg="1" autoUpdateAnimBg="0"/>
      <p:bldP spid="58" grpId="0" animBg="1" autoUpdateAnimBg="0"/>
      <p:bldP spid="59" grpId="0" animBg="1"/>
      <p:bldP spid="60" grpId="0" animBg="1"/>
      <p:bldP spid="61" grpId="0" autoUpdateAnimBg="0"/>
      <p:bldP spid="62" grpId="0" autoUpdateAnimBg="0"/>
      <p:bldP spid="63" grpId="0" autoUpdateAnimBg="0"/>
      <p:bldP spid="64" grpId="0" autoUpdateAnimBg="0"/>
      <p:bldP spid="65" grpId="0" autoUpdateAnimBg="0"/>
      <p:bldP spid="66" grpId="0" autoUpdateAnimBg="0"/>
      <p:bldP spid="67" grpId="0" autoUpdateAnimBg="0"/>
      <p:bldP spid="68" grpId="0" autoUpdateAnimBg="0"/>
      <p:bldP spid="69" grpId="0" autoUpdateAnimBg="0"/>
      <p:bldP spid="7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7" name="直接连接符​​ 14"/>
          <p:cNvCxnSpPr/>
          <p:nvPr/>
        </p:nvCxnSpPr>
        <p:spPr>
          <a:xfrm>
            <a:off x="5647418"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14"/>
          <p:cNvCxnSpPr/>
          <p:nvPr/>
        </p:nvCxnSpPr>
        <p:spPr>
          <a:xfrm>
            <a:off x="362112" y="468660"/>
            <a:ext cx="3057760" cy="0"/>
          </a:xfrm>
          <a:prstGeom prst="line">
            <a:avLst/>
          </a:prstGeom>
          <a:ln w="952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2" name="Freeform 5"/>
          <p:cNvSpPr>
            <a:spLocks noChangeArrowheads="1"/>
          </p:cNvSpPr>
          <p:nvPr/>
        </p:nvSpPr>
        <p:spPr bwMode="auto">
          <a:xfrm>
            <a:off x="892820" y="1747838"/>
            <a:ext cx="960437" cy="768350"/>
          </a:xfrm>
          <a:custGeom>
            <a:avLst/>
            <a:gdLst>
              <a:gd name="T0" fmla="*/ 397681 w 256"/>
              <a:gd name="T1" fmla="*/ 644664 h 205"/>
              <a:gd name="T2" fmla="*/ 874148 w 256"/>
              <a:gd name="T3" fmla="*/ 453514 h 205"/>
              <a:gd name="T4" fmla="*/ 960437 w 256"/>
              <a:gd name="T5" fmla="*/ 104945 h 205"/>
              <a:gd name="T6" fmla="*/ 0 w 256"/>
              <a:gd name="T7" fmla="*/ 682145 h 205"/>
              <a:gd name="T8" fmla="*/ 345157 w 256"/>
              <a:gd name="T9" fmla="*/ 768350 h 205"/>
              <a:gd name="T10" fmla="*/ 397681 w 256"/>
              <a:gd name="T11" fmla="*/ 644664 h 205"/>
              <a:gd name="T12" fmla="*/ 0 60000 65536"/>
              <a:gd name="T13" fmla="*/ 0 60000 65536"/>
              <a:gd name="T14" fmla="*/ 0 60000 65536"/>
              <a:gd name="T15" fmla="*/ 0 60000 65536"/>
              <a:gd name="T16" fmla="*/ 0 60000 65536"/>
              <a:gd name="T17" fmla="*/ 0 60000 65536"/>
              <a:gd name="T18" fmla="*/ 0 w 256"/>
              <a:gd name="T19" fmla="*/ 0 h 205"/>
              <a:gd name="T20" fmla="*/ 256 w 256"/>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256" h="205">
                <a:moveTo>
                  <a:pt x="106" y="172"/>
                </a:moveTo>
                <a:cubicBezTo>
                  <a:pt x="134" y="128"/>
                  <a:pt x="186" y="109"/>
                  <a:pt x="233" y="121"/>
                </a:cubicBezTo>
                <a:cubicBezTo>
                  <a:pt x="256" y="28"/>
                  <a:pt x="256" y="28"/>
                  <a:pt x="256" y="28"/>
                </a:cubicBezTo>
                <a:cubicBezTo>
                  <a:pt x="143" y="0"/>
                  <a:pt x="28" y="69"/>
                  <a:pt x="0" y="182"/>
                </a:cubicBezTo>
                <a:cubicBezTo>
                  <a:pt x="92" y="205"/>
                  <a:pt x="92" y="205"/>
                  <a:pt x="92" y="205"/>
                </a:cubicBezTo>
                <a:cubicBezTo>
                  <a:pt x="95" y="194"/>
                  <a:pt x="100" y="182"/>
                  <a:pt x="106" y="172"/>
                </a:cubicBezTo>
                <a:close/>
              </a:path>
            </a:pathLst>
          </a:custGeom>
          <a:solidFill>
            <a:schemeClr val="tx1"/>
          </a:solidFill>
          <a:ln>
            <a:noFill/>
          </a:ln>
        </p:spPr>
        <p:txBody>
          <a:bodyPr/>
          <a:lstStyle/>
          <a:p>
            <a:endParaRPr lang="zh-CN" altLang="en-US">
              <a:solidFill>
                <a:schemeClr val="accent2"/>
              </a:solidFill>
            </a:endParaRPr>
          </a:p>
        </p:txBody>
      </p:sp>
      <p:sp>
        <p:nvSpPr>
          <p:cNvPr id="33" name="Freeform 6"/>
          <p:cNvSpPr>
            <a:spLocks noChangeArrowheads="1"/>
          </p:cNvSpPr>
          <p:nvPr/>
        </p:nvSpPr>
        <p:spPr bwMode="auto">
          <a:xfrm>
            <a:off x="1767532" y="1852613"/>
            <a:ext cx="658813" cy="658812"/>
          </a:xfrm>
          <a:custGeom>
            <a:avLst/>
            <a:gdLst>
              <a:gd name="T0" fmla="*/ 127271 w 176"/>
              <a:gd name="T1" fmla="*/ 400528 h 176"/>
              <a:gd name="T2" fmla="*/ 314433 w 176"/>
              <a:gd name="T3" fmla="*/ 658812 h 176"/>
              <a:gd name="T4" fmla="*/ 658813 w 176"/>
              <a:gd name="T5" fmla="*/ 565231 h 176"/>
              <a:gd name="T6" fmla="*/ 86095 w 176"/>
              <a:gd name="T7" fmla="*/ 0 h 176"/>
              <a:gd name="T8" fmla="*/ 0 w 176"/>
              <a:gd name="T9" fmla="*/ 348122 h 176"/>
              <a:gd name="T10" fmla="*/ 127271 w 176"/>
              <a:gd name="T11" fmla="*/ 400528 h 176"/>
              <a:gd name="T12" fmla="*/ 0 60000 65536"/>
              <a:gd name="T13" fmla="*/ 0 60000 65536"/>
              <a:gd name="T14" fmla="*/ 0 60000 65536"/>
              <a:gd name="T15" fmla="*/ 0 60000 65536"/>
              <a:gd name="T16" fmla="*/ 0 60000 65536"/>
              <a:gd name="T17" fmla="*/ 0 60000 65536"/>
              <a:gd name="T18" fmla="*/ 0 w 176"/>
              <a:gd name="T19" fmla="*/ 0 h 176"/>
              <a:gd name="T20" fmla="*/ 176 w 176"/>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176" h="176">
                <a:moveTo>
                  <a:pt x="34" y="107"/>
                </a:moveTo>
                <a:cubicBezTo>
                  <a:pt x="60" y="123"/>
                  <a:pt x="77" y="148"/>
                  <a:pt x="84" y="176"/>
                </a:cubicBezTo>
                <a:cubicBezTo>
                  <a:pt x="176" y="151"/>
                  <a:pt x="176" y="151"/>
                  <a:pt x="176" y="151"/>
                </a:cubicBezTo>
                <a:cubicBezTo>
                  <a:pt x="156" y="74"/>
                  <a:pt x="100" y="20"/>
                  <a:pt x="23" y="0"/>
                </a:cubicBezTo>
                <a:cubicBezTo>
                  <a:pt x="0" y="93"/>
                  <a:pt x="0" y="93"/>
                  <a:pt x="0" y="93"/>
                </a:cubicBezTo>
                <a:cubicBezTo>
                  <a:pt x="12" y="96"/>
                  <a:pt x="23" y="100"/>
                  <a:pt x="34" y="107"/>
                </a:cubicBezTo>
                <a:close/>
              </a:path>
            </a:pathLst>
          </a:custGeom>
          <a:solidFill>
            <a:schemeClr val="bg2"/>
          </a:solidFill>
          <a:ln>
            <a:noFill/>
          </a:ln>
        </p:spPr>
        <p:txBody>
          <a:bodyPr/>
          <a:lstStyle/>
          <a:p>
            <a:endParaRPr lang="zh-CN" altLang="en-US">
              <a:solidFill>
                <a:schemeClr val="accent2"/>
              </a:solidFill>
            </a:endParaRPr>
          </a:p>
        </p:txBody>
      </p:sp>
      <p:sp>
        <p:nvSpPr>
          <p:cNvPr id="34" name="Freeform 7"/>
          <p:cNvSpPr>
            <a:spLocks noChangeArrowheads="1"/>
          </p:cNvSpPr>
          <p:nvPr/>
        </p:nvSpPr>
        <p:spPr bwMode="auto">
          <a:xfrm>
            <a:off x="2081857" y="2417763"/>
            <a:ext cx="382588" cy="398462"/>
          </a:xfrm>
          <a:custGeom>
            <a:avLst/>
            <a:gdLst>
              <a:gd name="T0" fmla="*/ 3751 w 102"/>
              <a:gd name="T1" fmla="*/ 312003 h 106"/>
              <a:gd name="T2" fmla="*/ 348830 w 102"/>
              <a:gd name="T3" fmla="*/ 398462 h 106"/>
              <a:gd name="T4" fmla="*/ 345079 w 102"/>
              <a:gd name="T5" fmla="*/ 0 h 106"/>
              <a:gd name="T6" fmla="*/ 0 w 102"/>
              <a:gd name="T7" fmla="*/ 93977 h 106"/>
              <a:gd name="T8" fmla="*/ 3751 w 102"/>
              <a:gd name="T9" fmla="*/ 312003 h 106"/>
              <a:gd name="T10" fmla="*/ 0 60000 65536"/>
              <a:gd name="T11" fmla="*/ 0 60000 65536"/>
              <a:gd name="T12" fmla="*/ 0 60000 65536"/>
              <a:gd name="T13" fmla="*/ 0 60000 65536"/>
              <a:gd name="T14" fmla="*/ 0 60000 65536"/>
              <a:gd name="T15" fmla="*/ 0 w 102"/>
              <a:gd name="T16" fmla="*/ 0 h 106"/>
              <a:gd name="T17" fmla="*/ 102 w 102"/>
              <a:gd name="T18" fmla="*/ 106 h 106"/>
            </a:gdLst>
            <a:ahLst/>
            <a:cxnLst>
              <a:cxn ang="T10">
                <a:pos x="T0" y="T1"/>
              </a:cxn>
              <a:cxn ang="T11">
                <a:pos x="T2" y="T3"/>
              </a:cxn>
              <a:cxn ang="T12">
                <a:pos x="T4" y="T5"/>
              </a:cxn>
              <a:cxn ang="T13">
                <a:pos x="T6" y="T7"/>
              </a:cxn>
              <a:cxn ang="T14">
                <a:pos x="T8" y="T9"/>
              </a:cxn>
            </a:cxnLst>
            <a:rect l="T15" t="T16" r="T17" b="T18"/>
            <a:pathLst>
              <a:path w="102" h="106">
                <a:moveTo>
                  <a:pt x="1" y="83"/>
                </a:moveTo>
                <a:cubicBezTo>
                  <a:pt x="93" y="106"/>
                  <a:pt x="93" y="106"/>
                  <a:pt x="93" y="106"/>
                </a:cubicBezTo>
                <a:cubicBezTo>
                  <a:pt x="102" y="70"/>
                  <a:pt x="102" y="36"/>
                  <a:pt x="92" y="0"/>
                </a:cubicBezTo>
                <a:cubicBezTo>
                  <a:pt x="0" y="25"/>
                  <a:pt x="0" y="25"/>
                  <a:pt x="0" y="25"/>
                </a:cubicBezTo>
                <a:cubicBezTo>
                  <a:pt x="5" y="44"/>
                  <a:pt x="6" y="64"/>
                  <a:pt x="1" y="83"/>
                </a:cubicBezTo>
                <a:close/>
              </a:path>
            </a:pathLst>
          </a:custGeom>
          <a:solidFill>
            <a:schemeClr val="tx2"/>
          </a:solidFill>
          <a:ln>
            <a:noFill/>
          </a:ln>
        </p:spPr>
        <p:txBody>
          <a:bodyPr/>
          <a:lstStyle/>
          <a:p>
            <a:endParaRPr lang="zh-CN" altLang="en-US">
              <a:solidFill>
                <a:schemeClr val="accent2"/>
              </a:solidFill>
            </a:endParaRPr>
          </a:p>
        </p:txBody>
      </p:sp>
      <p:sp>
        <p:nvSpPr>
          <p:cNvPr id="35" name="Freeform 8"/>
          <p:cNvSpPr>
            <a:spLocks noChangeArrowheads="1"/>
          </p:cNvSpPr>
          <p:nvPr/>
        </p:nvSpPr>
        <p:spPr bwMode="auto">
          <a:xfrm>
            <a:off x="2029470" y="2728913"/>
            <a:ext cx="401637" cy="315912"/>
          </a:xfrm>
          <a:custGeom>
            <a:avLst/>
            <a:gdLst>
              <a:gd name="T0" fmla="*/ 0 w 107"/>
              <a:gd name="T1" fmla="*/ 127869 h 84"/>
              <a:gd name="T2" fmla="*/ 304043 w 107"/>
              <a:gd name="T3" fmla="*/ 315912 h 84"/>
              <a:gd name="T4" fmla="*/ 401637 w 107"/>
              <a:gd name="T5" fmla="*/ 86500 h 84"/>
              <a:gd name="T6" fmla="*/ 56304 w 107"/>
              <a:gd name="T7" fmla="*/ 0 h 84"/>
              <a:gd name="T8" fmla="*/ 0 w 107"/>
              <a:gd name="T9" fmla="*/ 127869 h 84"/>
              <a:gd name="T10" fmla="*/ 0 60000 65536"/>
              <a:gd name="T11" fmla="*/ 0 60000 65536"/>
              <a:gd name="T12" fmla="*/ 0 60000 65536"/>
              <a:gd name="T13" fmla="*/ 0 60000 65536"/>
              <a:gd name="T14" fmla="*/ 0 60000 65536"/>
              <a:gd name="T15" fmla="*/ 0 w 107"/>
              <a:gd name="T16" fmla="*/ 0 h 84"/>
              <a:gd name="T17" fmla="*/ 107 w 107"/>
              <a:gd name="T18" fmla="*/ 84 h 84"/>
            </a:gdLst>
            <a:ahLst/>
            <a:cxnLst>
              <a:cxn ang="T10">
                <a:pos x="T0" y="T1"/>
              </a:cxn>
              <a:cxn ang="T11">
                <a:pos x="T2" y="T3"/>
              </a:cxn>
              <a:cxn ang="T12">
                <a:pos x="T4" y="T5"/>
              </a:cxn>
              <a:cxn ang="T13">
                <a:pos x="T6" y="T7"/>
              </a:cxn>
              <a:cxn ang="T14">
                <a:pos x="T8" y="T9"/>
              </a:cxn>
            </a:cxnLst>
            <a:rect l="T15" t="T16" r="T17" b="T18"/>
            <a:pathLst>
              <a:path w="107" h="84">
                <a:moveTo>
                  <a:pt x="0" y="34"/>
                </a:moveTo>
                <a:cubicBezTo>
                  <a:pt x="81" y="84"/>
                  <a:pt x="81" y="84"/>
                  <a:pt x="81" y="84"/>
                </a:cubicBezTo>
                <a:cubicBezTo>
                  <a:pt x="94" y="64"/>
                  <a:pt x="101" y="46"/>
                  <a:pt x="107" y="23"/>
                </a:cubicBezTo>
                <a:cubicBezTo>
                  <a:pt x="15" y="0"/>
                  <a:pt x="15" y="0"/>
                  <a:pt x="15" y="0"/>
                </a:cubicBezTo>
                <a:cubicBezTo>
                  <a:pt x="12" y="12"/>
                  <a:pt x="7" y="23"/>
                  <a:pt x="0" y="34"/>
                </a:cubicBezTo>
                <a:close/>
              </a:path>
            </a:pathLst>
          </a:custGeom>
          <a:solidFill>
            <a:schemeClr val="tx1"/>
          </a:solidFill>
          <a:ln>
            <a:noFill/>
          </a:ln>
        </p:spPr>
        <p:txBody>
          <a:bodyPr/>
          <a:lstStyle/>
          <a:p>
            <a:endParaRPr lang="zh-CN" altLang="en-US">
              <a:solidFill>
                <a:schemeClr val="accent2"/>
              </a:solidFill>
            </a:endParaRPr>
          </a:p>
        </p:txBody>
      </p:sp>
      <p:sp>
        <p:nvSpPr>
          <p:cNvPr id="36" name="Freeform 9"/>
          <p:cNvSpPr>
            <a:spLocks noChangeArrowheads="1"/>
          </p:cNvSpPr>
          <p:nvPr/>
        </p:nvSpPr>
        <p:spPr bwMode="auto">
          <a:xfrm>
            <a:off x="807095" y="2428875"/>
            <a:ext cx="1525587" cy="1098550"/>
          </a:xfrm>
          <a:custGeom>
            <a:avLst/>
            <a:gdLst>
              <a:gd name="T0" fmla="*/ 1525587 w 407"/>
              <a:gd name="T1" fmla="*/ 614888 h 293"/>
              <a:gd name="T2" fmla="*/ 1221969 w 407"/>
              <a:gd name="T3" fmla="*/ 427422 h 293"/>
              <a:gd name="T4" fmla="*/ 622230 w 407"/>
              <a:gd name="T5" fmla="*/ 562398 h 293"/>
              <a:gd name="T6" fmla="*/ 431063 w 407"/>
              <a:gd name="T7" fmla="*/ 86234 h 293"/>
              <a:gd name="T8" fmla="*/ 86213 w 407"/>
              <a:gd name="T9" fmla="*/ 0 h 293"/>
              <a:gd name="T10" fmla="*/ 431063 w 407"/>
              <a:gd name="T11" fmla="*/ 866092 h 293"/>
              <a:gd name="T12" fmla="*/ 1525587 w 407"/>
              <a:gd name="T13" fmla="*/ 614888 h 293"/>
              <a:gd name="T14" fmla="*/ 0 60000 65536"/>
              <a:gd name="T15" fmla="*/ 0 60000 65536"/>
              <a:gd name="T16" fmla="*/ 0 60000 65536"/>
              <a:gd name="T17" fmla="*/ 0 60000 65536"/>
              <a:gd name="T18" fmla="*/ 0 60000 65536"/>
              <a:gd name="T19" fmla="*/ 0 60000 65536"/>
              <a:gd name="T20" fmla="*/ 0 60000 65536"/>
              <a:gd name="T21" fmla="*/ 0 w 407"/>
              <a:gd name="T22" fmla="*/ 0 h 293"/>
              <a:gd name="T23" fmla="*/ 407 w 407"/>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293">
                <a:moveTo>
                  <a:pt x="407" y="164"/>
                </a:moveTo>
                <a:cubicBezTo>
                  <a:pt x="326" y="114"/>
                  <a:pt x="326" y="114"/>
                  <a:pt x="326" y="114"/>
                </a:cubicBezTo>
                <a:cubicBezTo>
                  <a:pt x="292" y="168"/>
                  <a:pt x="220" y="185"/>
                  <a:pt x="166" y="150"/>
                </a:cubicBezTo>
                <a:cubicBezTo>
                  <a:pt x="122" y="123"/>
                  <a:pt x="103" y="71"/>
                  <a:pt x="115" y="23"/>
                </a:cubicBezTo>
                <a:cubicBezTo>
                  <a:pt x="23" y="0"/>
                  <a:pt x="23" y="0"/>
                  <a:pt x="23" y="0"/>
                </a:cubicBezTo>
                <a:cubicBezTo>
                  <a:pt x="0" y="91"/>
                  <a:pt x="36" y="181"/>
                  <a:pt x="115" y="231"/>
                </a:cubicBezTo>
                <a:cubicBezTo>
                  <a:pt x="214" y="293"/>
                  <a:pt x="345" y="263"/>
                  <a:pt x="407" y="164"/>
                </a:cubicBezTo>
                <a:close/>
              </a:path>
            </a:pathLst>
          </a:custGeom>
          <a:solidFill>
            <a:schemeClr val="bg1"/>
          </a:solidFill>
          <a:ln>
            <a:noFill/>
          </a:ln>
        </p:spPr>
        <p:txBody>
          <a:bodyPr/>
          <a:lstStyle/>
          <a:p>
            <a:endParaRPr lang="zh-CN" altLang="en-US">
              <a:solidFill>
                <a:schemeClr val="accent2"/>
              </a:solidFill>
            </a:endParaRPr>
          </a:p>
        </p:txBody>
      </p:sp>
      <p:sp>
        <p:nvSpPr>
          <p:cNvPr id="37" name="Freeform 12"/>
          <p:cNvSpPr>
            <a:spLocks noChangeArrowheads="1"/>
          </p:cNvSpPr>
          <p:nvPr/>
        </p:nvSpPr>
        <p:spPr bwMode="auto">
          <a:xfrm>
            <a:off x="2426345" y="1511300"/>
            <a:ext cx="3556000" cy="917575"/>
          </a:xfrm>
          <a:custGeom>
            <a:avLst/>
            <a:gdLst>
              <a:gd name="T0" fmla="*/ 4763 w 2240"/>
              <a:gd name="T1" fmla="*/ 917575 h 578"/>
              <a:gd name="T2" fmla="*/ 0 w 2240"/>
              <a:gd name="T3" fmla="*/ 903288 h 578"/>
              <a:gd name="T4" fmla="*/ 3551238 w 2240"/>
              <a:gd name="T5" fmla="*/ 0 h 578"/>
              <a:gd name="T6" fmla="*/ 3556000 w 2240"/>
              <a:gd name="T7" fmla="*/ 11113 h 578"/>
              <a:gd name="T8" fmla="*/ 4763 w 2240"/>
              <a:gd name="T9" fmla="*/ 917575 h 578"/>
              <a:gd name="T10" fmla="*/ 0 60000 65536"/>
              <a:gd name="T11" fmla="*/ 0 60000 65536"/>
              <a:gd name="T12" fmla="*/ 0 60000 65536"/>
              <a:gd name="T13" fmla="*/ 0 60000 65536"/>
              <a:gd name="T14" fmla="*/ 0 60000 65536"/>
              <a:gd name="T15" fmla="*/ 0 w 2240"/>
              <a:gd name="T16" fmla="*/ 0 h 578"/>
              <a:gd name="T17" fmla="*/ 2240 w 2240"/>
              <a:gd name="T18" fmla="*/ 578 h 578"/>
            </a:gdLst>
            <a:ahLst/>
            <a:cxnLst>
              <a:cxn ang="T10">
                <a:pos x="T0" y="T1"/>
              </a:cxn>
              <a:cxn ang="T11">
                <a:pos x="T2" y="T3"/>
              </a:cxn>
              <a:cxn ang="T12">
                <a:pos x="T4" y="T5"/>
              </a:cxn>
              <a:cxn ang="T13">
                <a:pos x="T6" y="T7"/>
              </a:cxn>
              <a:cxn ang="T14">
                <a:pos x="T8" y="T9"/>
              </a:cxn>
            </a:cxnLst>
            <a:rect l="T15" t="T16" r="T17" b="T18"/>
            <a:pathLst>
              <a:path w="2240" h="578">
                <a:moveTo>
                  <a:pt x="3" y="578"/>
                </a:moveTo>
                <a:lnTo>
                  <a:pt x="0" y="569"/>
                </a:lnTo>
                <a:lnTo>
                  <a:pt x="2237" y="0"/>
                </a:lnTo>
                <a:lnTo>
                  <a:pt x="2240" y="7"/>
                </a:lnTo>
                <a:lnTo>
                  <a:pt x="3" y="578"/>
                </a:lnTo>
                <a:close/>
              </a:path>
            </a:pathLst>
          </a:custGeom>
          <a:solidFill>
            <a:schemeClr val="accent3"/>
          </a:solidFill>
          <a:ln>
            <a:noFill/>
          </a:ln>
        </p:spPr>
        <p:txBody>
          <a:bodyPr/>
          <a:lstStyle/>
          <a:p>
            <a:endParaRPr lang="zh-CN" altLang="en-US"/>
          </a:p>
        </p:txBody>
      </p:sp>
      <p:sp>
        <p:nvSpPr>
          <p:cNvPr id="38" name="Freeform 15"/>
          <p:cNvSpPr>
            <a:spLocks noChangeArrowheads="1"/>
          </p:cNvSpPr>
          <p:nvPr/>
        </p:nvSpPr>
        <p:spPr bwMode="auto">
          <a:xfrm>
            <a:off x="2426345" y="2811463"/>
            <a:ext cx="3575050" cy="952500"/>
          </a:xfrm>
          <a:custGeom>
            <a:avLst/>
            <a:gdLst>
              <a:gd name="T0" fmla="*/ 3570288 w 2252"/>
              <a:gd name="T1" fmla="*/ 952500 h 600"/>
              <a:gd name="T2" fmla="*/ 0 w 2252"/>
              <a:gd name="T3" fmla="*/ 11113 h 600"/>
              <a:gd name="T4" fmla="*/ 4763 w 2252"/>
              <a:gd name="T5" fmla="*/ 0 h 600"/>
              <a:gd name="T6" fmla="*/ 3575050 w 2252"/>
              <a:gd name="T7" fmla="*/ 938213 h 600"/>
              <a:gd name="T8" fmla="*/ 3570288 w 2252"/>
              <a:gd name="T9" fmla="*/ 952500 h 600"/>
              <a:gd name="T10" fmla="*/ 0 60000 65536"/>
              <a:gd name="T11" fmla="*/ 0 60000 65536"/>
              <a:gd name="T12" fmla="*/ 0 60000 65536"/>
              <a:gd name="T13" fmla="*/ 0 60000 65536"/>
              <a:gd name="T14" fmla="*/ 0 60000 65536"/>
              <a:gd name="T15" fmla="*/ 0 w 2252"/>
              <a:gd name="T16" fmla="*/ 0 h 600"/>
              <a:gd name="T17" fmla="*/ 2252 w 2252"/>
              <a:gd name="T18" fmla="*/ 600 h 600"/>
            </a:gdLst>
            <a:ahLst/>
            <a:cxnLst>
              <a:cxn ang="T10">
                <a:pos x="T0" y="T1"/>
              </a:cxn>
              <a:cxn ang="T11">
                <a:pos x="T2" y="T3"/>
              </a:cxn>
              <a:cxn ang="T12">
                <a:pos x="T4" y="T5"/>
              </a:cxn>
              <a:cxn ang="T13">
                <a:pos x="T6" y="T7"/>
              </a:cxn>
              <a:cxn ang="T14">
                <a:pos x="T8" y="T9"/>
              </a:cxn>
            </a:cxnLst>
            <a:rect l="T15" t="T16" r="T17" b="T18"/>
            <a:pathLst>
              <a:path w="2252" h="600">
                <a:moveTo>
                  <a:pt x="2249" y="600"/>
                </a:moveTo>
                <a:lnTo>
                  <a:pt x="0" y="7"/>
                </a:lnTo>
                <a:lnTo>
                  <a:pt x="3" y="0"/>
                </a:lnTo>
                <a:lnTo>
                  <a:pt x="2252" y="591"/>
                </a:lnTo>
                <a:lnTo>
                  <a:pt x="2249" y="600"/>
                </a:lnTo>
                <a:close/>
              </a:path>
            </a:pathLst>
          </a:custGeom>
          <a:solidFill>
            <a:schemeClr val="accent3"/>
          </a:solidFill>
          <a:ln>
            <a:noFill/>
          </a:ln>
        </p:spPr>
        <p:txBody>
          <a:bodyPr/>
          <a:lstStyle/>
          <a:p>
            <a:endParaRPr lang="zh-CN" altLang="en-US"/>
          </a:p>
        </p:txBody>
      </p:sp>
      <p:sp>
        <p:nvSpPr>
          <p:cNvPr id="39" name="Freeform 16"/>
          <p:cNvSpPr>
            <a:spLocks noChangeArrowheads="1"/>
          </p:cNvSpPr>
          <p:nvPr/>
        </p:nvSpPr>
        <p:spPr bwMode="auto">
          <a:xfrm>
            <a:off x="6188720" y="1465263"/>
            <a:ext cx="1200150" cy="2235200"/>
          </a:xfrm>
          <a:custGeom>
            <a:avLst/>
            <a:gdLst>
              <a:gd name="T0" fmla="*/ 0 w 320"/>
              <a:gd name="T1" fmla="*/ 26252 h 596"/>
              <a:gd name="T2" fmla="*/ 7501 w 320"/>
              <a:gd name="T3" fmla="*/ 198768 h 596"/>
              <a:gd name="T4" fmla="*/ 18752 w 320"/>
              <a:gd name="T5" fmla="*/ 198768 h 596"/>
              <a:gd name="T6" fmla="*/ 1008876 w 320"/>
              <a:gd name="T7" fmla="*/ 1121350 h 596"/>
              <a:gd name="T8" fmla="*/ 371296 w 320"/>
              <a:gd name="T9" fmla="*/ 2058934 h 596"/>
              <a:gd name="T10" fmla="*/ 435054 w 320"/>
              <a:gd name="T11" fmla="*/ 2235200 h 596"/>
              <a:gd name="T12" fmla="*/ 1181398 w 320"/>
              <a:gd name="T13" fmla="*/ 1121350 h 596"/>
              <a:gd name="T14" fmla="*/ 0 w 320"/>
              <a:gd name="T15" fmla="*/ 26252 h 596"/>
              <a:gd name="T16" fmla="*/ 0 60000 65536"/>
              <a:gd name="T17" fmla="*/ 0 60000 65536"/>
              <a:gd name="T18" fmla="*/ 0 60000 65536"/>
              <a:gd name="T19" fmla="*/ 0 60000 65536"/>
              <a:gd name="T20" fmla="*/ 0 60000 65536"/>
              <a:gd name="T21" fmla="*/ 0 60000 65536"/>
              <a:gd name="T22" fmla="*/ 0 60000 65536"/>
              <a:gd name="T23" fmla="*/ 0 60000 65536"/>
              <a:gd name="T24" fmla="*/ 0 w 320"/>
              <a:gd name="T25" fmla="*/ 0 h 596"/>
              <a:gd name="T26" fmla="*/ 320 w 320"/>
              <a:gd name="T27" fmla="*/ 596 h 5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 h="596">
                <a:moveTo>
                  <a:pt x="0" y="7"/>
                </a:moveTo>
                <a:cubicBezTo>
                  <a:pt x="2" y="53"/>
                  <a:pt x="2" y="53"/>
                  <a:pt x="2" y="53"/>
                </a:cubicBezTo>
                <a:cubicBezTo>
                  <a:pt x="3" y="53"/>
                  <a:pt x="4" y="53"/>
                  <a:pt x="5" y="53"/>
                </a:cubicBezTo>
                <a:cubicBezTo>
                  <a:pt x="146" y="48"/>
                  <a:pt x="264" y="158"/>
                  <a:pt x="269" y="299"/>
                </a:cubicBezTo>
                <a:cubicBezTo>
                  <a:pt x="274" y="413"/>
                  <a:pt x="202" y="513"/>
                  <a:pt x="99" y="549"/>
                </a:cubicBezTo>
                <a:cubicBezTo>
                  <a:pt x="116" y="596"/>
                  <a:pt x="116" y="596"/>
                  <a:pt x="116" y="596"/>
                </a:cubicBezTo>
                <a:cubicBezTo>
                  <a:pt x="242" y="550"/>
                  <a:pt x="320" y="434"/>
                  <a:pt x="315" y="299"/>
                </a:cubicBezTo>
                <a:cubicBezTo>
                  <a:pt x="309" y="132"/>
                  <a:pt x="168" y="0"/>
                  <a:pt x="0" y="7"/>
                </a:cubicBezTo>
                <a:close/>
              </a:path>
            </a:pathLst>
          </a:custGeom>
          <a:solidFill>
            <a:schemeClr val="tx1"/>
          </a:solidFill>
          <a:ln>
            <a:noFill/>
          </a:ln>
        </p:spPr>
        <p:txBody>
          <a:bodyPr/>
          <a:lstStyle/>
          <a:p>
            <a:endParaRPr lang="zh-CN" altLang="en-US"/>
          </a:p>
        </p:txBody>
      </p:sp>
      <p:sp>
        <p:nvSpPr>
          <p:cNvPr id="40" name="Freeform 17"/>
          <p:cNvSpPr>
            <a:spLocks noChangeArrowheads="1"/>
          </p:cNvSpPr>
          <p:nvPr/>
        </p:nvSpPr>
        <p:spPr bwMode="auto">
          <a:xfrm>
            <a:off x="5839470" y="1492250"/>
            <a:ext cx="355600" cy="231775"/>
          </a:xfrm>
          <a:custGeom>
            <a:avLst/>
            <a:gdLst>
              <a:gd name="T0" fmla="*/ 355600 w 95"/>
              <a:gd name="T1" fmla="*/ 171962 h 62"/>
              <a:gd name="T2" fmla="*/ 348114 w 95"/>
              <a:gd name="T3" fmla="*/ 0 h 62"/>
              <a:gd name="T4" fmla="*/ 0 w 95"/>
              <a:gd name="T5" fmla="*/ 67290 h 62"/>
              <a:gd name="T6" fmla="*/ 59891 w 95"/>
              <a:gd name="T7" fmla="*/ 231775 h 62"/>
              <a:gd name="T8" fmla="*/ 355600 w 95"/>
              <a:gd name="T9" fmla="*/ 171962 h 62"/>
              <a:gd name="T10" fmla="*/ 0 60000 65536"/>
              <a:gd name="T11" fmla="*/ 0 60000 65536"/>
              <a:gd name="T12" fmla="*/ 0 60000 65536"/>
              <a:gd name="T13" fmla="*/ 0 60000 65536"/>
              <a:gd name="T14" fmla="*/ 0 60000 65536"/>
              <a:gd name="T15" fmla="*/ 0 w 95"/>
              <a:gd name="T16" fmla="*/ 0 h 62"/>
              <a:gd name="T17" fmla="*/ 95 w 95"/>
              <a:gd name="T18" fmla="*/ 62 h 62"/>
            </a:gdLst>
            <a:ahLst/>
            <a:cxnLst>
              <a:cxn ang="T10">
                <a:pos x="T0" y="T1"/>
              </a:cxn>
              <a:cxn ang="T11">
                <a:pos x="T2" y="T3"/>
              </a:cxn>
              <a:cxn ang="T12">
                <a:pos x="T4" y="T5"/>
              </a:cxn>
              <a:cxn ang="T13">
                <a:pos x="T6" y="T7"/>
              </a:cxn>
              <a:cxn ang="T14">
                <a:pos x="T8" y="T9"/>
              </a:cxn>
            </a:cxnLst>
            <a:rect l="T15" t="T16" r="T17" b="T18"/>
            <a:pathLst>
              <a:path w="95" h="62">
                <a:moveTo>
                  <a:pt x="95" y="46"/>
                </a:moveTo>
                <a:cubicBezTo>
                  <a:pt x="93" y="0"/>
                  <a:pt x="93" y="0"/>
                  <a:pt x="93" y="0"/>
                </a:cubicBezTo>
                <a:cubicBezTo>
                  <a:pt x="60" y="1"/>
                  <a:pt x="32" y="6"/>
                  <a:pt x="0" y="18"/>
                </a:cubicBezTo>
                <a:cubicBezTo>
                  <a:pt x="16" y="62"/>
                  <a:pt x="16" y="62"/>
                  <a:pt x="16" y="62"/>
                </a:cubicBezTo>
                <a:cubicBezTo>
                  <a:pt x="41" y="53"/>
                  <a:pt x="67" y="47"/>
                  <a:pt x="95" y="46"/>
                </a:cubicBezTo>
                <a:close/>
              </a:path>
            </a:pathLst>
          </a:custGeom>
          <a:solidFill>
            <a:schemeClr val="bg2"/>
          </a:solidFill>
          <a:ln>
            <a:noFill/>
          </a:ln>
        </p:spPr>
        <p:txBody>
          <a:bodyPr/>
          <a:lstStyle/>
          <a:p>
            <a:endParaRPr lang="zh-CN" altLang="en-US"/>
          </a:p>
        </p:txBody>
      </p:sp>
      <p:sp>
        <p:nvSpPr>
          <p:cNvPr id="41" name="Freeform 18"/>
          <p:cNvSpPr>
            <a:spLocks noChangeArrowheads="1"/>
          </p:cNvSpPr>
          <p:nvPr/>
        </p:nvSpPr>
        <p:spPr bwMode="auto">
          <a:xfrm>
            <a:off x="5371157" y="1558925"/>
            <a:ext cx="528638" cy="442913"/>
          </a:xfrm>
          <a:custGeom>
            <a:avLst/>
            <a:gdLst>
              <a:gd name="T0" fmla="*/ 528638 w 141"/>
              <a:gd name="T1" fmla="*/ 165154 h 118"/>
              <a:gd name="T2" fmla="*/ 468651 w 141"/>
              <a:gd name="T3" fmla="*/ 0 h 118"/>
              <a:gd name="T4" fmla="*/ 0 w 141"/>
              <a:gd name="T5" fmla="*/ 322801 h 118"/>
              <a:gd name="T6" fmla="*/ 138721 w 141"/>
              <a:gd name="T7" fmla="*/ 442913 h 118"/>
              <a:gd name="T8" fmla="*/ 528638 w 141"/>
              <a:gd name="T9" fmla="*/ 165154 h 118"/>
              <a:gd name="T10" fmla="*/ 0 60000 65536"/>
              <a:gd name="T11" fmla="*/ 0 60000 65536"/>
              <a:gd name="T12" fmla="*/ 0 60000 65536"/>
              <a:gd name="T13" fmla="*/ 0 60000 65536"/>
              <a:gd name="T14" fmla="*/ 0 60000 65536"/>
              <a:gd name="T15" fmla="*/ 0 w 141"/>
              <a:gd name="T16" fmla="*/ 0 h 118"/>
              <a:gd name="T17" fmla="*/ 141 w 141"/>
              <a:gd name="T18" fmla="*/ 118 h 118"/>
            </a:gdLst>
            <a:ahLst/>
            <a:cxnLst>
              <a:cxn ang="T10">
                <a:pos x="T0" y="T1"/>
              </a:cxn>
              <a:cxn ang="T11">
                <a:pos x="T2" y="T3"/>
              </a:cxn>
              <a:cxn ang="T12">
                <a:pos x="T4" y="T5"/>
              </a:cxn>
              <a:cxn ang="T13">
                <a:pos x="T6" y="T7"/>
              </a:cxn>
              <a:cxn ang="T14">
                <a:pos x="T8" y="T9"/>
              </a:cxn>
            </a:cxnLst>
            <a:rect l="T15" t="T16" r="T17" b="T18"/>
            <a:pathLst>
              <a:path w="141" h="118">
                <a:moveTo>
                  <a:pt x="141" y="44"/>
                </a:moveTo>
                <a:cubicBezTo>
                  <a:pt x="125" y="0"/>
                  <a:pt x="125" y="0"/>
                  <a:pt x="125" y="0"/>
                </a:cubicBezTo>
                <a:cubicBezTo>
                  <a:pt x="75" y="18"/>
                  <a:pt x="35" y="46"/>
                  <a:pt x="0" y="86"/>
                </a:cubicBezTo>
                <a:cubicBezTo>
                  <a:pt x="37" y="118"/>
                  <a:pt x="37" y="118"/>
                  <a:pt x="37" y="118"/>
                </a:cubicBezTo>
                <a:cubicBezTo>
                  <a:pt x="64" y="85"/>
                  <a:pt x="100" y="60"/>
                  <a:pt x="141" y="44"/>
                </a:cubicBezTo>
                <a:close/>
              </a:path>
            </a:pathLst>
          </a:custGeom>
          <a:solidFill>
            <a:schemeClr val="tx2"/>
          </a:solidFill>
          <a:ln>
            <a:noFill/>
          </a:ln>
        </p:spPr>
        <p:txBody>
          <a:bodyPr/>
          <a:lstStyle/>
          <a:p>
            <a:endParaRPr lang="zh-CN" altLang="en-US"/>
          </a:p>
        </p:txBody>
      </p:sp>
      <p:sp>
        <p:nvSpPr>
          <p:cNvPr id="42" name="Freeform 19"/>
          <p:cNvSpPr>
            <a:spLocks noChangeArrowheads="1"/>
          </p:cNvSpPr>
          <p:nvPr/>
        </p:nvSpPr>
        <p:spPr bwMode="auto">
          <a:xfrm>
            <a:off x="5013970" y="1882775"/>
            <a:ext cx="495300" cy="1139825"/>
          </a:xfrm>
          <a:custGeom>
            <a:avLst/>
            <a:gdLst>
              <a:gd name="T0" fmla="*/ 270164 w 132"/>
              <a:gd name="T1" fmla="*/ 772381 h 304"/>
              <a:gd name="T2" fmla="*/ 495300 w 132"/>
              <a:gd name="T3" fmla="*/ 119982 h 304"/>
              <a:gd name="T4" fmla="*/ 356466 w 132"/>
              <a:gd name="T5" fmla="*/ 0 h 304"/>
              <a:gd name="T6" fmla="*/ 146339 w 132"/>
              <a:gd name="T7" fmla="*/ 1139825 h 304"/>
              <a:gd name="T8" fmla="*/ 330200 w 132"/>
              <a:gd name="T9" fmla="*/ 1072335 h 304"/>
              <a:gd name="T10" fmla="*/ 270164 w 132"/>
              <a:gd name="T11" fmla="*/ 772381 h 304"/>
              <a:gd name="T12" fmla="*/ 0 60000 65536"/>
              <a:gd name="T13" fmla="*/ 0 60000 65536"/>
              <a:gd name="T14" fmla="*/ 0 60000 65536"/>
              <a:gd name="T15" fmla="*/ 0 60000 65536"/>
              <a:gd name="T16" fmla="*/ 0 60000 65536"/>
              <a:gd name="T17" fmla="*/ 0 60000 65536"/>
              <a:gd name="T18" fmla="*/ 0 w 132"/>
              <a:gd name="T19" fmla="*/ 0 h 304"/>
              <a:gd name="T20" fmla="*/ 132 w 132"/>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32" h="304">
                <a:moveTo>
                  <a:pt x="72" y="206"/>
                </a:moveTo>
                <a:cubicBezTo>
                  <a:pt x="69" y="140"/>
                  <a:pt x="92" y="79"/>
                  <a:pt x="132" y="32"/>
                </a:cubicBezTo>
                <a:cubicBezTo>
                  <a:pt x="95" y="0"/>
                  <a:pt x="95" y="0"/>
                  <a:pt x="95" y="0"/>
                </a:cubicBezTo>
                <a:cubicBezTo>
                  <a:pt x="20" y="87"/>
                  <a:pt x="0" y="196"/>
                  <a:pt x="39" y="304"/>
                </a:cubicBezTo>
                <a:cubicBezTo>
                  <a:pt x="88" y="286"/>
                  <a:pt x="88" y="286"/>
                  <a:pt x="88" y="286"/>
                </a:cubicBezTo>
                <a:cubicBezTo>
                  <a:pt x="78" y="261"/>
                  <a:pt x="73" y="234"/>
                  <a:pt x="72" y="206"/>
                </a:cubicBezTo>
                <a:close/>
              </a:path>
            </a:pathLst>
          </a:custGeom>
          <a:solidFill>
            <a:schemeClr val="tx1"/>
          </a:solidFill>
          <a:ln>
            <a:noFill/>
          </a:ln>
        </p:spPr>
        <p:txBody>
          <a:bodyPr/>
          <a:lstStyle/>
          <a:p>
            <a:endParaRPr lang="zh-CN" altLang="en-US"/>
          </a:p>
        </p:txBody>
      </p:sp>
      <p:sp>
        <p:nvSpPr>
          <p:cNvPr id="43" name="Freeform 20"/>
          <p:cNvSpPr>
            <a:spLocks noChangeArrowheads="1"/>
          </p:cNvSpPr>
          <p:nvPr/>
        </p:nvSpPr>
        <p:spPr bwMode="auto">
          <a:xfrm>
            <a:off x="5160020" y="2954338"/>
            <a:ext cx="1463675" cy="963612"/>
          </a:xfrm>
          <a:custGeom>
            <a:avLst/>
            <a:gdLst>
              <a:gd name="T0" fmla="*/ 1114645 w 390"/>
              <a:gd name="T1" fmla="*/ 622411 h 257"/>
              <a:gd name="T2" fmla="*/ 183898 w 390"/>
              <a:gd name="T3" fmla="*/ 0 h 257"/>
              <a:gd name="T4" fmla="*/ 0 w 390"/>
              <a:gd name="T5" fmla="*/ 67490 h 257"/>
              <a:gd name="T6" fmla="*/ 1463675 w 390"/>
              <a:gd name="T7" fmla="*/ 746143 h 257"/>
              <a:gd name="T8" fmla="*/ 1399874 w 390"/>
              <a:gd name="T9" fmla="*/ 569918 h 257"/>
              <a:gd name="T10" fmla="*/ 1114645 w 390"/>
              <a:gd name="T11" fmla="*/ 622411 h 257"/>
              <a:gd name="T12" fmla="*/ 0 60000 65536"/>
              <a:gd name="T13" fmla="*/ 0 60000 65536"/>
              <a:gd name="T14" fmla="*/ 0 60000 65536"/>
              <a:gd name="T15" fmla="*/ 0 60000 65536"/>
              <a:gd name="T16" fmla="*/ 0 60000 65536"/>
              <a:gd name="T17" fmla="*/ 0 60000 65536"/>
              <a:gd name="T18" fmla="*/ 0 w 390"/>
              <a:gd name="T19" fmla="*/ 0 h 257"/>
              <a:gd name="T20" fmla="*/ 390 w 390"/>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390" h="257">
                <a:moveTo>
                  <a:pt x="297" y="166"/>
                </a:moveTo>
                <a:cubicBezTo>
                  <a:pt x="184" y="170"/>
                  <a:pt x="86" y="100"/>
                  <a:pt x="49" y="0"/>
                </a:cubicBezTo>
                <a:cubicBezTo>
                  <a:pt x="0" y="18"/>
                  <a:pt x="0" y="18"/>
                  <a:pt x="0" y="18"/>
                </a:cubicBezTo>
                <a:cubicBezTo>
                  <a:pt x="58" y="175"/>
                  <a:pt x="232" y="257"/>
                  <a:pt x="390" y="199"/>
                </a:cubicBezTo>
                <a:cubicBezTo>
                  <a:pt x="373" y="152"/>
                  <a:pt x="373" y="152"/>
                  <a:pt x="373" y="152"/>
                </a:cubicBezTo>
                <a:cubicBezTo>
                  <a:pt x="349" y="160"/>
                  <a:pt x="324" y="165"/>
                  <a:pt x="297" y="166"/>
                </a:cubicBezTo>
                <a:close/>
              </a:path>
            </a:pathLst>
          </a:custGeom>
          <a:solidFill>
            <a:schemeClr val="bg1"/>
          </a:solidFill>
          <a:ln>
            <a:noFill/>
          </a:ln>
        </p:spPr>
        <p:txBody>
          <a:bodyPr/>
          <a:lstStyle/>
          <a:p>
            <a:endParaRPr lang="zh-CN" altLang="en-US"/>
          </a:p>
        </p:txBody>
      </p:sp>
      <p:sp>
        <p:nvSpPr>
          <p:cNvPr id="44" name="Freeform 34"/>
          <p:cNvSpPr>
            <a:spLocks noEditPoints="1" noChangeArrowheads="1"/>
          </p:cNvSpPr>
          <p:nvPr/>
        </p:nvSpPr>
        <p:spPr bwMode="auto">
          <a:xfrm>
            <a:off x="4507557" y="2363788"/>
            <a:ext cx="349250" cy="266700"/>
          </a:xfrm>
          <a:custGeom>
            <a:avLst/>
            <a:gdLst>
              <a:gd name="T0" fmla="*/ 334228 w 93"/>
              <a:gd name="T1" fmla="*/ 0 h 71"/>
              <a:gd name="T2" fmla="*/ 15022 w 93"/>
              <a:gd name="T3" fmla="*/ 3756 h 71"/>
              <a:gd name="T4" fmla="*/ 0 w 93"/>
              <a:gd name="T5" fmla="*/ 18782 h 71"/>
              <a:gd name="T6" fmla="*/ 3755 w 93"/>
              <a:gd name="T7" fmla="*/ 206599 h 71"/>
              <a:gd name="T8" fmla="*/ 18777 w 93"/>
              <a:gd name="T9" fmla="*/ 221624 h 71"/>
              <a:gd name="T10" fmla="*/ 120172 w 93"/>
              <a:gd name="T11" fmla="*/ 221624 h 71"/>
              <a:gd name="T12" fmla="*/ 120172 w 93"/>
              <a:gd name="T13" fmla="*/ 255431 h 71"/>
              <a:gd name="T14" fmla="*/ 82618 w 93"/>
              <a:gd name="T15" fmla="*/ 259187 h 71"/>
              <a:gd name="T16" fmla="*/ 78863 w 93"/>
              <a:gd name="T17" fmla="*/ 262944 h 71"/>
              <a:gd name="T18" fmla="*/ 82618 w 93"/>
              <a:gd name="T19" fmla="*/ 266700 h 71"/>
              <a:gd name="T20" fmla="*/ 270387 w 93"/>
              <a:gd name="T21" fmla="*/ 266700 h 71"/>
              <a:gd name="T22" fmla="*/ 277898 w 93"/>
              <a:gd name="T23" fmla="*/ 259187 h 71"/>
              <a:gd name="T24" fmla="*/ 270387 w 93"/>
              <a:gd name="T25" fmla="*/ 255431 h 71"/>
              <a:gd name="T26" fmla="*/ 236589 w 93"/>
              <a:gd name="T27" fmla="*/ 255431 h 71"/>
              <a:gd name="T28" fmla="*/ 232833 w 93"/>
              <a:gd name="T29" fmla="*/ 221624 h 71"/>
              <a:gd name="T30" fmla="*/ 334228 w 93"/>
              <a:gd name="T31" fmla="*/ 217868 h 71"/>
              <a:gd name="T32" fmla="*/ 349250 w 93"/>
              <a:gd name="T33" fmla="*/ 202842 h 71"/>
              <a:gd name="T34" fmla="*/ 349250 w 93"/>
              <a:gd name="T35" fmla="*/ 15025 h 71"/>
              <a:gd name="T36" fmla="*/ 334228 w 93"/>
              <a:gd name="T37" fmla="*/ 0 h 71"/>
              <a:gd name="T38" fmla="*/ 289164 w 93"/>
              <a:gd name="T39" fmla="*/ 202842 h 71"/>
              <a:gd name="T40" fmla="*/ 285409 w 93"/>
              <a:gd name="T41" fmla="*/ 199086 h 71"/>
              <a:gd name="T42" fmla="*/ 289164 w 93"/>
              <a:gd name="T43" fmla="*/ 195330 h 71"/>
              <a:gd name="T44" fmla="*/ 292919 w 93"/>
              <a:gd name="T45" fmla="*/ 199086 h 71"/>
              <a:gd name="T46" fmla="*/ 289164 w 93"/>
              <a:gd name="T47" fmla="*/ 202842 h 71"/>
              <a:gd name="T48" fmla="*/ 334228 w 93"/>
              <a:gd name="T49" fmla="*/ 180304 h 71"/>
              <a:gd name="T50" fmla="*/ 18777 w 93"/>
              <a:gd name="T51" fmla="*/ 184061 h 71"/>
              <a:gd name="T52" fmla="*/ 18777 w 93"/>
              <a:gd name="T53" fmla="*/ 18782 h 71"/>
              <a:gd name="T54" fmla="*/ 334228 w 93"/>
              <a:gd name="T55" fmla="*/ 15025 h 71"/>
              <a:gd name="T56" fmla="*/ 334228 w 93"/>
              <a:gd name="T57" fmla="*/ 180304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
              <a:gd name="T88" fmla="*/ 0 h 71"/>
              <a:gd name="T89" fmla="*/ 93 w 93"/>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 h="71">
                <a:moveTo>
                  <a:pt x="89" y="0"/>
                </a:moveTo>
                <a:cubicBezTo>
                  <a:pt x="4" y="1"/>
                  <a:pt x="4" y="1"/>
                  <a:pt x="4" y="1"/>
                </a:cubicBezTo>
                <a:cubicBezTo>
                  <a:pt x="2" y="1"/>
                  <a:pt x="0" y="3"/>
                  <a:pt x="0" y="5"/>
                </a:cubicBezTo>
                <a:cubicBezTo>
                  <a:pt x="1" y="55"/>
                  <a:pt x="1" y="55"/>
                  <a:pt x="1" y="55"/>
                </a:cubicBezTo>
                <a:cubicBezTo>
                  <a:pt x="1" y="57"/>
                  <a:pt x="3" y="59"/>
                  <a:pt x="5" y="59"/>
                </a:cubicBezTo>
                <a:cubicBezTo>
                  <a:pt x="32" y="59"/>
                  <a:pt x="32" y="59"/>
                  <a:pt x="32" y="59"/>
                </a:cubicBezTo>
                <a:cubicBezTo>
                  <a:pt x="32" y="68"/>
                  <a:pt x="32" y="68"/>
                  <a:pt x="32" y="68"/>
                </a:cubicBezTo>
                <a:cubicBezTo>
                  <a:pt x="22" y="69"/>
                  <a:pt x="22" y="69"/>
                  <a:pt x="22" y="69"/>
                </a:cubicBezTo>
                <a:cubicBezTo>
                  <a:pt x="21" y="69"/>
                  <a:pt x="21" y="69"/>
                  <a:pt x="21" y="70"/>
                </a:cubicBezTo>
                <a:cubicBezTo>
                  <a:pt x="21" y="70"/>
                  <a:pt x="21" y="71"/>
                  <a:pt x="22" y="71"/>
                </a:cubicBezTo>
                <a:cubicBezTo>
                  <a:pt x="72" y="71"/>
                  <a:pt x="72" y="71"/>
                  <a:pt x="72" y="71"/>
                </a:cubicBezTo>
                <a:cubicBezTo>
                  <a:pt x="73" y="71"/>
                  <a:pt x="74" y="70"/>
                  <a:pt x="74" y="69"/>
                </a:cubicBezTo>
                <a:cubicBezTo>
                  <a:pt x="74" y="69"/>
                  <a:pt x="73" y="68"/>
                  <a:pt x="72" y="68"/>
                </a:cubicBezTo>
                <a:cubicBezTo>
                  <a:pt x="63" y="68"/>
                  <a:pt x="63" y="68"/>
                  <a:pt x="63" y="68"/>
                </a:cubicBezTo>
                <a:cubicBezTo>
                  <a:pt x="62" y="59"/>
                  <a:pt x="62" y="59"/>
                  <a:pt x="62" y="59"/>
                </a:cubicBezTo>
                <a:cubicBezTo>
                  <a:pt x="89" y="58"/>
                  <a:pt x="89" y="58"/>
                  <a:pt x="89" y="58"/>
                </a:cubicBezTo>
                <a:cubicBezTo>
                  <a:pt x="92" y="58"/>
                  <a:pt x="93" y="56"/>
                  <a:pt x="93" y="54"/>
                </a:cubicBezTo>
                <a:cubicBezTo>
                  <a:pt x="93" y="4"/>
                  <a:pt x="93" y="4"/>
                  <a:pt x="93" y="4"/>
                </a:cubicBezTo>
                <a:cubicBezTo>
                  <a:pt x="93" y="2"/>
                  <a:pt x="91" y="0"/>
                  <a:pt x="89" y="0"/>
                </a:cubicBezTo>
                <a:close/>
                <a:moveTo>
                  <a:pt x="77" y="54"/>
                </a:moveTo>
                <a:cubicBezTo>
                  <a:pt x="76" y="54"/>
                  <a:pt x="76" y="54"/>
                  <a:pt x="76" y="53"/>
                </a:cubicBezTo>
                <a:cubicBezTo>
                  <a:pt x="76" y="52"/>
                  <a:pt x="76" y="52"/>
                  <a:pt x="77" y="52"/>
                </a:cubicBezTo>
                <a:cubicBezTo>
                  <a:pt x="78" y="52"/>
                  <a:pt x="78" y="52"/>
                  <a:pt x="78" y="53"/>
                </a:cubicBezTo>
                <a:cubicBezTo>
                  <a:pt x="78" y="54"/>
                  <a:pt x="78" y="54"/>
                  <a:pt x="77" y="54"/>
                </a:cubicBezTo>
                <a:close/>
                <a:moveTo>
                  <a:pt x="89" y="48"/>
                </a:moveTo>
                <a:cubicBezTo>
                  <a:pt x="5" y="49"/>
                  <a:pt x="5" y="49"/>
                  <a:pt x="5" y="49"/>
                </a:cubicBezTo>
                <a:cubicBezTo>
                  <a:pt x="5" y="5"/>
                  <a:pt x="5" y="5"/>
                  <a:pt x="5" y="5"/>
                </a:cubicBezTo>
                <a:cubicBezTo>
                  <a:pt x="89" y="4"/>
                  <a:pt x="89" y="4"/>
                  <a:pt x="89" y="4"/>
                </a:cubicBezTo>
                <a:lnTo>
                  <a:pt x="89" y="48"/>
                </a:lnTo>
                <a:close/>
              </a:path>
            </a:pathLst>
          </a:custGeom>
          <a:solidFill>
            <a:schemeClr val="tx1"/>
          </a:solidFill>
          <a:ln>
            <a:noFill/>
          </a:ln>
        </p:spPr>
        <p:txBody>
          <a:bodyPr/>
          <a:lstStyle/>
          <a:p>
            <a:endParaRPr lang="zh-CN" altLang="en-US"/>
          </a:p>
        </p:txBody>
      </p:sp>
      <p:sp>
        <p:nvSpPr>
          <p:cNvPr id="45" name="Freeform 35"/>
          <p:cNvSpPr>
            <a:spLocks noEditPoints="1" noChangeArrowheads="1"/>
          </p:cNvSpPr>
          <p:nvPr/>
        </p:nvSpPr>
        <p:spPr bwMode="auto">
          <a:xfrm>
            <a:off x="4310707" y="2540000"/>
            <a:ext cx="171450" cy="101600"/>
          </a:xfrm>
          <a:custGeom>
            <a:avLst/>
            <a:gdLst>
              <a:gd name="T0" fmla="*/ 0 w 46"/>
              <a:gd name="T1" fmla="*/ 71496 h 27"/>
              <a:gd name="T2" fmla="*/ 29817 w 46"/>
              <a:gd name="T3" fmla="*/ 101600 h 27"/>
              <a:gd name="T4" fmla="*/ 137905 w 46"/>
              <a:gd name="T5" fmla="*/ 101600 h 27"/>
              <a:gd name="T6" fmla="*/ 167723 w 46"/>
              <a:gd name="T7" fmla="*/ 67733 h 27"/>
              <a:gd name="T8" fmla="*/ 167723 w 46"/>
              <a:gd name="T9" fmla="*/ 0 h 27"/>
              <a:gd name="T10" fmla="*/ 0 w 46"/>
              <a:gd name="T11" fmla="*/ 0 h 27"/>
              <a:gd name="T12" fmla="*/ 0 w 46"/>
              <a:gd name="T13" fmla="*/ 71496 h 27"/>
              <a:gd name="T14" fmla="*/ 85725 w 46"/>
              <a:gd name="T15" fmla="*/ 45156 h 27"/>
              <a:gd name="T16" fmla="*/ 96907 w 46"/>
              <a:gd name="T17" fmla="*/ 60207 h 27"/>
              <a:gd name="T18" fmla="*/ 85725 w 46"/>
              <a:gd name="T19" fmla="*/ 71496 h 27"/>
              <a:gd name="T20" fmla="*/ 70816 w 46"/>
              <a:gd name="T21" fmla="*/ 60207 h 27"/>
              <a:gd name="T22" fmla="*/ 85725 w 46"/>
              <a:gd name="T23" fmla="*/ 45156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6"/>
              <a:gd name="T37" fmla="*/ 0 h 27"/>
              <a:gd name="T38" fmla="*/ 46 w 46"/>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6" h="27">
                <a:moveTo>
                  <a:pt x="0" y="19"/>
                </a:moveTo>
                <a:cubicBezTo>
                  <a:pt x="0" y="23"/>
                  <a:pt x="4" y="27"/>
                  <a:pt x="8" y="27"/>
                </a:cubicBezTo>
                <a:cubicBezTo>
                  <a:pt x="37" y="27"/>
                  <a:pt x="37" y="27"/>
                  <a:pt x="37" y="27"/>
                </a:cubicBezTo>
                <a:cubicBezTo>
                  <a:pt x="42" y="27"/>
                  <a:pt x="46" y="23"/>
                  <a:pt x="45" y="18"/>
                </a:cubicBezTo>
                <a:cubicBezTo>
                  <a:pt x="45" y="0"/>
                  <a:pt x="45" y="0"/>
                  <a:pt x="45" y="0"/>
                </a:cubicBezTo>
                <a:cubicBezTo>
                  <a:pt x="0" y="0"/>
                  <a:pt x="0" y="0"/>
                  <a:pt x="0" y="0"/>
                </a:cubicBezTo>
                <a:lnTo>
                  <a:pt x="0" y="19"/>
                </a:lnTo>
                <a:close/>
                <a:moveTo>
                  <a:pt x="23" y="12"/>
                </a:moveTo>
                <a:cubicBezTo>
                  <a:pt x="25" y="12"/>
                  <a:pt x="26" y="14"/>
                  <a:pt x="26" y="16"/>
                </a:cubicBezTo>
                <a:cubicBezTo>
                  <a:pt x="26" y="18"/>
                  <a:pt x="25" y="19"/>
                  <a:pt x="23" y="19"/>
                </a:cubicBezTo>
                <a:cubicBezTo>
                  <a:pt x="21" y="19"/>
                  <a:pt x="19" y="18"/>
                  <a:pt x="19" y="16"/>
                </a:cubicBezTo>
                <a:cubicBezTo>
                  <a:pt x="19" y="14"/>
                  <a:pt x="21" y="12"/>
                  <a:pt x="23" y="12"/>
                </a:cubicBezTo>
                <a:close/>
              </a:path>
            </a:pathLst>
          </a:custGeom>
          <a:solidFill>
            <a:schemeClr val="tx1"/>
          </a:solidFill>
          <a:ln>
            <a:noFill/>
          </a:ln>
        </p:spPr>
        <p:txBody>
          <a:bodyPr/>
          <a:lstStyle/>
          <a:p>
            <a:endParaRPr lang="zh-CN" altLang="en-US"/>
          </a:p>
        </p:txBody>
      </p:sp>
      <p:sp>
        <p:nvSpPr>
          <p:cNvPr id="46" name="Freeform 36"/>
          <p:cNvSpPr>
            <a:spLocks noEditPoints="1" noChangeArrowheads="1"/>
          </p:cNvSpPr>
          <p:nvPr/>
        </p:nvSpPr>
        <p:spPr bwMode="auto">
          <a:xfrm>
            <a:off x="4304357" y="2278063"/>
            <a:ext cx="173038" cy="254000"/>
          </a:xfrm>
          <a:custGeom>
            <a:avLst/>
            <a:gdLst>
              <a:gd name="T0" fmla="*/ 139183 w 46"/>
              <a:gd name="T1" fmla="*/ 0 h 68"/>
              <a:gd name="T2" fmla="*/ 33855 w 46"/>
              <a:gd name="T3" fmla="*/ 0 h 68"/>
              <a:gd name="T4" fmla="*/ 0 w 46"/>
              <a:gd name="T5" fmla="*/ 33618 h 68"/>
              <a:gd name="T6" fmla="*/ 3762 w 46"/>
              <a:gd name="T7" fmla="*/ 254000 h 68"/>
              <a:gd name="T8" fmla="*/ 173038 w 46"/>
              <a:gd name="T9" fmla="*/ 250265 h 68"/>
              <a:gd name="T10" fmla="*/ 173038 w 46"/>
              <a:gd name="T11" fmla="*/ 29882 h 68"/>
              <a:gd name="T12" fmla="*/ 139183 w 46"/>
              <a:gd name="T13" fmla="*/ 0 h 68"/>
              <a:gd name="T14" fmla="*/ 146706 w 46"/>
              <a:gd name="T15" fmla="*/ 104588 h 68"/>
              <a:gd name="T16" fmla="*/ 22570 w 46"/>
              <a:gd name="T17" fmla="*/ 108324 h 68"/>
              <a:gd name="T18" fmla="*/ 22570 w 46"/>
              <a:gd name="T19" fmla="*/ 78441 h 68"/>
              <a:gd name="T20" fmla="*/ 146706 w 46"/>
              <a:gd name="T21" fmla="*/ 78441 h 68"/>
              <a:gd name="T22" fmla="*/ 146706 w 46"/>
              <a:gd name="T23" fmla="*/ 104588 h 68"/>
              <a:gd name="T24" fmla="*/ 146706 w 46"/>
              <a:gd name="T25" fmla="*/ 52294 h 68"/>
              <a:gd name="T26" fmla="*/ 22570 w 46"/>
              <a:gd name="T27" fmla="*/ 52294 h 68"/>
              <a:gd name="T28" fmla="*/ 22570 w 46"/>
              <a:gd name="T29" fmla="*/ 26147 h 68"/>
              <a:gd name="T30" fmla="*/ 146706 w 46"/>
              <a:gd name="T31" fmla="*/ 26147 h 68"/>
              <a:gd name="T32" fmla="*/ 146706 w 46"/>
              <a:gd name="T33" fmla="*/ 52294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68"/>
              <a:gd name="T53" fmla="*/ 46 w 4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68">
                <a:moveTo>
                  <a:pt x="37" y="0"/>
                </a:moveTo>
                <a:cubicBezTo>
                  <a:pt x="9" y="0"/>
                  <a:pt x="9" y="0"/>
                  <a:pt x="9" y="0"/>
                </a:cubicBezTo>
                <a:cubicBezTo>
                  <a:pt x="4" y="0"/>
                  <a:pt x="0" y="4"/>
                  <a:pt x="0" y="9"/>
                </a:cubicBezTo>
                <a:cubicBezTo>
                  <a:pt x="1" y="68"/>
                  <a:pt x="1" y="68"/>
                  <a:pt x="1" y="68"/>
                </a:cubicBezTo>
                <a:cubicBezTo>
                  <a:pt x="46" y="67"/>
                  <a:pt x="46" y="67"/>
                  <a:pt x="46" y="67"/>
                </a:cubicBezTo>
                <a:cubicBezTo>
                  <a:pt x="46" y="8"/>
                  <a:pt x="46" y="8"/>
                  <a:pt x="46" y="8"/>
                </a:cubicBezTo>
                <a:cubicBezTo>
                  <a:pt x="46" y="4"/>
                  <a:pt x="42" y="0"/>
                  <a:pt x="37" y="0"/>
                </a:cubicBezTo>
                <a:close/>
                <a:moveTo>
                  <a:pt x="39" y="28"/>
                </a:moveTo>
                <a:cubicBezTo>
                  <a:pt x="6" y="29"/>
                  <a:pt x="6" y="29"/>
                  <a:pt x="6" y="29"/>
                </a:cubicBezTo>
                <a:cubicBezTo>
                  <a:pt x="6" y="21"/>
                  <a:pt x="6" y="21"/>
                  <a:pt x="6" y="21"/>
                </a:cubicBezTo>
                <a:cubicBezTo>
                  <a:pt x="39" y="21"/>
                  <a:pt x="39" y="21"/>
                  <a:pt x="39" y="21"/>
                </a:cubicBezTo>
                <a:lnTo>
                  <a:pt x="39" y="28"/>
                </a:lnTo>
                <a:close/>
                <a:moveTo>
                  <a:pt x="39" y="14"/>
                </a:moveTo>
                <a:cubicBezTo>
                  <a:pt x="6" y="14"/>
                  <a:pt x="6" y="14"/>
                  <a:pt x="6" y="14"/>
                </a:cubicBezTo>
                <a:cubicBezTo>
                  <a:pt x="6" y="7"/>
                  <a:pt x="6" y="7"/>
                  <a:pt x="6" y="7"/>
                </a:cubicBezTo>
                <a:cubicBezTo>
                  <a:pt x="39" y="7"/>
                  <a:pt x="39" y="7"/>
                  <a:pt x="39" y="7"/>
                </a:cubicBezTo>
                <a:lnTo>
                  <a:pt x="39" y="14"/>
                </a:lnTo>
                <a:close/>
              </a:path>
            </a:pathLst>
          </a:custGeom>
          <a:solidFill>
            <a:schemeClr val="tx1"/>
          </a:solidFill>
          <a:ln>
            <a:noFill/>
          </a:ln>
        </p:spPr>
        <p:txBody>
          <a:bodyPr/>
          <a:lstStyle/>
          <a:p>
            <a:endParaRPr lang="zh-CN" altLang="en-US"/>
          </a:p>
        </p:txBody>
      </p:sp>
      <p:sp>
        <p:nvSpPr>
          <p:cNvPr id="47" name="Freeform 37"/>
          <p:cNvSpPr>
            <a:spLocks noChangeArrowheads="1"/>
          </p:cNvSpPr>
          <p:nvPr/>
        </p:nvSpPr>
        <p:spPr bwMode="auto">
          <a:xfrm>
            <a:off x="5696595" y="4157663"/>
            <a:ext cx="635000" cy="41275"/>
          </a:xfrm>
          <a:custGeom>
            <a:avLst/>
            <a:gdLst>
              <a:gd name="T0" fmla="*/ 635000 w 169"/>
              <a:gd name="T1" fmla="*/ 26266 h 11"/>
              <a:gd name="T2" fmla="*/ 623728 w 169"/>
              <a:gd name="T3" fmla="*/ 33770 h 11"/>
              <a:gd name="T4" fmla="*/ 7515 w 169"/>
              <a:gd name="T5" fmla="*/ 41275 h 11"/>
              <a:gd name="T6" fmla="*/ 0 w 169"/>
              <a:gd name="T7" fmla="*/ 33770 h 11"/>
              <a:gd name="T8" fmla="*/ 0 w 169"/>
              <a:gd name="T9" fmla="*/ 15009 h 11"/>
              <a:gd name="T10" fmla="*/ 7515 w 169"/>
              <a:gd name="T11" fmla="*/ 3752 h 11"/>
              <a:gd name="T12" fmla="*/ 623728 w 169"/>
              <a:gd name="T13" fmla="*/ 0 h 11"/>
              <a:gd name="T14" fmla="*/ 635000 w 169"/>
              <a:gd name="T15" fmla="*/ 7505 h 11"/>
              <a:gd name="T16" fmla="*/ 635000 w 169"/>
              <a:gd name="T17" fmla="*/ 2626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9"/>
              <a:gd name="T28" fmla="*/ 0 h 11"/>
              <a:gd name="T29" fmla="*/ 169 w 16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9" h="11">
                <a:moveTo>
                  <a:pt x="169" y="7"/>
                </a:moveTo>
                <a:cubicBezTo>
                  <a:pt x="169" y="8"/>
                  <a:pt x="168" y="9"/>
                  <a:pt x="166" y="9"/>
                </a:cubicBezTo>
                <a:cubicBezTo>
                  <a:pt x="2" y="11"/>
                  <a:pt x="2" y="11"/>
                  <a:pt x="2" y="11"/>
                </a:cubicBezTo>
                <a:cubicBezTo>
                  <a:pt x="1" y="11"/>
                  <a:pt x="0" y="10"/>
                  <a:pt x="0" y="9"/>
                </a:cubicBezTo>
                <a:cubicBezTo>
                  <a:pt x="0" y="4"/>
                  <a:pt x="0" y="4"/>
                  <a:pt x="0" y="4"/>
                </a:cubicBezTo>
                <a:cubicBezTo>
                  <a:pt x="0" y="2"/>
                  <a:pt x="1" y="1"/>
                  <a:pt x="2" y="1"/>
                </a:cubicBezTo>
                <a:cubicBezTo>
                  <a:pt x="166" y="0"/>
                  <a:pt x="166" y="0"/>
                  <a:pt x="166" y="0"/>
                </a:cubicBezTo>
                <a:cubicBezTo>
                  <a:pt x="168" y="0"/>
                  <a:pt x="169" y="1"/>
                  <a:pt x="169" y="2"/>
                </a:cubicBezTo>
                <a:lnTo>
                  <a:pt x="169" y="7"/>
                </a:lnTo>
                <a:close/>
              </a:path>
            </a:pathLst>
          </a:custGeom>
          <a:solidFill>
            <a:schemeClr val="bg1"/>
          </a:solidFill>
          <a:ln>
            <a:noFill/>
          </a:ln>
        </p:spPr>
        <p:txBody>
          <a:bodyPr/>
          <a:lstStyle/>
          <a:p>
            <a:endParaRPr lang="zh-CN" altLang="en-US"/>
          </a:p>
        </p:txBody>
      </p:sp>
      <p:sp>
        <p:nvSpPr>
          <p:cNvPr id="48" name="Freeform 38"/>
          <p:cNvSpPr>
            <a:spLocks noEditPoints="1" noChangeArrowheads="1"/>
          </p:cNvSpPr>
          <p:nvPr/>
        </p:nvSpPr>
        <p:spPr bwMode="auto">
          <a:xfrm>
            <a:off x="5731520" y="3824288"/>
            <a:ext cx="561975" cy="327025"/>
          </a:xfrm>
          <a:custGeom>
            <a:avLst/>
            <a:gdLst>
              <a:gd name="T0" fmla="*/ 532003 w 150"/>
              <a:gd name="T1" fmla="*/ 0 h 87"/>
              <a:gd name="T2" fmla="*/ 22479 w 150"/>
              <a:gd name="T3" fmla="*/ 3759 h 87"/>
              <a:gd name="T4" fmla="*/ 0 w 150"/>
              <a:gd name="T5" fmla="*/ 30071 h 87"/>
              <a:gd name="T6" fmla="*/ 0 w 150"/>
              <a:gd name="T7" fmla="*/ 300713 h 87"/>
              <a:gd name="T8" fmla="*/ 26226 w 150"/>
              <a:gd name="T9" fmla="*/ 327025 h 87"/>
              <a:gd name="T10" fmla="*/ 535750 w 150"/>
              <a:gd name="T11" fmla="*/ 319507 h 87"/>
              <a:gd name="T12" fmla="*/ 561975 w 150"/>
              <a:gd name="T13" fmla="*/ 293195 h 87"/>
              <a:gd name="T14" fmla="*/ 558229 w 150"/>
              <a:gd name="T15" fmla="*/ 26312 h 87"/>
              <a:gd name="T16" fmla="*/ 532003 w 150"/>
              <a:gd name="T17" fmla="*/ 0 h 87"/>
              <a:gd name="T18" fmla="*/ 535750 w 150"/>
              <a:gd name="T19" fmla="*/ 296954 h 87"/>
              <a:gd name="T20" fmla="*/ 26226 w 150"/>
              <a:gd name="T21" fmla="*/ 300713 h 87"/>
              <a:gd name="T22" fmla="*/ 22479 w 150"/>
              <a:gd name="T23" fmla="*/ 37589 h 87"/>
              <a:gd name="T24" fmla="*/ 535750 w 150"/>
              <a:gd name="T25" fmla="*/ 33830 h 87"/>
              <a:gd name="T26" fmla="*/ 535750 w 150"/>
              <a:gd name="T27" fmla="*/ 296954 h 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0"/>
              <a:gd name="T43" fmla="*/ 0 h 87"/>
              <a:gd name="T44" fmla="*/ 150 w 150"/>
              <a:gd name="T45" fmla="*/ 87 h 8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0" h="87">
                <a:moveTo>
                  <a:pt x="142" y="0"/>
                </a:moveTo>
                <a:cubicBezTo>
                  <a:pt x="6" y="1"/>
                  <a:pt x="6" y="1"/>
                  <a:pt x="6" y="1"/>
                </a:cubicBezTo>
                <a:cubicBezTo>
                  <a:pt x="3" y="1"/>
                  <a:pt x="0" y="4"/>
                  <a:pt x="0" y="8"/>
                </a:cubicBezTo>
                <a:cubicBezTo>
                  <a:pt x="0" y="80"/>
                  <a:pt x="0" y="80"/>
                  <a:pt x="0" y="80"/>
                </a:cubicBezTo>
                <a:cubicBezTo>
                  <a:pt x="0" y="84"/>
                  <a:pt x="3" y="87"/>
                  <a:pt x="7" y="87"/>
                </a:cubicBezTo>
                <a:cubicBezTo>
                  <a:pt x="143" y="85"/>
                  <a:pt x="143" y="85"/>
                  <a:pt x="143" y="85"/>
                </a:cubicBezTo>
                <a:cubicBezTo>
                  <a:pt x="147" y="85"/>
                  <a:pt x="150" y="82"/>
                  <a:pt x="150" y="78"/>
                </a:cubicBezTo>
                <a:cubicBezTo>
                  <a:pt x="149" y="7"/>
                  <a:pt x="149" y="7"/>
                  <a:pt x="149" y="7"/>
                </a:cubicBezTo>
                <a:cubicBezTo>
                  <a:pt x="149" y="3"/>
                  <a:pt x="146" y="0"/>
                  <a:pt x="142" y="0"/>
                </a:cubicBezTo>
                <a:close/>
                <a:moveTo>
                  <a:pt x="143" y="79"/>
                </a:moveTo>
                <a:cubicBezTo>
                  <a:pt x="7" y="80"/>
                  <a:pt x="7" y="80"/>
                  <a:pt x="7" y="80"/>
                </a:cubicBezTo>
                <a:cubicBezTo>
                  <a:pt x="6" y="10"/>
                  <a:pt x="6" y="10"/>
                  <a:pt x="6" y="10"/>
                </a:cubicBezTo>
                <a:cubicBezTo>
                  <a:pt x="143" y="9"/>
                  <a:pt x="143" y="9"/>
                  <a:pt x="143" y="9"/>
                </a:cubicBezTo>
                <a:lnTo>
                  <a:pt x="143" y="79"/>
                </a:lnTo>
                <a:close/>
              </a:path>
            </a:pathLst>
          </a:custGeom>
          <a:solidFill>
            <a:schemeClr val="bg1"/>
          </a:solidFill>
          <a:ln>
            <a:noFill/>
          </a:ln>
        </p:spPr>
        <p:txBody>
          <a:bodyPr/>
          <a:lstStyle/>
          <a:p>
            <a:endParaRPr lang="zh-CN" altLang="en-US"/>
          </a:p>
        </p:txBody>
      </p:sp>
      <p:sp>
        <p:nvSpPr>
          <p:cNvPr id="49" name="Freeform 39"/>
          <p:cNvSpPr>
            <a:spLocks noEditPoints="1" noChangeArrowheads="1"/>
          </p:cNvSpPr>
          <p:nvPr/>
        </p:nvSpPr>
        <p:spPr bwMode="auto">
          <a:xfrm>
            <a:off x="5783907" y="941388"/>
            <a:ext cx="355600" cy="468312"/>
          </a:xfrm>
          <a:custGeom>
            <a:avLst/>
            <a:gdLst>
              <a:gd name="T0" fmla="*/ 329398 w 95"/>
              <a:gd name="T1" fmla="*/ 3746 h 125"/>
              <a:gd name="T2" fmla="*/ 22459 w 95"/>
              <a:gd name="T3" fmla="*/ 3746 h 125"/>
              <a:gd name="T4" fmla="*/ 0 w 95"/>
              <a:gd name="T5" fmla="*/ 29972 h 125"/>
              <a:gd name="T6" fmla="*/ 3743 w 95"/>
              <a:gd name="T7" fmla="*/ 445833 h 125"/>
              <a:gd name="T8" fmla="*/ 29945 w 95"/>
              <a:gd name="T9" fmla="*/ 468312 h 125"/>
              <a:gd name="T10" fmla="*/ 333141 w 95"/>
              <a:gd name="T11" fmla="*/ 464566 h 125"/>
              <a:gd name="T12" fmla="*/ 355600 w 95"/>
              <a:gd name="T13" fmla="*/ 442087 h 125"/>
              <a:gd name="T14" fmla="*/ 351857 w 95"/>
              <a:gd name="T15" fmla="*/ 26225 h 125"/>
              <a:gd name="T16" fmla="*/ 329398 w 95"/>
              <a:gd name="T17" fmla="*/ 3746 h 125"/>
              <a:gd name="T18" fmla="*/ 179672 w 95"/>
              <a:gd name="T19" fmla="*/ 460819 h 125"/>
              <a:gd name="T20" fmla="*/ 168442 w 95"/>
              <a:gd name="T21" fmla="*/ 445833 h 125"/>
              <a:gd name="T22" fmla="*/ 179672 w 95"/>
              <a:gd name="T23" fmla="*/ 434594 h 125"/>
              <a:gd name="T24" fmla="*/ 190901 w 95"/>
              <a:gd name="T25" fmla="*/ 445833 h 125"/>
              <a:gd name="T26" fmla="*/ 179672 w 95"/>
              <a:gd name="T27" fmla="*/ 460819 h 125"/>
              <a:gd name="T28" fmla="*/ 321912 w 95"/>
              <a:gd name="T29" fmla="*/ 427101 h 125"/>
              <a:gd name="T30" fmla="*/ 41175 w 95"/>
              <a:gd name="T31" fmla="*/ 430847 h 125"/>
              <a:gd name="T32" fmla="*/ 37432 w 95"/>
              <a:gd name="T33" fmla="*/ 44958 h 125"/>
              <a:gd name="T34" fmla="*/ 318168 w 95"/>
              <a:gd name="T35" fmla="*/ 44958 h 125"/>
              <a:gd name="T36" fmla="*/ 321912 w 95"/>
              <a:gd name="T37" fmla="*/ 427101 h 1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5"/>
              <a:gd name="T58" fmla="*/ 0 h 125"/>
              <a:gd name="T59" fmla="*/ 95 w 95"/>
              <a:gd name="T60" fmla="*/ 125 h 12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5" h="125">
                <a:moveTo>
                  <a:pt x="88" y="1"/>
                </a:moveTo>
                <a:cubicBezTo>
                  <a:pt x="6" y="1"/>
                  <a:pt x="6" y="1"/>
                  <a:pt x="6" y="1"/>
                </a:cubicBezTo>
                <a:cubicBezTo>
                  <a:pt x="3" y="1"/>
                  <a:pt x="0" y="4"/>
                  <a:pt x="0" y="8"/>
                </a:cubicBezTo>
                <a:cubicBezTo>
                  <a:pt x="1" y="119"/>
                  <a:pt x="1" y="119"/>
                  <a:pt x="1" y="119"/>
                </a:cubicBezTo>
                <a:cubicBezTo>
                  <a:pt x="1" y="122"/>
                  <a:pt x="4" y="125"/>
                  <a:pt x="8" y="125"/>
                </a:cubicBezTo>
                <a:cubicBezTo>
                  <a:pt x="89" y="124"/>
                  <a:pt x="89" y="124"/>
                  <a:pt x="89" y="124"/>
                </a:cubicBezTo>
                <a:cubicBezTo>
                  <a:pt x="92" y="124"/>
                  <a:pt x="95" y="121"/>
                  <a:pt x="95" y="118"/>
                </a:cubicBezTo>
                <a:cubicBezTo>
                  <a:pt x="94" y="7"/>
                  <a:pt x="94" y="7"/>
                  <a:pt x="94" y="7"/>
                </a:cubicBezTo>
                <a:cubicBezTo>
                  <a:pt x="94" y="3"/>
                  <a:pt x="91" y="0"/>
                  <a:pt x="88" y="1"/>
                </a:cubicBezTo>
                <a:close/>
                <a:moveTo>
                  <a:pt x="48" y="123"/>
                </a:moveTo>
                <a:cubicBezTo>
                  <a:pt x="46" y="123"/>
                  <a:pt x="45" y="121"/>
                  <a:pt x="45" y="119"/>
                </a:cubicBezTo>
                <a:cubicBezTo>
                  <a:pt x="45" y="118"/>
                  <a:pt x="46" y="116"/>
                  <a:pt x="48" y="116"/>
                </a:cubicBezTo>
                <a:cubicBezTo>
                  <a:pt x="50" y="116"/>
                  <a:pt x="51" y="118"/>
                  <a:pt x="51" y="119"/>
                </a:cubicBezTo>
                <a:cubicBezTo>
                  <a:pt x="51" y="121"/>
                  <a:pt x="50" y="123"/>
                  <a:pt x="48" y="123"/>
                </a:cubicBezTo>
                <a:close/>
                <a:moveTo>
                  <a:pt x="86" y="114"/>
                </a:moveTo>
                <a:cubicBezTo>
                  <a:pt x="11" y="115"/>
                  <a:pt x="11" y="115"/>
                  <a:pt x="11" y="115"/>
                </a:cubicBezTo>
                <a:cubicBezTo>
                  <a:pt x="10" y="12"/>
                  <a:pt x="10" y="12"/>
                  <a:pt x="10" y="12"/>
                </a:cubicBezTo>
                <a:cubicBezTo>
                  <a:pt x="85" y="12"/>
                  <a:pt x="85" y="12"/>
                  <a:pt x="85" y="12"/>
                </a:cubicBezTo>
                <a:lnTo>
                  <a:pt x="86" y="114"/>
                </a:lnTo>
                <a:close/>
              </a:path>
            </a:pathLst>
          </a:custGeom>
          <a:solidFill>
            <a:schemeClr val="bg2"/>
          </a:solidFill>
          <a:ln>
            <a:noFill/>
          </a:ln>
        </p:spPr>
        <p:txBody>
          <a:bodyPr/>
          <a:lstStyle/>
          <a:p>
            <a:endParaRPr lang="zh-CN" altLang="en-US"/>
          </a:p>
        </p:txBody>
      </p:sp>
      <p:sp>
        <p:nvSpPr>
          <p:cNvPr id="50" name="Freeform 40"/>
          <p:cNvSpPr>
            <a:spLocks noEditPoints="1" noChangeArrowheads="1"/>
          </p:cNvSpPr>
          <p:nvPr/>
        </p:nvSpPr>
        <p:spPr bwMode="auto">
          <a:xfrm>
            <a:off x="7712720" y="2139950"/>
            <a:ext cx="284162" cy="498475"/>
          </a:xfrm>
          <a:custGeom>
            <a:avLst/>
            <a:gdLst>
              <a:gd name="T0" fmla="*/ 250511 w 76"/>
              <a:gd name="T1" fmla="*/ 0 h 133"/>
              <a:gd name="T2" fmla="*/ 29912 w 76"/>
              <a:gd name="T3" fmla="*/ 3748 h 133"/>
              <a:gd name="T4" fmla="*/ 0 w 76"/>
              <a:gd name="T5" fmla="*/ 33731 h 133"/>
              <a:gd name="T6" fmla="*/ 3739 w 76"/>
              <a:gd name="T7" fmla="*/ 468492 h 133"/>
              <a:gd name="T8" fmla="*/ 33651 w 76"/>
              <a:gd name="T9" fmla="*/ 498475 h 133"/>
              <a:gd name="T10" fmla="*/ 254250 w 76"/>
              <a:gd name="T11" fmla="*/ 494727 h 133"/>
              <a:gd name="T12" fmla="*/ 284162 w 76"/>
              <a:gd name="T13" fmla="*/ 464744 h 133"/>
              <a:gd name="T14" fmla="*/ 280423 w 76"/>
              <a:gd name="T15" fmla="*/ 33731 h 133"/>
              <a:gd name="T16" fmla="*/ 250511 w 76"/>
              <a:gd name="T17" fmla="*/ 0 h 133"/>
              <a:gd name="T18" fmla="*/ 93474 w 76"/>
              <a:gd name="T19" fmla="*/ 37479 h 133"/>
              <a:gd name="T20" fmla="*/ 186949 w 76"/>
              <a:gd name="T21" fmla="*/ 37479 h 133"/>
              <a:gd name="T22" fmla="*/ 186949 w 76"/>
              <a:gd name="T23" fmla="*/ 48723 h 133"/>
              <a:gd name="T24" fmla="*/ 93474 w 76"/>
              <a:gd name="T25" fmla="*/ 48723 h 133"/>
              <a:gd name="T26" fmla="*/ 93474 w 76"/>
              <a:gd name="T27" fmla="*/ 37479 h 133"/>
              <a:gd name="T28" fmla="*/ 145820 w 76"/>
              <a:gd name="T29" fmla="*/ 475987 h 133"/>
              <a:gd name="T30" fmla="*/ 127125 w 76"/>
              <a:gd name="T31" fmla="*/ 460996 h 133"/>
              <a:gd name="T32" fmla="*/ 145820 w 76"/>
              <a:gd name="T33" fmla="*/ 442256 h 133"/>
              <a:gd name="T34" fmla="*/ 160776 w 76"/>
              <a:gd name="T35" fmla="*/ 460996 h 133"/>
              <a:gd name="T36" fmla="*/ 145820 w 76"/>
              <a:gd name="T37" fmla="*/ 475987 h 133"/>
              <a:gd name="T38" fmla="*/ 261728 w 76"/>
              <a:gd name="T39" fmla="*/ 416020 h 133"/>
              <a:gd name="T40" fmla="*/ 26173 w 76"/>
              <a:gd name="T41" fmla="*/ 416020 h 133"/>
              <a:gd name="T42" fmla="*/ 22434 w 76"/>
              <a:gd name="T43" fmla="*/ 82455 h 133"/>
              <a:gd name="T44" fmla="*/ 257989 w 76"/>
              <a:gd name="T45" fmla="*/ 78707 h 133"/>
              <a:gd name="T46" fmla="*/ 261728 w 76"/>
              <a:gd name="T47" fmla="*/ 416020 h 1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6"/>
              <a:gd name="T73" fmla="*/ 0 h 133"/>
              <a:gd name="T74" fmla="*/ 76 w 76"/>
              <a:gd name="T75" fmla="*/ 133 h 13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6" h="133">
                <a:moveTo>
                  <a:pt x="67" y="0"/>
                </a:moveTo>
                <a:cubicBezTo>
                  <a:pt x="8" y="1"/>
                  <a:pt x="8" y="1"/>
                  <a:pt x="8" y="1"/>
                </a:cubicBezTo>
                <a:cubicBezTo>
                  <a:pt x="3" y="1"/>
                  <a:pt x="0" y="5"/>
                  <a:pt x="0" y="9"/>
                </a:cubicBezTo>
                <a:cubicBezTo>
                  <a:pt x="1" y="125"/>
                  <a:pt x="1" y="125"/>
                  <a:pt x="1" y="125"/>
                </a:cubicBezTo>
                <a:cubicBezTo>
                  <a:pt x="1" y="129"/>
                  <a:pt x="5" y="133"/>
                  <a:pt x="9" y="133"/>
                </a:cubicBezTo>
                <a:cubicBezTo>
                  <a:pt x="68" y="132"/>
                  <a:pt x="68" y="132"/>
                  <a:pt x="68" y="132"/>
                </a:cubicBezTo>
                <a:cubicBezTo>
                  <a:pt x="73" y="132"/>
                  <a:pt x="76" y="129"/>
                  <a:pt x="76" y="124"/>
                </a:cubicBezTo>
                <a:cubicBezTo>
                  <a:pt x="75" y="9"/>
                  <a:pt x="75" y="9"/>
                  <a:pt x="75" y="9"/>
                </a:cubicBezTo>
                <a:cubicBezTo>
                  <a:pt x="75" y="4"/>
                  <a:pt x="71" y="0"/>
                  <a:pt x="67" y="0"/>
                </a:cubicBezTo>
                <a:close/>
                <a:moveTo>
                  <a:pt x="25" y="10"/>
                </a:moveTo>
                <a:cubicBezTo>
                  <a:pt x="50" y="10"/>
                  <a:pt x="50" y="10"/>
                  <a:pt x="50" y="10"/>
                </a:cubicBezTo>
                <a:cubicBezTo>
                  <a:pt x="50" y="13"/>
                  <a:pt x="50" y="13"/>
                  <a:pt x="50" y="13"/>
                </a:cubicBezTo>
                <a:cubicBezTo>
                  <a:pt x="25" y="13"/>
                  <a:pt x="25" y="13"/>
                  <a:pt x="25" y="13"/>
                </a:cubicBezTo>
                <a:lnTo>
                  <a:pt x="25" y="10"/>
                </a:lnTo>
                <a:close/>
                <a:moveTo>
                  <a:pt x="39" y="127"/>
                </a:moveTo>
                <a:cubicBezTo>
                  <a:pt x="36" y="128"/>
                  <a:pt x="34" y="125"/>
                  <a:pt x="34" y="123"/>
                </a:cubicBezTo>
                <a:cubicBezTo>
                  <a:pt x="34" y="120"/>
                  <a:pt x="36" y="118"/>
                  <a:pt x="39" y="118"/>
                </a:cubicBezTo>
                <a:cubicBezTo>
                  <a:pt x="41" y="118"/>
                  <a:pt x="43" y="120"/>
                  <a:pt x="43" y="123"/>
                </a:cubicBezTo>
                <a:cubicBezTo>
                  <a:pt x="43" y="125"/>
                  <a:pt x="41" y="127"/>
                  <a:pt x="39" y="127"/>
                </a:cubicBezTo>
                <a:close/>
                <a:moveTo>
                  <a:pt x="70" y="111"/>
                </a:moveTo>
                <a:cubicBezTo>
                  <a:pt x="7" y="111"/>
                  <a:pt x="7" y="111"/>
                  <a:pt x="7" y="111"/>
                </a:cubicBezTo>
                <a:cubicBezTo>
                  <a:pt x="6" y="22"/>
                  <a:pt x="6" y="22"/>
                  <a:pt x="6" y="22"/>
                </a:cubicBezTo>
                <a:cubicBezTo>
                  <a:pt x="69" y="21"/>
                  <a:pt x="69" y="21"/>
                  <a:pt x="69" y="21"/>
                </a:cubicBezTo>
                <a:lnTo>
                  <a:pt x="70" y="111"/>
                </a:lnTo>
                <a:close/>
              </a:path>
            </a:pathLst>
          </a:custGeom>
          <a:solidFill>
            <a:schemeClr val="tx1"/>
          </a:solidFill>
          <a:ln>
            <a:noFill/>
          </a:ln>
        </p:spPr>
        <p:txBody>
          <a:bodyPr/>
          <a:lstStyle/>
          <a:p>
            <a:endParaRPr lang="zh-CN" altLang="en-US"/>
          </a:p>
        </p:txBody>
      </p:sp>
      <p:sp>
        <p:nvSpPr>
          <p:cNvPr id="51" name="Freeform 41"/>
          <p:cNvSpPr>
            <a:spLocks noChangeArrowheads="1"/>
          </p:cNvSpPr>
          <p:nvPr/>
        </p:nvSpPr>
        <p:spPr bwMode="auto">
          <a:xfrm>
            <a:off x="6064895" y="2381250"/>
            <a:ext cx="322262" cy="674688"/>
          </a:xfrm>
          <a:custGeom>
            <a:avLst/>
            <a:gdLst>
              <a:gd name="T0" fmla="*/ 243570 w 86"/>
              <a:gd name="T1" fmla="*/ 0 h 180"/>
              <a:gd name="T2" fmla="*/ 82439 w 86"/>
              <a:gd name="T3" fmla="*/ 0 h 180"/>
              <a:gd name="T4" fmla="*/ 0 w 86"/>
              <a:gd name="T5" fmla="*/ 67469 h 180"/>
              <a:gd name="T6" fmla="*/ 0 w 86"/>
              <a:gd name="T7" fmla="*/ 67469 h 180"/>
              <a:gd name="T8" fmla="*/ 0 w 86"/>
              <a:gd name="T9" fmla="*/ 78714 h 180"/>
              <a:gd name="T10" fmla="*/ 3747 w 86"/>
              <a:gd name="T11" fmla="*/ 303610 h 180"/>
              <a:gd name="T12" fmla="*/ 29978 w 86"/>
              <a:gd name="T13" fmla="*/ 329847 h 180"/>
              <a:gd name="T14" fmla="*/ 56208 w 86"/>
              <a:gd name="T15" fmla="*/ 303610 h 180"/>
              <a:gd name="T16" fmla="*/ 52461 w 86"/>
              <a:gd name="T17" fmla="*/ 108700 h 180"/>
              <a:gd name="T18" fmla="*/ 78692 w 86"/>
              <a:gd name="T19" fmla="*/ 108700 h 180"/>
              <a:gd name="T20" fmla="*/ 78692 w 86"/>
              <a:gd name="T21" fmla="*/ 296113 h 180"/>
              <a:gd name="T22" fmla="*/ 78692 w 86"/>
              <a:gd name="T23" fmla="*/ 303610 h 180"/>
              <a:gd name="T24" fmla="*/ 82439 w 86"/>
              <a:gd name="T25" fmla="*/ 637205 h 180"/>
              <a:gd name="T26" fmla="*/ 119911 w 86"/>
              <a:gd name="T27" fmla="*/ 674688 h 180"/>
              <a:gd name="T28" fmla="*/ 157384 w 86"/>
              <a:gd name="T29" fmla="*/ 637205 h 180"/>
              <a:gd name="T30" fmla="*/ 153637 w 86"/>
              <a:gd name="T31" fmla="*/ 341092 h 180"/>
              <a:gd name="T32" fmla="*/ 172373 w 86"/>
              <a:gd name="T33" fmla="*/ 341092 h 180"/>
              <a:gd name="T34" fmla="*/ 176120 w 86"/>
              <a:gd name="T35" fmla="*/ 637205 h 180"/>
              <a:gd name="T36" fmla="*/ 213592 w 86"/>
              <a:gd name="T37" fmla="*/ 674688 h 180"/>
              <a:gd name="T38" fmla="*/ 247317 w 86"/>
              <a:gd name="T39" fmla="*/ 633457 h 180"/>
              <a:gd name="T40" fmla="*/ 247317 w 86"/>
              <a:gd name="T41" fmla="*/ 292365 h 180"/>
              <a:gd name="T42" fmla="*/ 247317 w 86"/>
              <a:gd name="T43" fmla="*/ 292365 h 180"/>
              <a:gd name="T44" fmla="*/ 243570 w 86"/>
              <a:gd name="T45" fmla="*/ 108700 h 180"/>
              <a:gd name="T46" fmla="*/ 262306 w 86"/>
              <a:gd name="T47" fmla="*/ 108700 h 180"/>
              <a:gd name="T48" fmla="*/ 266054 w 86"/>
              <a:gd name="T49" fmla="*/ 303610 h 180"/>
              <a:gd name="T50" fmla="*/ 296031 w 86"/>
              <a:gd name="T51" fmla="*/ 329847 h 180"/>
              <a:gd name="T52" fmla="*/ 322262 w 86"/>
              <a:gd name="T53" fmla="*/ 299861 h 180"/>
              <a:gd name="T54" fmla="*/ 322262 w 86"/>
              <a:gd name="T55" fmla="*/ 74965 h 180"/>
              <a:gd name="T56" fmla="*/ 322262 w 86"/>
              <a:gd name="T57" fmla="*/ 67469 h 180"/>
              <a:gd name="T58" fmla="*/ 322262 w 86"/>
              <a:gd name="T59" fmla="*/ 59972 h 180"/>
              <a:gd name="T60" fmla="*/ 243570 w 86"/>
              <a:gd name="T61" fmla="*/ 0 h 1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6"/>
              <a:gd name="T94" fmla="*/ 0 h 180"/>
              <a:gd name="T95" fmla="*/ 86 w 86"/>
              <a:gd name="T96" fmla="*/ 180 h 1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6" h="180">
                <a:moveTo>
                  <a:pt x="65" y="0"/>
                </a:moveTo>
                <a:cubicBezTo>
                  <a:pt x="22" y="0"/>
                  <a:pt x="22" y="0"/>
                  <a:pt x="22" y="0"/>
                </a:cubicBezTo>
                <a:cubicBezTo>
                  <a:pt x="6" y="0"/>
                  <a:pt x="0" y="13"/>
                  <a:pt x="0" y="18"/>
                </a:cubicBezTo>
                <a:cubicBezTo>
                  <a:pt x="0" y="18"/>
                  <a:pt x="0" y="18"/>
                  <a:pt x="0" y="18"/>
                </a:cubicBezTo>
                <a:cubicBezTo>
                  <a:pt x="0" y="21"/>
                  <a:pt x="0" y="21"/>
                  <a:pt x="0" y="21"/>
                </a:cubicBezTo>
                <a:cubicBezTo>
                  <a:pt x="1" y="81"/>
                  <a:pt x="1" y="81"/>
                  <a:pt x="1" y="81"/>
                </a:cubicBezTo>
                <a:cubicBezTo>
                  <a:pt x="1" y="85"/>
                  <a:pt x="4" y="88"/>
                  <a:pt x="8" y="88"/>
                </a:cubicBezTo>
                <a:cubicBezTo>
                  <a:pt x="12" y="88"/>
                  <a:pt x="15" y="85"/>
                  <a:pt x="15" y="81"/>
                </a:cubicBezTo>
                <a:cubicBezTo>
                  <a:pt x="14" y="29"/>
                  <a:pt x="14" y="29"/>
                  <a:pt x="14" y="29"/>
                </a:cubicBezTo>
                <a:cubicBezTo>
                  <a:pt x="21" y="29"/>
                  <a:pt x="21" y="29"/>
                  <a:pt x="21" y="29"/>
                </a:cubicBezTo>
                <a:cubicBezTo>
                  <a:pt x="21" y="79"/>
                  <a:pt x="21" y="79"/>
                  <a:pt x="21" y="79"/>
                </a:cubicBezTo>
                <a:cubicBezTo>
                  <a:pt x="21" y="80"/>
                  <a:pt x="21" y="80"/>
                  <a:pt x="21" y="81"/>
                </a:cubicBezTo>
                <a:cubicBezTo>
                  <a:pt x="22" y="170"/>
                  <a:pt x="22" y="170"/>
                  <a:pt x="22" y="170"/>
                </a:cubicBezTo>
                <a:cubicBezTo>
                  <a:pt x="22" y="176"/>
                  <a:pt x="27" y="180"/>
                  <a:pt x="32" y="180"/>
                </a:cubicBezTo>
                <a:cubicBezTo>
                  <a:pt x="37" y="180"/>
                  <a:pt x="42" y="175"/>
                  <a:pt x="42" y="170"/>
                </a:cubicBezTo>
                <a:cubicBezTo>
                  <a:pt x="41" y="91"/>
                  <a:pt x="41" y="91"/>
                  <a:pt x="41" y="91"/>
                </a:cubicBezTo>
                <a:cubicBezTo>
                  <a:pt x="46" y="91"/>
                  <a:pt x="46" y="91"/>
                  <a:pt x="46" y="91"/>
                </a:cubicBezTo>
                <a:cubicBezTo>
                  <a:pt x="47" y="170"/>
                  <a:pt x="47" y="170"/>
                  <a:pt x="47" y="170"/>
                </a:cubicBezTo>
                <a:cubicBezTo>
                  <a:pt x="47" y="175"/>
                  <a:pt x="51" y="180"/>
                  <a:pt x="57" y="180"/>
                </a:cubicBezTo>
                <a:cubicBezTo>
                  <a:pt x="62" y="180"/>
                  <a:pt x="67" y="175"/>
                  <a:pt x="66" y="169"/>
                </a:cubicBezTo>
                <a:cubicBezTo>
                  <a:pt x="66" y="78"/>
                  <a:pt x="66" y="78"/>
                  <a:pt x="66" y="78"/>
                </a:cubicBezTo>
                <a:cubicBezTo>
                  <a:pt x="66" y="78"/>
                  <a:pt x="66" y="78"/>
                  <a:pt x="66" y="78"/>
                </a:cubicBezTo>
                <a:cubicBezTo>
                  <a:pt x="65" y="29"/>
                  <a:pt x="65" y="29"/>
                  <a:pt x="65" y="29"/>
                </a:cubicBezTo>
                <a:cubicBezTo>
                  <a:pt x="70" y="29"/>
                  <a:pt x="70" y="29"/>
                  <a:pt x="70" y="29"/>
                </a:cubicBezTo>
                <a:cubicBezTo>
                  <a:pt x="71" y="81"/>
                  <a:pt x="71" y="81"/>
                  <a:pt x="71" y="81"/>
                </a:cubicBezTo>
                <a:cubicBezTo>
                  <a:pt x="71" y="84"/>
                  <a:pt x="74" y="88"/>
                  <a:pt x="79" y="88"/>
                </a:cubicBezTo>
                <a:cubicBezTo>
                  <a:pt x="83" y="88"/>
                  <a:pt x="86" y="84"/>
                  <a:pt x="86" y="80"/>
                </a:cubicBezTo>
                <a:cubicBezTo>
                  <a:pt x="86" y="20"/>
                  <a:pt x="86" y="20"/>
                  <a:pt x="86" y="20"/>
                </a:cubicBezTo>
                <a:cubicBezTo>
                  <a:pt x="86" y="18"/>
                  <a:pt x="86" y="18"/>
                  <a:pt x="86" y="18"/>
                </a:cubicBezTo>
                <a:cubicBezTo>
                  <a:pt x="86" y="16"/>
                  <a:pt x="86" y="16"/>
                  <a:pt x="86" y="16"/>
                </a:cubicBezTo>
                <a:cubicBezTo>
                  <a:pt x="86" y="11"/>
                  <a:pt x="78" y="0"/>
                  <a:pt x="65" y="0"/>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42"/>
          <p:cNvSpPr>
            <a:spLocks noChangeArrowheads="1"/>
          </p:cNvSpPr>
          <p:nvPr/>
        </p:nvSpPr>
        <p:spPr bwMode="auto">
          <a:xfrm>
            <a:off x="6158557" y="2238375"/>
            <a:ext cx="131763" cy="131763"/>
          </a:xfrm>
          <a:custGeom>
            <a:avLst/>
            <a:gdLst>
              <a:gd name="T0" fmla="*/ 67764 w 35"/>
              <a:gd name="T1" fmla="*/ 131763 h 35"/>
              <a:gd name="T2" fmla="*/ 131763 w 35"/>
              <a:gd name="T3" fmla="*/ 63999 h 35"/>
              <a:gd name="T4" fmla="*/ 63999 w 35"/>
              <a:gd name="T5" fmla="*/ 0 h 35"/>
              <a:gd name="T6" fmla="*/ 0 w 35"/>
              <a:gd name="T7" fmla="*/ 67764 h 35"/>
              <a:gd name="T8" fmla="*/ 67764 w 35"/>
              <a:gd name="T9" fmla="*/ 131763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8" y="35"/>
                </a:moveTo>
                <a:cubicBezTo>
                  <a:pt x="27" y="34"/>
                  <a:pt x="35" y="27"/>
                  <a:pt x="35" y="17"/>
                </a:cubicBezTo>
                <a:cubicBezTo>
                  <a:pt x="35" y="8"/>
                  <a:pt x="27" y="0"/>
                  <a:pt x="17" y="0"/>
                </a:cubicBezTo>
                <a:cubicBezTo>
                  <a:pt x="8" y="1"/>
                  <a:pt x="0" y="8"/>
                  <a:pt x="0" y="18"/>
                </a:cubicBezTo>
                <a:cubicBezTo>
                  <a:pt x="1" y="27"/>
                  <a:pt x="8" y="35"/>
                  <a:pt x="18" y="35"/>
                </a:cubicBezTo>
                <a:close/>
              </a:path>
            </a:pathLst>
          </a:custGeom>
          <a:solidFill>
            <a:srgbClr val="584F5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TextBox 682"/>
          <p:cNvSpPr>
            <a:spLocks noChangeArrowheads="1"/>
          </p:cNvSpPr>
          <p:nvPr/>
        </p:nvSpPr>
        <p:spPr bwMode="auto">
          <a:xfrm>
            <a:off x="1075382" y="1917700"/>
            <a:ext cx="595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27%</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4" name="TextBox 682"/>
          <p:cNvSpPr>
            <a:spLocks noChangeArrowheads="1"/>
          </p:cNvSpPr>
          <p:nvPr/>
        </p:nvSpPr>
        <p:spPr bwMode="auto">
          <a:xfrm>
            <a:off x="1791345" y="2025650"/>
            <a:ext cx="595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16%</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5" name="TextBox 682"/>
          <p:cNvSpPr>
            <a:spLocks noChangeArrowheads="1"/>
          </p:cNvSpPr>
          <p:nvPr/>
        </p:nvSpPr>
        <p:spPr bwMode="auto">
          <a:xfrm>
            <a:off x="2058045" y="24669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accent2"/>
                </a:solidFill>
                <a:latin typeface="方正中等线简体" panose="03000509000000000000" pitchFamily="65" charset="-122"/>
                <a:ea typeface="方正中等线简体" panose="03000509000000000000" pitchFamily="65" charset="-122"/>
              </a:rPr>
              <a:t>6%</a:t>
            </a:r>
            <a:endParaRPr lang="zh-CN" altLang="en-US" sz="1400" dirty="0">
              <a:solidFill>
                <a:schemeClr val="accent2"/>
              </a:solidFill>
              <a:latin typeface="方正中等线简体" panose="03000509000000000000" pitchFamily="65" charset="-122"/>
              <a:ea typeface="方正中等线简体" panose="03000509000000000000" pitchFamily="65" charset="-122"/>
            </a:endParaRPr>
          </a:p>
        </p:txBody>
      </p:sp>
      <p:sp>
        <p:nvSpPr>
          <p:cNvPr id="56" name="TextBox 682"/>
          <p:cNvSpPr>
            <a:spLocks noChangeArrowheads="1"/>
          </p:cNvSpPr>
          <p:nvPr/>
        </p:nvSpPr>
        <p:spPr bwMode="auto">
          <a:xfrm>
            <a:off x="2016770" y="2682875"/>
            <a:ext cx="442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400">
                <a:solidFill>
                  <a:schemeClr val="accent2"/>
                </a:solidFill>
                <a:latin typeface="方正中等线简体" panose="03000509000000000000" pitchFamily="65" charset="-122"/>
                <a:ea typeface="方正中等线简体" panose="03000509000000000000" pitchFamily="65" charset="-122"/>
              </a:rPr>
              <a:t>3%</a:t>
            </a:r>
            <a:endParaRPr lang="zh-CN" altLang="en-US" sz="1400">
              <a:solidFill>
                <a:schemeClr val="accent2"/>
              </a:solidFill>
              <a:latin typeface="方正中等线简体" panose="03000509000000000000" pitchFamily="65" charset="-122"/>
              <a:ea typeface="方正中等线简体" panose="03000509000000000000" pitchFamily="65" charset="-122"/>
            </a:endParaRPr>
          </a:p>
        </p:txBody>
      </p:sp>
      <p:sp>
        <p:nvSpPr>
          <p:cNvPr id="57" name="TextBox 682"/>
          <p:cNvSpPr>
            <a:spLocks noChangeArrowheads="1"/>
          </p:cNvSpPr>
          <p:nvPr/>
        </p:nvSpPr>
        <p:spPr bwMode="auto">
          <a:xfrm>
            <a:off x="1202382" y="3028950"/>
            <a:ext cx="5953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accent2"/>
                </a:solidFill>
                <a:latin typeface="方正中等线简体" panose="03000509000000000000" pitchFamily="65" charset="-122"/>
                <a:ea typeface="方正中等线简体" panose="03000509000000000000" pitchFamily="65" charset="-122"/>
              </a:rPr>
              <a:t>48%</a:t>
            </a:r>
            <a:endParaRPr lang="zh-CN" altLang="en-US" sz="1600">
              <a:solidFill>
                <a:schemeClr val="accent2"/>
              </a:solidFill>
              <a:latin typeface="方正中等线简体" panose="03000509000000000000" pitchFamily="65" charset="-122"/>
              <a:ea typeface="方正中等线简体" panose="03000509000000000000" pitchFamily="65" charset="-122"/>
            </a:endParaRPr>
          </a:p>
        </p:txBody>
      </p:sp>
      <p:sp>
        <p:nvSpPr>
          <p:cNvPr id="58" name="TextBox 115"/>
          <p:cNvSpPr>
            <a:spLocks noChangeArrowheads="1"/>
          </p:cNvSpPr>
          <p:nvPr/>
        </p:nvSpPr>
        <p:spPr bwMode="auto">
          <a:xfrm>
            <a:off x="6203543" y="99377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2"/>
              </a:solidFill>
            </a:endParaRPr>
          </a:p>
        </p:txBody>
      </p:sp>
      <p:sp>
        <p:nvSpPr>
          <p:cNvPr id="59" name="TextBox 116"/>
          <p:cNvSpPr>
            <a:spLocks noChangeArrowheads="1"/>
          </p:cNvSpPr>
          <p:nvPr/>
        </p:nvSpPr>
        <p:spPr bwMode="auto">
          <a:xfrm>
            <a:off x="7378293"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0" name="TextBox 117"/>
          <p:cNvSpPr>
            <a:spLocks noChangeArrowheads="1"/>
          </p:cNvSpPr>
          <p:nvPr/>
        </p:nvSpPr>
        <p:spPr bwMode="auto">
          <a:xfrm>
            <a:off x="4087406" y="2667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p>
        </p:txBody>
      </p:sp>
      <p:sp>
        <p:nvSpPr>
          <p:cNvPr id="61" name="TextBox 118"/>
          <p:cNvSpPr>
            <a:spLocks noChangeArrowheads="1"/>
          </p:cNvSpPr>
          <p:nvPr/>
        </p:nvSpPr>
        <p:spPr bwMode="auto">
          <a:xfrm>
            <a:off x="6425793" y="381000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dirty="0">
              <a:solidFill>
                <a:schemeClr val="bg1"/>
              </a:solidFill>
            </a:endParaRPr>
          </a:p>
        </p:txBody>
      </p:sp>
      <p:sp>
        <p:nvSpPr>
          <p:cNvPr id="62" name="TextBox 119"/>
          <p:cNvSpPr>
            <a:spLocks noChangeArrowheads="1"/>
          </p:cNvSpPr>
          <p:nvPr/>
        </p:nvSpPr>
        <p:spPr bwMode="auto">
          <a:xfrm>
            <a:off x="1113482" y="3554413"/>
            <a:ext cx="1158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p>
        </p:txBody>
      </p:sp>
    </p:spTree>
    <p:extLst>
      <p:ext uri="{BB962C8B-B14F-4D97-AF65-F5344CB8AC3E}">
        <p14:creationId xmlns:p14="http://schemas.microsoft.com/office/powerpoint/2010/main" val="242647437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500" fill="hold"/>
                                        <p:tgtEl>
                                          <p:spTgt spid="53"/>
                                        </p:tgtEl>
                                        <p:attrNameLst>
                                          <p:attrName>ppt_w</p:attrName>
                                        </p:attrNameLst>
                                      </p:cBhvr>
                                      <p:tavLst>
                                        <p:tav tm="0">
                                          <p:val>
                                            <p:fltVal val="0"/>
                                          </p:val>
                                        </p:tav>
                                        <p:tav tm="100000">
                                          <p:val>
                                            <p:strVal val="#ppt_w"/>
                                          </p:val>
                                        </p:tav>
                                      </p:tavLst>
                                    </p:anim>
                                    <p:anim calcmode="lin" valueType="num">
                                      <p:cBhvr>
                                        <p:cTn id="33" dur="500" fill="hold"/>
                                        <p:tgtEl>
                                          <p:spTgt spid="53"/>
                                        </p:tgtEl>
                                        <p:attrNameLst>
                                          <p:attrName>ppt_h</p:attrName>
                                        </p:attrNameLst>
                                      </p:cBhvr>
                                      <p:tavLst>
                                        <p:tav tm="0">
                                          <p:val>
                                            <p:fltVal val="0"/>
                                          </p:val>
                                        </p:tav>
                                        <p:tav tm="100000">
                                          <p:val>
                                            <p:strVal val="#ppt_h"/>
                                          </p:val>
                                        </p:tav>
                                      </p:tavLst>
                                    </p:anim>
                                    <p:animEffect transition="in" filter="fade">
                                      <p:cBhvr>
                                        <p:cTn id="34" dur="500"/>
                                        <p:tgtEl>
                                          <p:spTgt spid="5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p:cTn id="52" dur="500" fill="hold"/>
                                        <p:tgtEl>
                                          <p:spTgt spid="57"/>
                                        </p:tgtEl>
                                        <p:attrNameLst>
                                          <p:attrName>ppt_w</p:attrName>
                                        </p:attrNameLst>
                                      </p:cBhvr>
                                      <p:tavLst>
                                        <p:tav tm="0">
                                          <p:val>
                                            <p:fltVal val="0"/>
                                          </p:val>
                                        </p:tav>
                                        <p:tav tm="100000">
                                          <p:val>
                                            <p:strVal val="#ppt_w"/>
                                          </p:val>
                                        </p:tav>
                                      </p:tavLst>
                                    </p:anim>
                                    <p:anim calcmode="lin" valueType="num">
                                      <p:cBhvr>
                                        <p:cTn id="53" dur="500" fill="hold"/>
                                        <p:tgtEl>
                                          <p:spTgt spid="57"/>
                                        </p:tgtEl>
                                        <p:attrNameLst>
                                          <p:attrName>ppt_h</p:attrName>
                                        </p:attrNameLst>
                                      </p:cBhvr>
                                      <p:tavLst>
                                        <p:tav tm="0">
                                          <p:val>
                                            <p:fltVal val="0"/>
                                          </p:val>
                                        </p:tav>
                                        <p:tav tm="100000">
                                          <p:val>
                                            <p:strVal val="#ppt_h"/>
                                          </p:val>
                                        </p:tav>
                                      </p:tavLst>
                                    </p:anim>
                                    <p:animEffect transition="in" filter="fade">
                                      <p:cBhvr>
                                        <p:cTn id="54" dur="500"/>
                                        <p:tgtEl>
                                          <p:spTgt spid="5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wipe(left)">
                                      <p:cBhvr>
                                        <p:cTn id="69" dur="500"/>
                                        <p:tgtEl>
                                          <p:spTgt spid="38"/>
                                        </p:tgtEl>
                                      </p:cBhvr>
                                    </p:animEffect>
                                  </p:childTnLst>
                                </p:cTn>
                              </p:par>
                            </p:childTnLst>
                          </p:cTn>
                        </p:par>
                      </p:childTnLst>
                    </p:cTn>
                  </p:par>
                  <p:par>
                    <p:cTn id="70" fill="hold">
                      <p:stCondLst>
                        <p:cond delay="indefinite"/>
                      </p:stCondLst>
                      <p:childTnLst>
                        <p:par>
                          <p:cTn id="71" fill="hold">
                            <p:stCondLst>
                              <p:cond delay="0"/>
                            </p:stCondLst>
                            <p:childTnLst>
                              <p:par>
                                <p:cTn id="72" presetID="53" presetClass="entr" presetSubtype="16"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p:cTn id="79" dur="500" fill="hold"/>
                                        <p:tgtEl>
                                          <p:spTgt spid="40"/>
                                        </p:tgtEl>
                                        <p:attrNameLst>
                                          <p:attrName>ppt_w</p:attrName>
                                        </p:attrNameLst>
                                      </p:cBhvr>
                                      <p:tavLst>
                                        <p:tav tm="0">
                                          <p:val>
                                            <p:fltVal val="0"/>
                                          </p:val>
                                        </p:tav>
                                        <p:tav tm="100000">
                                          <p:val>
                                            <p:strVal val="#ppt_w"/>
                                          </p:val>
                                        </p:tav>
                                      </p:tavLst>
                                    </p:anim>
                                    <p:anim calcmode="lin" valueType="num">
                                      <p:cBhvr>
                                        <p:cTn id="80" dur="500" fill="hold"/>
                                        <p:tgtEl>
                                          <p:spTgt spid="40"/>
                                        </p:tgtEl>
                                        <p:attrNameLst>
                                          <p:attrName>ppt_h</p:attrName>
                                        </p:attrNameLst>
                                      </p:cBhvr>
                                      <p:tavLst>
                                        <p:tav tm="0">
                                          <p:val>
                                            <p:fltVal val="0"/>
                                          </p:val>
                                        </p:tav>
                                        <p:tav tm="100000">
                                          <p:val>
                                            <p:strVal val="#ppt_h"/>
                                          </p:val>
                                        </p:tav>
                                      </p:tavLst>
                                    </p:anim>
                                    <p:animEffect transition="in" filter="fade">
                                      <p:cBhvr>
                                        <p:cTn id="81" dur="500"/>
                                        <p:tgtEl>
                                          <p:spTgt spid="40"/>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fltVal val="0"/>
                                          </p:val>
                                        </p:tav>
                                        <p:tav tm="100000">
                                          <p:val>
                                            <p:strVal val="#ppt_h"/>
                                          </p:val>
                                        </p:tav>
                                      </p:tavLst>
                                    </p:anim>
                                    <p:animEffect transition="in" filter="fade">
                                      <p:cBhvr>
                                        <p:cTn id="86" dur="500"/>
                                        <p:tgtEl>
                                          <p:spTgt spid="41"/>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500" fill="hold"/>
                                        <p:tgtEl>
                                          <p:spTgt spid="51"/>
                                        </p:tgtEl>
                                        <p:attrNameLst>
                                          <p:attrName>ppt_w</p:attrName>
                                        </p:attrNameLst>
                                      </p:cBhvr>
                                      <p:tavLst>
                                        <p:tav tm="0">
                                          <p:val>
                                            <p:fltVal val="0"/>
                                          </p:val>
                                        </p:tav>
                                        <p:tav tm="100000">
                                          <p:val>
                                            <p:strVal val="#ppt_w"/>
                                          </p:val>
                                        </p:tav>
                                      </p:tavLst>
                                    </p:anim>
                                    <p:anim calcmode="lin" valueType="num">
                                      <p:cBhvr>
                                        <p:cTn id="95" dur="500" fill="hold"/>
                                        <p:tgtEl>
                                          <p:spTgt spid="51"/>
                                        </p:tgtEl>
                                        <p:attrNameLst>
                                          <p:attrName>ppt_h</p:attrName>
                                        </p:attrNameLst>
                                      </p:cBhvr>
                                      <p:tavLst>
                                        <p:tav tm="0">
                                          <p:val>
                                            <p:fltVal val="0"/>
                                          </p:val>
                                        </p:tav>
                                        <p:tav tm="100000">
                                          <p:val>
                                            <p:strVal val="#ppt_h"/>
                                          </p:val>
                                        </p:tav>
                                      </p:tavLst>
                                    </p:anim>
                                    <p:animEffect transition="in" filter="fade">
                                      <p:cBhvr>
                                        <p:cTn id="96" dur="500"/>
                                        <p:tgtEl>
                                          <p:spTgt spid="51"/>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 calcmode="lin" valueType="num">
                                      <p:cBhvr>
                                        <p:cTn id="99" dur="500" fill="hold"/>
                                        <p:tgtEl>
                                          <p:spTgt spid="52"/>
                                        </p:tgtEl>
                                        <p:attrNameLst>
                                          <p:attrName>ppt_w</p:attrName>
                                        </p:attrNameLst>
                                      </p:cBhvr>
                                      <p:tavLst>
                                        <p:tav tm="0">
                                          <p:val>
                                            <p:fltVal val="0"/>
                                          </p:val>
                                        </p:tav>
                                        <p:tav tm="100000">
                                          <p:val>
                                            <p:strVal val="#ppt_w"/>
                                          </p:val>
                                        </p:tav>
                                      </p:tavLst>
                                    </p:anim>
                                    <p:anim calcmode="lin" valueType="num">
                                      <p:cBhvr>
                                        <p:cTn id="100" dur="500" fill="hold"/>
                                        <p:tgtEl>
                                          <p:spTgt spid="52"/>
                                        </p:tgtEl>
                                        <p:attrNameLst>
                                          <p:attrName>ppt_h</p:attrName>
                                        </p:attrNameLst>
                                      </p:cBhvr>
                                      <p:tavLst>
                                        <p:tav tm="0">
                                          <p:val>
                                            <p:fltVal val="0"/>
                                          </p:val>
                                        </p:tav>
                                        <p:tav tm="100000">
                                          <p:val>
                                            <p:strVal val="#ppt_h"/>
                                          </p:val>
                                        </p:tav>
                                      </p:tavLst>
                                    </p:anim>
                                    <p:animEffect transition="in" filter="fade">
                                      <p:cBhvr>
                                        <p:cTn id="101" dur="500"/>
                                        <p:tgtEl>
                                          <p:spTgt spid="52"/>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500" fill="hold"/>
                                        <p:tgtEl>
                                          <p:spTgt spid="43"/>
                                        </p:tgtEl>
                                        <p:attrNameLst>
                                          <p:attrName>ppt_w</p:attrName>
                                        </p:attrNameLst>
                                      </p:cBhvr>
                                      <p:tavLst>
                                        <p:tav tm="0">
                                          <p:val>
                                            <p:fltVal val="0"/>
                                          </p:val>
                                        </p:tav>
                                        <p:tav tm="100000">
                                          <p:val>
                                            <p:strVal val="#ppt_w"/>
                                          </p:val>
                                        </p:tav>
                                      </p:tavLst>
                                    </p:anim>
                                    <p:anim calcmode="lin" valueType="num">
                                      <p:cBhvr>
                                        <p:cTn id="105" dur="500" fill="hold"/>
                                        <p:tgtEl>
                                          <p:spTgt spid="43"/>
                                        </p:tgtEl>
                                        <p:attrNameLst>
                                          <p:attrName>ppt_h</p:attrName>
                                        </p:attrNameLst>
                                      </p:cBhvr>
                                      <p:tavLst>
                                        <p:tav tm="0">
                                          <p:val>
                                            <p:fltVal val="0"/>
                                          </p:val>
                                        </p:tav>
                                        <p:tav tm="100000">
                                          <p:val>
                                            <p:strVal val="#ppt_h"/>
                                          </p:val>
                                        </p:tav>
                                      </p:tavLst>
                                    </p:anim>
                                    <p:animEffect transition="in" filter="fade">
                                      <p:cBhvr>
                                        <p:cTn id="106" dur="500"/>
                                        <p:tgtEl>
                                          <p:spTgt spid="43"/>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0"/>
                                  </p:stCondLst>
                                  <p:childTnLst>
                                    <p:set>
                                      <p:cBhvr>
                                        <p:cTn id="114" dur="1" fill="hold">
                                          <p:stCondLst>
                                            <p:cond delay="0"/>
                                          </p:stCondLst>
                                        </p:cTn>
                                        <p:tgtEl>
                                          <p:spTgt spid="58"/>
                                        </p:tgtEl>
                                        <p:attrNameLst>
                                          <p:attrName>style.visibility</p:attrName>
                                        </p:attrNameLst>
                                      </p:cBhvr>
                                      <p:to>
                                        <p:strVal val="visible"/>
                                      </p:to>
                                    </p:set>
                                    <p:anim calcmode="lin" valueType="num">
                                      <p:cBhvr additive="base">
                                        <p:cTn id="115" dur="500" fill="hold"/>
                                        <p:tgtEl>
                                          <p:spTgt spid="58"/>
                                        </p:tgtEl>
                                        <p:attrNameLst>
                                          <p:attrName>ppt_x</p:attrName>
                                        </p:attrNameLst>
                                      </p:cBhvr>
                                      <p:tavLst>
                                        <p:tav tm="0">
                                          <p:val>
                                            <p:strVal val="#ppt_x"/>
                                          </p:val>
                                        </p:tav>
                                        <p:tav tm="100000">
                                          <p:val>
                                            <p:strVal val="#ppt_x"/>
                                          </p:val>
                                        </p:tav>
                                      </p:tavLst>
                                    </p:anim>
                                    <p:anim calcmode="lin" valueType="num">
                                      <p:cBhvr additive="base">
                                        <p:cTn id="11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2" fill="hold" grpId="0" nodeType="clickEffect">
                                  <p:stCondLst>
                                    <p:cond delay="0"/>
                                  </p:stCondLst>
                                  <p:childTnLst>
                                    <p:set>
                                      <p:cBhvr>
                                        <p:cTn id="120" dur="1" fill="hold">
                                          <p:stCondLst>
                                            <p:cond delay="0"/>
                                          </p:stCondLst>
                                        </p:cTn>
                                        <p:tgtEl>
                                          <p:spTgt spid="50"/>
                                        </p:tgtEl>
                                        <p:attrNameLst>
                                          <p:attrName>style.visibility</p:attrName>
                                        </p:attrNameLst>
                                      </p:cBhvr>
                                      <p:to>
                                        <p:strVal val="visible"/>
                                      </p:to>
                                    </p:set>
                                    <p:anim calcmode="lin" valueType="num">
                                      <p:cBhvr additive="base">
                                        <p:cTn id="121" dur="500" fill="hold"/>
                                        <p:tgtEl>
                                          <p:spTgt spid="50"/>
                                        </p:tgtEl>
                                        <p:attrNameLst>
                                          <p:attrName>ppt_x</p:attrName>
                                        </p:attrNameLst>
                                      </p:cBhvr>
                                      <p:tavLst>
                                        <p:tav tm="0">
                                          <p:val>
                                            <p:strVal val="1+#ppt_w/2"/>
                                          </p:val>
                                        </p:tav>
                                        <p:tav tm="100000">
                                          <p:val>
                                            <p:strVal val="#ppt_x"/>
                                          </p:val>
                                        </p:tav>
                                      </p:tavLst>
                                    </p:anim>
                                    <p:anim calcmode="lin" valueType="num">
                                      <p:cBhvr additive="base">
                                        <p:cTn id="122" dur="500" fill="hold"/>
                                        <p:tgtEl>
                                          <p:spTgt spid="50"/>
                                        </p:tgtEl>
                                        <p:attrNameLst>
                                          <p:attrName>ppt_y</p:attrName>
                                        </p:attrNameLst>
                                      </p:cBhvr>
                                      <p:tavLst>
                                        <p:tav tm="0">
                                          <p:val>
                                            <p:strVal val="#ppt_y"/>
                                          </p:val>
                                        </p:tav>
                                        <p:tav tm="100000">
                                          <p:val>
                                            <p:strVal val="#ppt_y"/>
                                          </p:val>
                                        </p:tav>
                                      </p:tavLst>
                                    </p:anim>
                                  </p:childTnLst>
                                </p:cTn>
                              </p:par>
                              <p:par>
                                <p:cTn id="123" presetID="2" presetClass="entr" presetSubtype="2" fill="hold" grpId="0" nodeType="with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additive="base">
                                        <p:cTn id="125" dur="500" fill="hold"/>
                                        <p:tgtEl>
                                          <p:spTgt spid="59"/>
                                        </p:tgtEl>
                                        <p:attrNameLst>
                                          <p:attrName>ppt_x</p:attrName>
                                        </p:attrNameLst>
                                      </p:cBhvr>
                                      <p:tavLst>
                                        <p:tav tm="0">
                                          <p:val>
                                            <p:strVal val="1+#ppt_w/2"/>
                                          </p:val>
                                        </p:tav>
                                        <p:tav tm="100000">
                                          <p:val>
                                            <p:strVal val="#ppt_x"/>
                                          </p:val>
                                        </p:tav>
                                      </p:tavLst>
                                    </p:anim>
                                    <p:anim calcmode="lin" valueType="num">
                                      <p:cBhvr additive="base">
                                        <p:cTn id="126"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47"/>
                                        </p:tgtEl>
                                        <p:attrNameLst>
                                          <p:attrName>style.visibility</p:attrName>
                                        </p:attrNameLst>
                                      </p:cBhvr>
                                      <p:to>
                                        <p:strVal val="visible"/>
                                      </p:to>
                                    </p:set>
                                    <p:anim calcmode="lin" valueType="num">
                                      <p:cBhvr additive="base">
                                        <p:cTn id="131" dur="500" fill="hold"/>
                                        <p:tgtEl>
                                          <p:spTgt spid="47"/>
                                        </p:tgtEl>
                                        <p:attrNameLst>
                                          <p:attrName>ppt_x</p:attrName>
                                        </p:attrNameLst>
                                      </p:cBhvr>
                                      <p:tavLst>
                                        <p:tav tm="0">
                                          <p:val>
                                            <p:strVal val="#ppt_x"/>
                                          </p:val>
                                        </p:tav>
                                        <p:tav tm="100000">
                                          <p:val>
                                            <p:strVal val="#ppt_x"/>
                                          </p:val>
                                        </p:tav>
                                      </p:tavLst>
                                    </p:anim>
                                    <p:anim calcmode="lin" valueType="num">
                                      <p:cBhvr additive="base">
                                        <p:cTn id="132" dur="500" fill="hold"/>
                                        <p:tgtEl>
                                          <p:spTgt spid="47"/>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48"/>
                                        </p:tgtEl>
                                        <p:attrNameLst>
                                          <p:attrName>style.visibility</p:attrName>
                                        </p:attrNameLst>
                                      </p:cBhvr>
                                      <p:to>
                                        <p:strVal val="visible"/>
                                      </p:to>
                                    </p:set>
                                    <p:anim calcmode="lin" valueType="num">
                                      <p:cBhvr additive="base">
                                        <p:cTn id="135" dur="500" fill="hold"/>
                                        <p:tgtEl>
                                          <p:spTgt spid="48"/>
                                        </p:tgtEl>
                                        <p:attrNameLst>
                                          <p:attrName>ppt_x</p:attrName>
                                        </p:attrNameLst>
                                      </p:cBhvr>
                                      <p:tavLst>
                                        <p:tav tm="0">
                                          <p:val>
                                            <p:strVal val="#ppt_x"/>
                                          </p:val>
                                        </p:tav>
                                        <p:tav tm="100000">
                                          <p:val>
                                            <p:strVal val="#ppt_x"/>
                                          </p:val>
                                        </p:tav>
                                      </p:tavLst>
                                    </p:anim>
                                    <p:anim calcmode="lin" valueType="num">
                                      <p:cBhvr additive="base">
                                        <p:cTn id="136" dur="500" fill="hold"/>
                                        <p:tgtEl>
                                          <p:spTgt spid="48"/>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61"/>
                                        </p:tgtEl>
                                        <p:attrNameLst>
                                          <p:attrName>style.visibility</p:attrName>
                                        </p:attrNameLst>
                                      </p:cBhvr>
                                      <p:to>
                                        <p:strVal val="visible"/>
                                      </p:to>
                                    </p:set>
                                    <p:anim calcmode="lin" valueType="num">
                                      <p:cBhvr additive="base">
                                        <p:cTn id="139" dur="500" fill="hold"/>
                                        <p:tgtEl>
                                          <p:spTgt spid="61"/>
                                        </p:tgtEl>
                                        <p:attrNameLst>
                                          <p:attrName>ppt_x</p:attrName>
                                        </p:attrNameLst>
                                      </p:cBhvr>
                                      <p:tavLst>
                                        <p:tav tm="0">
                                          <p:val>
                                            <p:strVal val="#ppt_x"/>
                                          </p:val>
                                        </p:tav>
                                        <p:tav tm="100000">
                                          <p:val>
                                            <p:strVal val="#ppt_x"/>
                                          </p:val>
                                        </p:tav>
                                      </p:tavLst>
                                    </p:anim>
                                    <p:anim calcmode="lin" valueType="num">
                                      <p:cBhvr additive="base">
                                        <p:cTn id="140"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additive="base">
                                        <p:cTn id="145" dur="500" fill="hold"/>
                                        <p:tgtEl>
                                          <p:spTgt spid="44"/>
                                        </p:tgtEl>
                                        <p:attrNameLst>
                                          <p:attrName>ppt_x</p:attrName>
                                        </p:attrNameLst>
                                      </p:cBhvr>
                                      <p:tavLst>
                                        <p:tav tm="0">
                                          <p:val>
                                            <p:strVal val="#ppt_x"/>
                                          </p:val>
                                        </p:tav>
                                        <p:tav tm="100000">
                                          <p:val>
                                            <p:strVal val="#ppt_x"/>
                                          </p:val>
                                        </p:tav>
                                      </p:tavLst>
                                    </p:anim>
                                    <p:anim calcmode="lin" valueType="num">
                                      <p:cBhvr additive="base">
                                        <p:cTn id="146" dur="500" fill="hold"/>
                                        <p:tgtEl>
                                          <p:spTgt spid="4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45"/>
                                        </p:tgtEl>
                                        <p:attrNameLst>
                                          <p:attrName>style.visibility</p:attrName>
                                        </p:attrNameLst>
                                      </p:cBhvr>
                                      <p:to>
                                        <p:strVal val="visible"/>
                                      </p:to>
                                    </p:set>
                                    <p:anim calcmode="lin" valueType="num">
                                      <p:cBhvr additive="base">
                                        <p:cTn id="149" dur="500" fill="hold"/>
                                        <p:tgtEl>
                                          <p:spTgt spid="45"/>
                                        </p:tgtEl>
                                        <p:attrNameLst>
                                          <p:attrName>ppt_x</p:attrName>
                                        </p:attrNameLst>
                                      </p:cBhvr>
                                      <p:tavLst>
                                        <p:tav tm="0">
                                          <p:val>
                                            <p:strVal val="#ppt_x"/>
                                          </p:val>
                                        </p:tav>
                                        <p:tav tm="100000">
                                          <p:val>
                                            <p:strVal val="#ppt_x"/>
                                          </p:val>
                                        </p:tav>
                                      </p:tavLst>
                                    </p:anim>
                                    <p:anim calcmode="lin" valueType="num">
                                      <p:cBhvr additive="base">
                                        <p:cTn id="150" dur="500" fill="hold"/>
                                        <p:tgtEl>
                                          <p:spTgt spid="4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additive="base">
                                        <p:cTn id="153" dur="500" fill="hold"/>
                                        <p:tgtEl>
                                          <p:spTgt spid="46"/>
                                        </p:tgtEl>
                                        <p:attrNameLst>
                                          <p:attrName>ppt_x</p:attrName>
                                        </p:attrNameLst>
                                      </p:cBhvr>
                                      <p:tavLst>
                                        <p:tav tm="0">
                                          <p:val>
                                            <p:strVal val="#ppt_x"/>
                                          </p:val>
                                        </p:tav>
                                        <p:tav tm="100000">
                                          <p:val>
                                            <p:strVal val="#ppt_x"/>
                                          </p:val>
                                        </p:tav>
                                      </p:tavLst>
                                    </p:anim>
                                    <p:anim calcmode="lin" valueType="num">
                                      <p:cBhvr additive="base">
                                        <p:cTn id="154" dur="500" fill="hold"/>
                                        <p:tgtEl>
                                          <p:spTgt spid="4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 calcmode="lin" valueType="num">
                                      <p:cBhvr additive="base">
                                        <p:cTn id="157" dur="500" fill="hold"/>
                                        <p:tgtEl>
                                          <p:spTgt spid="60"/>
                                        </p:tgtEl>
                                        <p:attrNameLst>
                                          <p:attrName>ppt_x</p:attrName>
                                        </p:attrNameLst>
                                      </p:cBhvr>
                                      <p:tavLst>
                                        <p:tav tm="0">
                                          <p:val>
                                            <p:strVal val="#ppt_x"/>
                                          </p:val>
                                        </p:tav>
                                        <p:tav tm="100000">
                                          <p:val>
                                            <p:strVal val="#ppt_x"/>
                                          </p:val>
                                        </p:tav>
                                      </p:tavLst>
                                    </p:anim>
                                    <p:anim calcmode="lin" valueType="num">
                                      <p:cBhvr additive="base">
                                        <p:cTn id="15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Lst>
  </p:timing>
</p:sld>
</file>

<file path=ppt/theme/theme1.xml><?xml version="1.0" encoding="utf-8"?>
<a:theme xmlns:a="http://schemas.openxmlformats.org/drawingml/2006/main" name="Office 主题​​">
  <a:themeElements>
    <a:clrScheme name="自定义 3301">
      <a:dk1>
        <a:srgbClr val="596C73"/>
      </a:dk1>
      <a:lt1>
        <a:srgbClr val="838280"/>
      </a:lt1>
      <a:dk2>
        <a:srgbClr val="596C73"/>
      </a:dk2>
      <a:lt2>
        <a:srgbClr val="838280"/>
      </a:lt2>
      <a:accent1>
        <a:srgbClr val="080808"/>
      </a:accent1>
      <a:accent2>
        <a:srgbClr val="FFFFFF"/>
      </a:accent2>
      <a:accent3>
        <a:srgbClr val="080808"/>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8716</TotalTime>
  <Words>2349</Words>
  <Application>Microsoft Office PowerPoint</Application>
  <PresentationFormat>全屏显示(16:9)</PresentationFormat>
  <Paragraphs>439</Paragraphs>
  <Slides>42</Slides>
  <Notes>42</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42</vt:i4>
      </vt:variant>
    </vt:vector>
  </HeadingPairs>
  <TitlesOfParts>
    <vt:vector size="51" baseType="lpstr">
      <vt:lpstr>Gill Sans</vt:lpstr>
      <vt:lpstr>方正兰亭黑_GBK</vt:lpstr>
      <vt:lpstr>方正中等线简体</vt: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2014-06-06T07:22:15Z</dcterms:created>
  <dcterms:modified xsi:type="dcterms:W3CDTF">2018-01-14T07:32:01Z</dcterms:modified>
  <cp:category>店铺： BOSSPPT顶尖职业文案</cp:category>
  <cp:contentStatus>BOSSPPT</cp:contentStatus>
</cp:coreProperties>
</file>