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3" r:id="rId5"/>
    <p:sldId id="264" r:id="rId6"/>
    <p:sldId id="265" r:id="rId7"/>
    <p:sldId id="267" r:id="rId8"/>
    <p:sldId id="259" r:id="rId9"/>
    <p:sldId id="266" r:id="rId10"/>
    <p:sldId id="268" r:id="rId11"/>
    <p:sldId id="269" r:id="rId12"/>
    <p:sldId id="270" r:id="rId13"/>
    <p:sldId id="260" r:id="rId14"/>
    <p:sldId id="271" r:id="rId15"/>
    <p:sldId id="272" r:id="rId16"/>
    <p:sldId id="273" r:id="rId17"/>
    <p:sldId id="274" r:id="rId18"/>
    <p:sldId id="261" r:id="rId19"/>
    <p:sldId id="275" r:id="rId20"/>
    <p:sldId id="276" r:id="rId21"/>
    <p:sldId id="277" r:id="rId22"/>
    <p:sldId id="278" r:id="rId23"/>
    <p:sldId id="262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AA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84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2D9BF-EF06-4664-87D1-BA8B23334F46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DAAC2-3404-4325-BA90-11E1B895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428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C24E-3E67-4479-BC9E-AA3AC6EE25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03DC8-8A00-4360-9904-60FCBF4456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201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518"/>
            <a:ext cx="7772400" cy="110206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962"/>
            <a:ext cx="6400800" cy="13148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571"/>
            <a:ext cx="2133600" cy="3572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571"/>
            <a:ext cx="2895600" cy="3572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571"/>
            <a:ext cx="2133600" cy="3572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2151F69-C118-4984-B8EB-ACB73920D82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67561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C24E-3E67-4479-BC9E-AA3AC6EE25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03DC8-8A00-4360-9904-60FCBF4456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0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openxmlformats.org/officeDocument/2006/relationships/audio" Target="../media/media1.mp3"/><Relationship Id="rId4" Type="http://schemas.openxmlformats.org/officeDocument/2006/relationships/tags" Target="../tags/tag4.xml"/><Relationship Id="rId9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13" Type="http://schemas.openxmlformats.org/officeDocument/2006/relationships/tags" Target="../tags/tag124.xml"/><Relationship Id="rId18" Type="http://schemas.openxmlformats.org/officeDocument/2006/relationships/tags" Target="../tags/tag129.xml"/><Relationship Id="rId3" Type="http://schemas.openxmlformats.org/officeDocument/2006/relationships/tags" Target="../tags/tag114.xml"/><Relationship Id="rId21" Type="http://schemas.openxmlformats.org/officeDocument/2006/relationships/image" Target="../media/image12.jpeg"/><Relationship Id="rId7" Type="http://schemas.openxmlformats.org/officeDocument/2006/relationships/tags" Target="../tags/tag118.xml"/><Relationship Id="rId12" Type="http://schemas.openxmlformats.org/officeDocument/2006/relationships/tags" Target="../tags/tag123.xml"/><Relationship Id="rId17" Type="http://schemas.openxmlformats.org/officeDocument/2006/relationships/tags" Target="../tags/tag128.xml"/><Relationship Id="rId2" Type="http://schemas.openxmlformats.org/officeDocument/2006/relationships/tags" Target="../tags/tag113.xml"/><Relationship Id="rId16" Type="http://schemas.openxmlformats.org/officeDocument/2006/relationships/tags" Target="../tags/tag127.xml"/><Relationship Id="rId20" Type="http://schemas.openxmlformats.org/officeDocument/2006/relationships/image" Target="../media/image11.png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11" Type="http://schemas.openxmlformats.org/officeDocument/2006/relationships/tags" Target="../tags/tag122.xml"/><Relationship Id="rId5" Type="http://schemas.openxmlformats.org/officeDocument/2006/relationships/tags" Target="../tags/tag116.xml"/><Relationship Id="rId15" Type="http://schemas.openxmlformats.org/officeDocument/2006/relationships/tags" Target="../tags/tag126.xml"/><Relationship Id="rId10" Type="http://schemas.openxmlformats.org/officeDocument/2006/relationships/tags" Target="../tags/tag121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115.xml"/><Relationship Id="rId9" Type="http://schemas.openxmlformats.org/officeDocument/2006/relationships/tags" Target="../tags/tag120.xml"/><Relationship Id="rId14" Type="http://schemas.openxmlformats.org/officeDocument/2006/relationships/tags" Target="../tags/tag12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tags" Target="../tags/tag142.xml"/><Relationship Id="rId18" Type="http://schemas.openxmlformats.org/officeDocument/2006/relationships/tags" Target="../tags/tag147.xml"/><Relationship Id="rId3" Type="http://schemas.openxmlformats.org/officeDocument/2006/relationships/tags" Target="../tags/tag132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136.xml"/><Relationship Id="rId12" Type="http://schemas.openxmlformats.org/officeDocument/2006/relationships/tags" Target="../tags/tag141.xml"/><Relationship Id="rId17" Type="http://schemas.openxmlformats.org/officeDocument/2006/relationships/tags" Target="../tags/tag146.xml"/><Relationship Id="rId2" Type="http://schemas.openxmlformats.org/officeDocument/2006/relationships/tags" Target="../tags/tag131.xml"/><Relationship Id="rId16" Type="http://schemas.openxmlformats.org/officeDocument/2006/relationships/tags" Target="../tags/tag145.xml"/><Relationship Id="rId20" Type="http://schemas.openxmlformats.org/officeDocument/2006/relationships/tags" Target="../tags/tag149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tags" Target="../tags/tag140.xml"/><Relationship Id="rId5" Type="http://schemas.openxmlformats.org/officeDocument/2006/relationships/tags" Target="../tags/tag134.xml"/><Relationship Id="rId15" Type="http://schemas.openxmlformats.org/officeDocument/2006/relationships/tags" Target="../tags/tag144.xml"/><Relationship Id="rId10" Type="http://schemas.openxmlformats.org/officeDocument/2006/relationships/tags" Target="../tags/tag139.xml"/><Relationship Id="rId19" Type="http://schemas.openxmlformats.org/officeDocument/2006/relationships/tags" Target="../tags/tag148.xml"/><Relationship Id="rId4" Type="http://schemas.openxmlformats.org/officeDocument/2006/relationships/tags" Target="../tags/tag133.xml"/><Relationship Id="rId9" Type="http://schemas.openxmlformats.org/officeDocument/2006/relationships/tags" Target="../tags/tag138.xml"/><Relationship Id="rId14" Type="http://schemas.openxmlformats.org/officeDocument/2006/relationships/tags" Target="../tags/tag14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tags" Target="../tags/tag162.xml"/><Relationship Id="rId18" Type="http://schemas.openxmlformats.org/officeDocument/2006/relationships/tags" Target="../tags/tag167.xml"/><Relationship Id="rId3" Type="http://schemas.openxmlformats.org/officeDocument/2006/relationships/tags" Target="../tags/tag152.xml"/><Relationship Id="rId21" Type="http://schemas.openxmlformats.org/officeDocument/2006/relationships/tags" Target="../tags/tag170.xml"/><Relationship Id="rId7" Type="http://schemas.openxmlformats.org/officeDocument/2006/relationships/tags" Target="../tags/tag156.xml"/><Relationship Id="rId12" Type="http://schemas.openxmlformats.org/officeDocument/2006/relationships/tags" Target="../tags/tag161.xml"/><Relationship Id="rId17" Type="http://schemas.openxmlformats.org/officeDocument/2006/relationships/tags" Target="../tags/tag166.xml"/><Relationship Id="rId2" Type="http://schemas.openxmlformats.org/officeDocument/2006/relationships/tags" Target="../tags/tag151.xml"/><Relationship Id="rId16" Type="http://schemas.openxmlformats.org/officeDocument/2006/relationships/tags" Target="../tags/tag165.xml"/><Relationship Id="rId20" Type="http://schemas.openxmlformats.org/officeDocument/2006/relationships/tags" Target="../tags/tag169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tags" Target="../tags/tag160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154.xml"/><Relationship Id="rId15" Type="http://schemas.openxmlformats.org/officeDocument/2006/relationships/tags" Target="../tags/tag164.xml"/><Relationship Id="rId23" Type="http://schemas.openxmlformats.org/officeDocument/2006/relationships/tags" Target="../tags/tag172.xml"/><Relationship Id="rId10" Type="http://schemas.openxmlformats.org/officeDocument/2006/relationships/tags" Target="../tags/tag159.xml"/><Relationship Id="rId19" Type="http://schemas.openxmlformats.org/officeDocument/2006/relationships/tags" Target="../tags/tag168.xml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4" Type="http://schemas.openxmlformats.org/officeDocument/2006/relationships/tags" Target="../tags/tag163.xml"/><Relationship Id="rId22" Type="http://schemas.openxmlformats.org/officeDocument/2006/relationships/tags" Target="../tags/tag17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86.xml"/><Relationship Id="rId13" Type="http://schemas.openxmlformats.org/officeDocument/2006/relationships/tags" Target="../tags/tag191.xml"/><Relationship Id="rId18" Type="http://schemas.openxmlformats.org/officeDocument/2006/relationships/tags" Target="../tags/tag196.xml"/><Relationship Id="rId3" Type="http://schemas.openxmlformats.org/officeDocument/2006/relationships/tags" Target="../tags/tag181.xml"/><Relationship Id="rId21" Type="http://schemas.openxmlformats.org/officeDocument/2006/relationships/tags" Target="../tags/tag199.xml"/><Relationship Id="rId7" Type="http://schemas.openxmlformats.org/officeDocument/2006/relationships/tags" Target="../tags/tag185.xml"/><Relationship Id="rId12" Type="http://schemas.openxmlformats.org/officeDocument/2006/relationships/tags" Target="../tags/tag190.xml"/><Relationship Id="rId17" Type="http://schemas.openxmlformats.org/officeDocument/2006/relationships/tags" Target="../tags/tag195.xml"/><Relationship Id="rId2" Type="http://schemas.openxmlformats.org/officeDocument/2006/relationships/tags" Target="../tags/tag180.xml"/><Relationship Id="rId16" Type="http://schemas.openxmlformats.org/officeDocument/2006/relationships/tags" Target="../tags/tag194.xml"/><Relationship Id="rId20" Type="http://schemas.openxmlformats.org/officeDocument/2006/relationships/tags" Target="../tags/tag198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tags" Target="../tags/tag189.xml"/><Relationship Id="rId5" Type="http://schemas.openxmlformats.org/officeDocument/2006/relationships/tags" Target="../tags/tag183.xml"/><Relationship Id="rId15" Type="http://schemas.openxmlformats.org/officeDocument/2006/relationships/tags" Target="../tags/tag193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188.xml"/><Relationship Id="rId19" Type="http://schemas.openxmlformats.org/officeDocument/2006/relationships/tags" Target="../tags/tag197.xml"/><Relationship Id="rId4" Type="http://schemas.openxmlformats.org/officeDocument/2006/relationships/tags" Target="../tags/tag182.xml"/><Relationship Id="rId9" Type="http://schemas.openxmlformats.org/officeDocument/2006/relationships/tags" Target="../tags/tag187.xml"/><Relationship Id="rId14" Type="http://schemas.openxmlformats.org/officeDocument/2006/relationships/tags" Target="../tags/tag192.xml"/><Relationship Id="rId22" Type="http://schemas.openxmlformats.org/officeDocument/2006/relationships/tags" Target="../tags/tag20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08.xml"/><Relationship Id="rId13" Type="http://schemas.openxmlformats.org/officeDocument/2006/relationships/tags" Target="../tags/tag213.xml"/><Relationship Id="rId18" Type="http://schemas.openxmlformats.org/officeDocument/2006/relationships/tags" Target="../tags/tag218.xml"/><Relationship Id="rId3" Type="http://schemas.openxmlformats.org/officeDocument/2006/relationships/tags" Target="../tags/tag203.xml"/><Relationship Id="rId21" Type="http://schemas.openxmlformats.org/officeDocument/2006/relationships/tags" Target="../tags/tag221.xml"/><Relationship Id="rId7" Type="http://schemas.openxmlformats.org/officeDocument/2006/relationships/tags" Target="../tags/tag207.xml"/><Relationship Id="rId12" Type="http://schemas.openxmlformats.org/officeDocument/2006/relationships/tags" Target="../tags/tag212.xml"/><Relationship Id="rId17" Type="http://schemas.openxmlformats.org/officeDocument/2006/relationships/tags" Target="../tags/tag217.xml"/><Relationship Id="rId2" Type="http://schemas.openxmlformats.org/officeDocument/2006/relationships/tags" Target="../tags/tag202.xml"/><Relationship Id="rId16" Type="http://schemas.openxmlformats.org/officeDocument/2006/relationships/tags" Target="../tags/tag216.xml"/><Relationship Id="rId20" Type="http://schemas.openxmlformats.org/officeDocument/2006/relationships/tags" Target="../tags/tag220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11" Type="http://schemas.openxmlformats.org/officeDocument/2006/relationships/tags" Target="../tags/tag211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205.xml"/><Relationship Id="rId15" Type="http://schemas.openxmlformats.org/officeDocument/2006/relationships/tags" Target="../tags/tag215.xml"/><Relationship Id="rId23" Type="http://schemas.openxmlformats.org/officeDocument/2006/relationships/tags" Target="../tags/tag223.xml"/><Relationship Id="rId10" Type="http://schemas.openxmlformats.org/officeDocument/2006/relationships/tags" Target="../tags/tag210.xml"/><Relationship Id="rId19" Type="http://schemas.openxmlformats.org/officeDocument/2006/relationships/tags" Target="../tags/tag219.xml"/><Relationship Id="rId4" Type="http://schemas.openxmlformats.org/officeDocument/2006/relationships/tags" Target="../tags/tag204.xml"/><Relationship Id="rId9" Type="http://schemas.openxmlformats.org/officeDocument/2006/relationships/tags" Target="../tags/tag209.xml"/><Relationship Id="rId14" Type="http://schemas.openxmlformats.org/officeDocument/2006/relationships/tags" Target="../tags/tag214.xml"/><Relationship Id="rId22" Type="http://schemas.openxmlformats.org/officeDocument/2006/relationships/tags" Target="../tags/tag2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13" Type="http://schemas.openxmlformats.org/officeDocument/2006/relationships/tags" Target="../tags/tag236.xml"/><Relationship Id="rId18" Type="http://schemas.openxmlformats.org/officeDocument/2006/relationships/tags" Target="../tags/tag241.xml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12" Type="http://schemas.openxmlformats.org/officeDocument/2006/relationships/tags" Target="../tags/tag235.xml"/><Relationship Id="rId17" Type="http://schemas.openxmlformats.org/officeDocument/2006/relationships/tags" Target="../tags/tag240.xml"/><Relationship Id="rId2" Type="http://schemas.openxmlformats.org/officeDocument/2006/relationships/tags" Target="../tags/tag225.xml"/><Relationship Id="rId16" Type="http://schemas.openxmlformats.org/officeDocument/2006/relationships/tags" Target="../tags/tag239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tags" Target="../tags/tag234.xml"/><Relationship Id="rId5" Type="http://schemas.openxmlformats.org/officeDocument/2006/relationships/tags" Target="../tags/tag228.xml"/><Relationship Id="rId15" Type="http://schemas.openxmlformats.org/officeDocument/2006/relationships/tags" Target="../tags/tag238.xml"/><Relationship Id="rId10" Type="http://schemas.openxmlformats.org/officeDocument/2006/relationships/tags" Target="../tags/tag233.xml"/><Relationship Id="rId19" Type="http://schemas.openxmlformats.org/officeDocument/2006/relationships/tags" Target="../tags/tag242.xml"/><Relationship Id="rId4" Type="http://schemas.openxmlformats.org/officeDocument/2006/relationships/tags" Target="../tags/tag227.xml"/><Relationship Id="rId9" Type="http://schemas.openxmlformats.org/officeDocument/2006/relationships/tags" Target="../tags/tag232.xml"/><Relationship Id="rId14" Type="http://schemas.openxmlformats.org/officeDocument/2006/relationships/tags" Target="../tags/tag23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50.xml"/><Relationship Id="rId13" Type="http://schemas.openxmlformats.org/officeDocument/2006/relationships/tags" Target="../tags/tag255.xml"/><Relationship Id="rId18" Type="http://schemas.openxmlformats.org/officeDocument/2006/relationships/tags" Target="../tags/tag260.xml"/><Relationship Id="rId26" Type="http://schemas.openxmlformats.org/officeDocument/2006/relationships/tags" Target="../tags/tag268.xml"/><Relationship Id="rId3" Type="http://schemas.openxmlformats.org/officeDocument/2006/relationships/tags" Target="../tags/tag245.xml"/><Relationship Id="rId21" Type="http://schemas.openxmlformats.org/officeDocument/2006/relationships/tags" Target="../tags/tag263.xml"/><Relationship Id="rId7" Type="http://schemas.openxmlformats.org/officeDocument/2006/relationships/tags" Target="../tags/tag249.xml"/><Relationship Id="rId12" Type="http://schemas.openxmlformats.org/officeDocument/2006/relationships/tags" Target="../tags/tag254.xml"/><Relationship Id="rId17" Type="http://schemas.openxmlformats.org/officeDocument/2006/relationships/tags" Target="../tags/tag259.xml"/><Relationship Id="rId25" Type="http://schemas.openxmlformats.org/officeDocument/2006/relationships/tags" Target="../tags/tag267.xml"/><Relationship Id="rId2" Type="http://schemas.openxmlformats.org/officeDocument/2006/relationships/tags" Target="../tags/tag244.xml"/><Relationship Id="rId16" Type="http://schemas.openxmlformats.org/officeDocument/2006/relationships/tags" Target="../tags/tag258.xml"/><Relationship Id="rId20" Type="http://schemas.openxmlformats.org/officeDocument/2006/relationships/tags" Target="../tags/tag262.xml"/><Relationship Id="rId29" Type="http://schemas.openxmlformats.org/officeDocument/2006/relationships/tags" Target="../tags/tag271.xml"/><Relationship Id="rId1" Type="http://schemas.openxmlformats.org/officeDocument/2006/relationships/tags" Target="../tags/tag243.xml"/><Relationship Id="rId6" Type="http://schemas.openxmlformats.org/officeDocument/2006/relationships/tags" Target="../tags/tag248.xml"/><Relationship Id="rId11" Type="http://schemas.openxmlformats.org/officeDocument/2006/relationships/tags" Target="../tags/tag253.xml"/><Relationship Id="rId24" Type="http://schemas.openxmlformats.org/officeDocument/2006/relationships/tags" Target="../tags/tag266.xml"/><Relationship Id="rId32" Type="http://schemas.openxmlformats.org/officeDocument/2006/relationships/slideLayout" Target="../slideLayouts/slideLayout1.xml"/><Relationship Id="rId5" Type="http://schemas.openxmlformats.org/officeDocument/2006/relationships/tags" Target="../tags/tag247.xml"/><Relationship Id="rId15" Type="http://schemas.openxmlformats.org/officeDocument/2006/relationships/tags" Target="../tags/tag257.xml"/><Relationship Id="rId23" Type="http://schemas.openxmlformats.org/officeDocument/2006/relationships/tags" Target="../tags/tag265.xml"/><Relationship Id="rId28" Type="http://schemas.openxmlformats.org/officeDocument/2006/relationships/tags" Target="../tags/tag270.xml"/><Relationship Id="rId10" Type="http://schemas.openxmlformats.org/officeDocument/2006/relationships/tags" Target="../tags/tag252.xml"/><Relationship Id="rId19" Type="http://schemas.openxmlformats.org/officeDocument/2006/relationships/tags" Target="../tags/tag261.xml"/><Relationship Id="rId31" Type="http://schemas.openxmlformats.org/officeDocument/2006/relationships/tags" Target="../tags/tag273.xml"/><Relationship Id="rId4" Type="http://schemas.openxmlformats.org/officeDocument/2006/relationships/tags" Target="../tags/tag246.xml"/><Relationship Id="rId9" Type="http://schemas.openxmlformats.org/officeDocument/2006/relationships/tags" Target="../tags/tag251.xml"/><Relationship Id="rId14" Type="http://schemas.openxmlformats.org/officeDocument/2006/relationships/tags" Target="../tags/tag256.xml"/><Relationship Id="rId22" Type="http://schemas.openxmlformats.org/officeDocument/2006/relationships/tags" Target="../tags/tag264.xml"/><Relationship Id="rId27" Type="http://schemas.openxmlformats.org/officeDocument/2006/relationships/tags" Target="../tags/tag269.xml"/><Relationship Id="rId30" Type="http://schemas.openxmlformats.org/officeDocument/2006/relationships/tags" Target="../tags/tag27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7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87.xml"/><Relationship Id="rId13" Type="http://schemas.openxmlformats.org/officeDocument/2006/relationships/tags" Target="../tags/tag292.xml"/><Relationship Id="rId18" Type="http://schemas.openxmlformats.org/officeDocument/2006/relationships/tags" Target="../tags/tag297.xml"/><Relationship Id="rId3" Type="http://schemas.openxmlformats.org/officeDocument/2006/relationships/tags" Target="../tags/tag282.xml"/><Relationship Id="rId7" Type="http://schemas.openxmlformats.org/officeDocument/2006/relationships/tags" Target="../tags/tag286.xml"/><Relationship Id="rId12" Type="http://schemas.openxmlformats.org/officeDocument/2006/relationships/tags" Target="../tags/tag291.xml"/><Relationship Id="rId17" Type="http://schemas.openxmlformats.org/officeDocument/2006/relationships/tags" Target="../tags/tag296.xml"/><Relationship Id="rId2" Type="http://schemas.openxmlformats.org/officeDocument/2006/relationships/tags" Target="../tags/tag281.xml"/><Relationship Id="rId16" Type="http://schemas.openxmlformats.org/officeDocument/2006/relationships/tags" Target="../tags/tag295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11" Type="http://schemas.openxmlformats.org/officeDocument/2006/relationships/tags" Target="../tags/tag290.xml"/><Relationship Id="rId5" Type="http://schemas.openxmlformats.org/officeDocument/2006/relationships/tags" Target="../tags/tag284.xml"/><Relationship Id="rId15" Type="http://schemas.openxmlformats.org/officeDocument/2006/relationships/tags" Target="../tags/tag294.xml"/><Relationship Id="rId10" Type="http://schemas.openxmlformats.org/officeDocument/2006/relationships/tags" Target="../tags/tag289.xml"/><Relationship Id="rId19" Type="http://schemas.openxmlformats.org/officeDocument/2006/relationships/tags" Target="../tags/tag298.xml"/><Relationship Id="rId4" Type="http://schemas.openxmlformats.org/officeDocument/2006/relationships/tags" Target="../tags/tag283.xml"/><Relationship Id="rId9" Type="http://schemas.openxmlformats.org/officeDocument/2006/relationships/tags" Target="../tags/tag288.xml"/><Relationship Id="rId14" Type="http://schemas.openxmlformats.org/officeDocument/2006/relationships/tags" Target="../tags/tag29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3" Type="http://schemas.openxmlformats.org/officeDocument/2006/relationships/tags" Target="../tags/tag11.xml"/><Relationship Id="rId21" Type="http://schemas.openxmlformats.org/officeDocument/2006/relationships/tags" Target="../tags/tag29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tags" Target="../tags/tag28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24" Type="http://schemas.openxmlformats.org/officeDocument/2006/relationships/tags" Target="../tags/tag32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23" Type="http://schemas.openxmlformats.org/officeDocument/2006/relationships/tags" Target="../tags/tag31.xml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tags" Target="../tags/tag3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06.xml"/><Relationship Id="rId13" Type="http://schemas.openxmlformats.org/officeDocument/2006/relationships/tags" Target="../tags/tag311.xml"/><Relationship Id="rId18" Type="http://schemas.openxmlformats.org/officeDocument/2006/relationships/tags" Target="../tags/tag316.xml"/><Relationship Id="rId3" Type="http://schemas.openxmlformats.org/officeDocument/2006/relationships/tags" Target="../tags/tag301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305.xml"/><Relationship Id="rId12" Type="http://schemas.openxmlformats.org/officeDocument/2006/relationships/tags" Target="../tags/tag310.xml"/><Relationship Id="rId17" Type="http://schemas.openxmlformats.org/officeDocument/2006/relationships/tags" Target="../tags/tag315.xml"/><Relationship Id="rId2" Type="http://schemas.openxmlformats.org/officeDocument/2006/relationships/tags" Target="../tags/tag300.xml"/><Relationship Id="rId16" Type="http://schemas.openxmlformats.org/officeDocument/2006/relationships/tags" Target="../tags/tag314.xml"/><Relationship Id="rId20" Type="http://schemas.openxmlformats.org/officeDocument/2006/relationships/tags" Target="../tags/tag318.xml"/><Relationship Id="rId1" Type="http://schemas.openxmlformats.org/officeDocument/2006/relationships/tags" Target="../tags/tag299.xml"/><Relationship Id="rId6" Type="http://schemas.openxmlformats.org/officeDocument/2006/relationships/tags" Target="../tags/tag304.xml"/><Relationship Id="rId11" Type="http://schemas.openxmlformats.org/officeDocument/2006/relationships/tags" Target="../tags/tag309.xml"/><Relationship Id="rId5" Type="http://schemas.openxmlformats.org/officeDocument/2006/relationships/tags" Target="../tags/tag303.xml"/><Relationship Id="rId15" Type="http://schemas.openxmlformats.org/officeDocument/2006/relationships/tags" Target="../tags/tag313.xml"/><Relationship Id="rId10" Type="http://schemas.openxmlformats.org/officeDocument/2006/relationships/tags" Target="../tags/tag308.xml"/><Relationship Id="rId19" Type="http://schemas.openxmlformats.org/officeDocument/2006/relationships/tags" Target="../tags/tag317.xml"/><Relationship Id="rId4" Type="http://schemas.openxmlformats.org/officeDocument/2006/relationships/tags" Target="../tags/tag302.xml"/><Relationship Id="rId9" Type="http://schemas.openxmlformats.org/officeDocument/2006/relationships/tags" Target="../tags/tag307.xml"/><Relationship Id="rId14" Type="http://schemas.openxmlformats.org/officeDocument/2006/relationships/tags" Target="../tags/tag3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26.xml"/><Relationship Id="rId13" Type="http://schemas.openxmlformats.org/officeDocument/2006/relationships/tags" Target="../tags/tag331.xml"/><Relationship Id="rId18" Type="http://schemas.openxmlformats.org/officeDocument/2006/relationships/tags" Target="../tags/tag336.xml"/><Relationship Id="rId3" Type="http://schemas.openxmlformats.org/officeDocument/2006/relationships/tags" Target="../tags/tag321.xml"/><Relationship Id="rId21" Type="http://schemas.openxmlformats.org/officeDocument/2006/relationships/tags" Target="../tags/tag339.xml"/><Relationship Id="rId7" Type="http://schemas.openxmlformats.org/officeDocument/2006/relationships/tags" Target="../tags/tag325.xml"/><Relationship Id="rId12" Type="http://schemas.openxmlformats.org/officeDocument/2006/relationships/tags" Target="../tags/tag330.xml"/><Relationship Id="rId17" Type="http://schemas.openxmlformats.org/officeDocument/2006/relationships/tags" Target="../tags/tag335.xml"/><Relationship Id="rId2" Type="http://schemas.openxmlformats.org/officeDocument/2006/relationships/tags" Target="../tags/tag320.xml"/><Relationship Id="rId16" Type="http://schemas.openxmlformats.org/officeDocument/2006/relationships/tags" Target="../tags/tag334.xml"/><Relationship Id="rId20" Type="http://schemas.openxmlformats.org/officeDocument/2006/relationships/tags" Target="../tags/tag338.xml"/><Relationship Id="rId1" Type="http://schemas.openxmlformats.org/officeDocument/2006/relationships/tags" Target="../tags/tag319.xml"/><Relationship Id="rId6" Type="http://schemas.openxmlformats.org/officeDocument/2006/relationships/tags" Target="../tags/tag324.xml"/><Relationship Id="rId11" Type="http://schemas.openxmlformats.org/officeDocument/2006/relationships/tags" Target="../tags/tag329.xml"/><Relationship Id="rId5" Type="http://schemas.openxmlformats.org/officeDocument/2006/relationships/tags" Target="../tags/tag323.xml"/><Relationship Id="rId15" Type="http://schemas.openxmlformats.org/officeDocument/2006/relationships/tags" Target="../tags/tag333.xml"/><Relationship Id="rId10" Type="http://schemas.openxmlformats.org/officeDocument/2006/relationships/tags" Target="../tags/tag328.xml"/><Relationship Id="rId19" Type="http://schemas.openxmlformats.org/officeDocument/2006/relationships/tags" Target="../tags/tag337.xml"/><Relationship Id="rId4" Type="http://schemas.openxmlformats.org/officeDocument/2006/relationships/tags" Target="../tags/tag322.xml"/><Relationship Id="rId9" Type="http://schemas.openxmlformats.org/officeDocument/2006/relationships/tags" Target="../tags/tag327.xml"/><Relationship Id="rId14" Type="http://schemas.openxmlformats.org/officeDocument/2006/relationships/tags" Target="../tags/tag332.xml"/><Relationship Id="rId22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47.xml"/><Relationship Id="rId13" Type="http://schemas.openxmlformats.org/officeDocument/2006/relationships/tags" Target="../tags/tag352.xml"/><Relationship Id="rId18" Type="http://schemas.openxmlformats.org/officeDocument/2006/relationships/tags" Target="../tags/tag357.xml"/><Relationship Id="rId26" Type="http://schemas.openxmlformats.org/officeDocument/2006/relationships/tags" Target="../tags/tag365.xml"/><Relationship Id="rId3" Type="http://schemas.openxmlformats.org/officeDocument/2006/relationships/tags" Target="../tags/tag342.xml"/><Relationship Id="rId21" Type="http://schemas.openxmlformats.org/officeDocument/2006/relationships/tags" Target="../tags/tag360.xml"/><Relationship Id="rId7" Type="http://schemas.openxmlformats.org/officeDocument/2006/relationships/tags" Target="../tags/tag346.xml"/><Relationship Id="rId12" Type="http://schemas.openxmlformats.org/officeDocument/2006/relationships/tags" Target="../tags/tag351.xml"/><Relationship Id="rId17" Type="http://schemas.openxmlformats.org/officeDocument/2006/relationships/tags" Target="../tags/tag356.xml"/><Relationship Id="rId25" Type="http://schemas.openxmlformats.org/officeDocument/2006/relationships/tags" Target="../tags/tag364.xml"/><Relationship Id="rId2" Type="http://schemas.openxmlformats.org/officeDocument/2006/relationships/tags" Target="../tags/tag341.xml"/><Relationship Id="rId16" Type="http://schemas.openxmlformats.org/officeDocument/2006/relationships/tags" Target="../tags/tag355.xml"/><Relationship Id="rId20" Type="http://schemas.openxmlformats.org/officeDocument/2006/relationships/tags" Target="../tags/tag359.xml"/><Relationship Id="rId1" Type="http://schemas.openxmlformats.org/officeDocument/2006/relationships/tags" Target="../tags/tag340.xml"/><Relationship Id="rId6" Type="http://schemas.openxmlformats.org/officeDocument/2006/relationships/tags" Target="../tags/tag345.xml"/><Relationship Id="rId11" Type="http://schemas.openxmlformats.org/officeDocument/2006/relationships/tags" Target="../tags/tag350.xml"/><Relationship Id="rId24" Type="http://schemas.openxmlformats.org/officeDocument/2006/relationships/tags" Target="../tags/tag363.xml"/><Relationship Id="rId5" Type="http://schemas.openxmlformats.org/officeDocument/2006/relationships/tags" Target="../tags/tag344.xml"/><Relationship Id="rId15" Type="http://schemas.openxmlformats.org/officeDocument/2006/relationships/tags" Target="../tags/tag354.xml"/><Relationship Id="rId23" Type="http://schemas.openxmlformats.org/officeDocument/2006/relationships/tags" Target="../tags/tag362.xml"/><Relationship Id="rId10" Type="http://schemas.openxmlformats.org/officeDocument/2006/relationships/tags" Target="../tags/tag349.xml"/><Relationship Id="rId19" Type="http://schemas.openxmlformats.org/officeDocument/2006/relationships/tags" Target="../tags/tag358.xml"/><Relationship Id="rId4" Type="http://schemas.openxmlformats.org/officeDocument/2006/relationships/tags" Target="../tags/tag343.xml"/><Relationship Id="rId9" Type="http://schemas.openxmlformats.org/officeDocument/2006/relationships/tags" Target="../tags/tag348.xml"/><Relationship Id="rId14" Type="http://schemas.openxmlformats.org/officeDocument/2006/relationships/tags" Target="../tags/tag353.xml"/><Relationship Id="rId22" Type="http://schemas.openxmlformats.org/officeDocument/2006/relationships/tags" Target="../tags/tag361.xml"/><Relationship Id="rId27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6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67.xml"/><Relationship Id="rId1" Type="http://schemas.openxmlformats.org/officeDocument/2006/relationships/tags" Target="../tags/tag366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79.xml"/><Relationship Id="rId13" Type="http://schemas.openxmlformats.org/officeDocument/2006/relationships/tags" Target="../tags/tag384.xml"/><Relationship Id="rId18" Type="http://schemas.openxmlformats.org/officeDocument/2006/relationships/tags" Target="../tags/tag389.xml"/><Relationship Id="rId3" Type="http://schemas.openxmlformats.org/officeDocument/2006/relationships/tags" Target="../tags/tag374.xml"/><Relationship Id="rId21" Type="http://schemas.openxmlformats.org/officeDocument/2006/relationships/tags" Target="../tags/tag392.xml"/><Relationship Id="rId7" Type="http://schemas.openxmlformats.org/officeDocument/2006/relationships/tags" Target="../tags/tag378.xml"/><Relationship Id="rId12" Type="http://schemas.openxmlformats.org/officeDocument/2006/relationships/tags" Target="../tags/tag383.xml"/><Relationship Id="rId17" Type="http://schemas.openxmlformats.org/officeDocument/2006/relationships/tags" Target="../tags/tag388.xml"/><Relationship Id="rId2" Type="http://schemas.openxmlformats.org/officeDocument/2006/relationships/tags" Target="../tags/tag373.xml"/><Relationship Id="rId16" Type="http://schemas.openxmlformats.org/officeDocument/2006/relationships/tags" Target="../tags/tag387.xml"/><Relationship Id="rId20" Type="http://schemas.openxmlformats.org/officeDocument/2006/relationships/tags" Target="../tags/tag391.xml"/><Relationship Id="rId1" Type="http://schemas.openxmlformats.org/officeDocument/2006/relationships/tags" Target="../tags/tag372.xml"/><Relationship Id="rId6" Type="http://schemas.openxmlformats.org/officeDocument/2006/relationships/tags" Target="../tags/tag377.xml"/><Relationship Id="rId11" Type="http://schemas.openxmlformats.org/officeDocument/2006/relationships/tags" Target="../tags/tag382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376.xml"/><Relationship Id="rId15" Type="http://schemas.openxmlformats.org/officeDocument/2006/relationships/tags" Target="../tags/tag386.xml"/><Relationship Id="rId23" Type="http://schemas.openxmlformats.org/officeDocument/2006/relationships/tags" Target="../tags/tag394.xml"/><Relationship Id="rId10" Type="http://schemas.openxmlformats.org/officeDocument/2006/relationships/tags" Target="../tags/tag381.xml"/><Relationship Id="rId19" Type="http://schemas.openxmlformats.org/officeDocument/2006/relationships/tags" Target="../tags/tag390.xml"/><Relationship Id="rId4" Type="http://schemas.openxmlformats.org/officeDocument/2006/relationships/tags" Target="../tags/tag375.xml"/><Relationship Id="rId9" Type="http://schemas.openxmlformats.org/officeDocument/2006/relationships/tags" Target="../tags/tag380.xml"/><Relationship Id="rId14" Type="http://schemas.openxmlformats.org/officeDocument/2006/relationships/tags" Target="../tags/tag385.xml"/><Relationship Id="rId22" Type="http://schemas.openxmlformats.org/officeDocument/2006/relationships/tags" Target="../tags/tag39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02.xml"/><Relationship Id="rId13" Type="http://schemas.openxmlformats.org/officeDocument/2006/relationships/tags" Target="../tags/tag407.xml"/><Relationship Id="rId18" Type="http://schemas.openxmlformats.org/officeDocument/2006/relationships/tags" Target="../tags/tag412.xml"/><Relationship Id="rId26" Type="http://schemas.openxmlformats.org/officeDocument/2006/relationships/tags" Target="../tags/tag420.xml"/><Relationship Id="rId3" Type="http://schemas.openxmlformats.org/officeDocument/2006/relationships/tags" Target="../tags/tag397.xml"/><Relationship Id="rId21" Type="http://schemas.openxmlformats.org/officeDocument/2006/relationships/tags" Target="../tags/tag415.xml"/><Relationship Id="rId7" Type="http://schemas.openxmlformats.org/officeDocument/2006/relationships/tags" Target="../tags/tag401.xml"/><Relationship Id="rId12" Type="http://schemas.openxmlformats.org/officeDocument/2006/relationships/tags" Target="../tags/tag406.xml"/><Relationship Id="rId17" Type="http://schemas.openxmlformats.org/officeDocument/2006/relationships/tags" Target="../tags/tag411.xml"/><Relationship Id="rId25" Type="http://schemas.openxmlformats.org/officeDocument/2006/relationships/tags" Target="../tags/tag419.xml"/><Relationship Id="rId2" Type="http://schemas.openxmlformats.org/officeDocument/2006/relationships/tags" Target="../tags/tag396.xml"/><Relationship Id="rId16" Type="http://schemas.openxmlformats.org/officeDocument/2006/relationships/tags" Target="../tags/tag410.xml"/><Relationship Id="rId20" Type="http://schemas.openxmlformats.org/officeDocument/2006/relationships/tags" Target="../tags/tag414.xml"/><Relationship Id="rId1" Type="http://schemas.openxmlformats.org/officeDocument/2006/relationships/tags" Target="../tags/tag395.xml"/><Relationship Id="rId6" Type="http://schemas.openxmlformats.org/officeDocument/2006/relationships/tags" Target="../tags/tag400.xml"/><Relationship Id="rId11" Type="http://schemas.openxmlformats.org/officeDocument/2006/relationships/tags" Target="../tags/tag405.xml"/><Relationship Id="rId24" Type="http://schemas.openxmlformats.org/officeDocument/2006/relationships/tags" Target="../tags/tag418.xml"/><Relationship Id="rId5" Type="http://schemas.openxmlformats.org/officeDocument/2006/relationships/tags" Target="../tags/tag399.xml"/><Relationship Id="rId15" Type="http://schemas.openxmlformats.org/officeDocument/2006/relationships/tags" Target="../tags/tag409.xml"/><Relationship Id="rId23" Type="http://schemas.openxmlformats.org/officeDocument/2006/relationships/tags" Target="../tags/tag417.xml"/><Relationship Id="rId28" Type="http://schemas.openxmlformats.org/officeDocument/2006/relationships/slideLayout" Target="../slideLayouts/slideLayout1.xml"/><Relationship Id="rId10" Type="http://schemas.openxmlformats.org/officeDocument/2006/relationships/tags" Target="../tags/tag404.xml"/><Relationship Id="rId19" Type="http://schemas.openxmlformats.org/officeDocument/2006/relationships/tags" Target="../tags/tag413.xml"/><Relationship Id="rId4" Type="http://schemas.openxmlformats.org/officeDocument/2006/relationships/tags" Target="../tags/tag398.xml"/><Relationship Id="rId9" Type="http://schemas.openxmlformats.org/officeDocument/2006/relationships/tags" Target="../tags/tag403.xml"/><Relationship Id="rId14" Type="http://schemas.openxmlformats.org/officeDocument/2006/relationships/tags" Target="../tags/tag408.xml"/><Relationship Id="rId22" Type="http://schemas.openxmlformats.org/officeDocument/2006/relationships/tags" Target="../tags/tag416.xml"/><Relationship Id="rId27" Type="http://schemas.openxmlformats.org/officeDocument/2006/relationships/tags" Target="../tags/tag42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429.xml"/><Relationship Id="rId13" Type="http://schemas.openxmlformats.org/officeDocument/2006/relationships/tags" Target="../tags/tag434.xml"/><Relationship Id="rId18" Type="http://schemas.openxmlformats.org/officeDocument/2006/relationships/tags" Target="../tags/tag439.xml"/><Relationship Id="rId26" Type="http://schemas.openxmlformats.org/officeDocument/2006/relationships/tags" Target="../tags/tag447.xml"/><Relationship Id="rId3" Type="http://schemas.openxmlformats.org/officeDocument/2006/relationships/tags" Target="../tags/tag424.xml"/><Relationship Id="rId21" Type="http://schemas.openxmlformats.org/officeDocument/2006/relationships/tags" Target="../tags/tag442.xml"/><Relationship Id="rId7" Type="http://schemas.openxmlformats.org/officeDocument/2006/relationships/tags" Target="../tags/tag428.xml"/><Relationship Id="rId12" Type="http://schemas.openxmlformats.org/officeDocument/2006/relationships/tags" Target="../tags/tag433.xml"/><Relationship Id="rId17" Type="http://schemas.openxmlformats.org/officeDocument/2006/relationships/tags" Target="../tags/tag438.xml"/><Relationship Id="rId25" Type="http://schemas.openxmlformats.org/officeDocument/2006/relationships/tags" Target="../tags/tag446.xml"/><Relationship Id="rId2" Type="http://schemas.openxmlformats.org/officeDocument/2006/relationships/tags" Target="../tags/tag423.xml"/><Relationship Id="rId16" Type="http://schemas.openxmlformats.org/officeDocument/2006/relationships/tags" Target="../tags/tag437.xml"/><Relationship Id="rId20" Type="http://schemas.openxmlformats.org/officeDocument/2006/relationships/tags" Target="../tags/tag441.xml"/><Relationship Id="rId1" Type="http://schemas.openxmlformats.org/officeDocument/2006/relationships/tags" Target="../tags/tag422.xml"/><Relationship Id="rId6" Type="http://schemas.openxmlformats.org/officeDocument/2006/relationships/tags" Target="../tags/tag427.xml"/><Relationship Id="rId11" Type="http://schemas.openxmlformats.org/officeDocument/2006/relationships/tags" Target="../tags/tag432.xml"/><Relationship Id="rId24" Type="http://schemas.openxmlformats.org/officeDocument/2006/relationships/tags" Target="../tags/tag445.xml"/><Relationship Id="rId5" Type="http://schemas.openxmlformats.org/officeDocument/2006/relationships/tags" Target="../tags/tag426.xml"/><Relationship Id="rId15" Type="http://schemas.openxmlformats.org/officeDocument/2006/relationships/tags" Target="../tags/tag436.xml"/><Relationship Id="rId23" Type="http://schemas.openxmlformats.org/officeDocument/2006/relationships/tags" Target="../tags/tag444.xml"/><Relationship Id="rId28" Type="http://schemas.openxmlformats.org/officeDocument/2006/relationships/slideLayout" Target="../slideLayouts/slideLayout1.xml"/><Relationship Id="rId10" Type="http://schemas.openxmlformats.org/officeDocument/2006/relationships/tags" Target="../tags/tag431.xml"/><Relationship Id="rId19" Type="http://schemas.openxmlformats.org/officeDocument/2006/relationships/tags" Target="../tags/tag440.xml"/><Relationship Id="rId4" Type="http://schemas.openxmlformats.org/officeDocument/2006/relationships/tags" Target="../tags/tag425.xml"/><Relationship Id="rId9" Type="http://schemas.openxmlformats.org/officeDocument/2006/relationships/tags" Target="../tags/tag430.xml"/><Relationship Id="rId14" Type="http://schemas.openxmlformats.org/officeDocument/2006/relationships/tags" Target="../tags/tag435.xml"/><Relationship Id="rId22" Type="http://schemas.openxmlformats.org/officeDocument/2006/relationships/tags" Target="../tags/tag443.xml"/><Relationship Id="rId27" Type="http://schemas.openxmlformats.org/officeDocument/2006/relationships/tags" Target="../tags/tag44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56.xml"/><Relationship Id="rId13" Type="http://schemas.openxmlformats.org/officeDocument/2006/relationships/tags" Target="../tags/tag461.xml"/><Relationship Id="rId18" Type="http://schemas.openxmlformats.org/officeDocument/2006/relationships/tags" Target="../tags/tag466.xml"/><Relationship Id="rId3" Type="http://schemas.openxmlformats.org/officeDocument/2006/relationships/tags" Target="../tags/tag451.xml"/><Relationship Id="rId21" Type="http://schemas.openxmlformats.org/officeDocument/2006/relationships/tags" Target="../tags/tag469.xml"/><Relationship Id="rId7" Type="http://schemas.openxmlformats.org/officeDocument/2006/relationships/tags" Target="../tags/tag455.xml"/><Relationship Id="rId12" Type="http://schemas.openxmlformats.org/officeDocument/2006/relationships/tags" Target="../tags/tag460.xml"/><Relationship Id="rId17" Type="http://schemas.openxmlformats.org/officeDocument/2006/relationships/tags" Target="../tags/tag465.xml"/><Relationship Id="rId2" Type="http://schemas.openxmlformats.org/officeDocument/2006/relationships/tags" Target="../tags/tag450.xml"/><Relationship Id="rId16" Type="http://schemas.openxmlformats.org/officeDocument/2006/relationships/tags" Target="../tags/tag464.xml"/><Relationship Id="rId20" Type="http://schemas.openxmlformats.org/officeDocument/2006/relationships/tags" Target="../tags/tag468.xml"/><Relationship Id="rId1" Type="http://schemas.openxmlformats.org/officeDocument/2006/relationships/tags" Target="../tags/tag449.xml"/><Relationship Id="rId6" Type="http://schemas.openxmlformats.org/officeDocument/2006/relationships/tags" Target="../tags/tag454.xml"/><Relationship Id="rId11" Type="http://schemas.openxmlformats.org/officeDocument/2006/relationships/tags" Target="../tags/tag459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453.xml"/><Relationship Id="rId15" Type="http://schemas.openxmlformats.org/officeDocument/2006/relationships/tags" Target="../tags/tag463.xml"/><Relationship Id="rId23" Type="http://schemas.openxmlformats.org/officeDocument/2006/relationships/tags" Target="../tags/tag471.xml"/><Relationship Id="rId10" Type="http://schemas.openxmlformats.org/officeDocument/2006/relationships/tags" Target="../tags/tag458.xml"/><Relationship Id="rId19" Type="http://schemas.openxmlformats.org/officeDocument/2006/relationships/tags" Target="../tags/tag467.xml"/><Relationship Id="rId4" Type="http://schemas.openxmlformats.org/officeDocument/2006/relationships/tags" Target="../tags/tag452.xml"/><Relationship Id="rId9" Type="http://schemas.openxmlformats.org/officeDocument/2006/relationships/tags" Target="../tags/tag457.xml"/><Relationship Id="rId14" Type="http://schemas.openxmlformats.org/officeDocument/2006/relationships/tags" Target="../tags/tag462.xml"/><Relationship Id="rId22" Type="http://schemas.openxmlformats.org/officeDocument/2006/relationships/tags" Target="../tags/tag47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474.xml"/><Relationship Id="rId2" Type="http://schemas.openxmlformats.org/officeDocument/2006/relationships/tags" Target="../tags/tag473.xml"/><Relationship Id="rId1" Type="http://schemas.openxmlformats.org/officeDocument/2006/relationships/tags" Target="../tags/tag47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10" Type="http://schemas.openxmlformats.org/officeDocument/2006/relationships/image" Target="../media/image2.jpg"/><Relationship Id="rId4" Type="http://schemas.openxmlformats.org/officeDocument/2006/relationships/tags" Target="../tags/tag42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13" Type="http://schemas.openxmlformats.org/officeDocument/2006/relationships/tags" Target="../tags/tag59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tags" Target="../tags/tag58.xml"/><Relationship Id="rId2" Type="http://schemas.openxmlformats.org/officeDocument/2006/relationships/tags" Target="../tags/tag48.xml"/><Relationship Id="rId16" Type="http://schemas.openxmlformats.org/officeDocument/2006/relationships/image" Target="../media/image3.JPG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tags" Target="../tags/tag57.xml"/><Relationship Id="rId5" Type="http://schemas.openxmlformats.org/officeDocument/2006/relationships/tags" Target="../tags/tag51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56.xml"/><Relationship Id="rId4" Type="http://schemas.openxmlformats.org/officeDocument/2006/relationships/tags" Target="../tags/tag50.xml"/><Relationship Id="rId9" Type="http://schemas.openxmlformats.org/officeDocument/2006/relationships/tags" Target="../tags/tag55.xml"/><Relationship Id="rId14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image" Target="../media/image5.jpeg"/><Relationship Id="rId3" Type="http://schemas.openxmlformats.org/officeDocument/2006/relationships/tags" Target="../tags/tag63.xml"/><Relationship Id="rId7" Type="http://schemas.openxmlformats.org/officeDocument/2006/relationships/tags" Target="../tags/tag67.xml"/><Relationship Id="rId12" Type="http://schemas.openxmlformats.org/officeDocument/2006/relationships/image" Target="../media/image4.jpe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5.xml"/><Relationship Id="rId10" Type="http://schemas.openxmlformats.org/officeDocument/2006/relationships/tags" Target="../tags/tag70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tags" Target="../tags/tag83.xml"/><Relationship Id="rId18" Type="http://schemas.openxmlformats.org/officeDocument/2006/relationships/tags" Target="../tags/tag88.xml"/><Relationship Id="rId3" Type="http://schemas.openxmlformats.org/officeDocument/2006/relationships/tags" Target="../tags/tag73.xml"/><Relationship Id="rId21" Type="http://schemas.openxmlformats.org/officeDocument/2006/relationships/image" Target="../media/image8.jpeg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17" Type="http://schemas.openxmlformats.org/officeDocument/2006/relationships/tags" Target="../tags/tag87.xml"/><Relationship Id="rId2" Type="http://schemas.openxmlformats.org/officeDocument/2006/relationships/tags" Target="../tags/tag72.xml"/><Relationship Id="rId16" Type="http://schemas.openxmlformats.org/officeDocument/2006/relationships/tags" Target="../tags/tag86.xml"/><Relationship Id="rId20" Type="http://schemas.openxmlformats.org/officeDocument/2006/relationships/image" Target="../media/image7.png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5" Type="http://schemas.openxmlformats.org/officeDocument/2006/relationships/tags" Target="../tags/tag85.xml"/><Relationship Id="rId10" Type="http://schemas.openxmlformats.org/officeDocument/2006/relationships/tags" Target="../tags/tag80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tags" Target="../tags/tag8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tags" Target="../tags/tag107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tags" Target="../tags/tag106.xml"/><Relationship Id="rId17" Type="http://schemas.openxmlformats.org/officeDocument/2006/relationships/tags" Target="../tags/tag111.xml"/><Relationship Id="rId2" Type="http://schemas.openxmlformats.org/officeDocument/2006/relationships/tags" Target="../tags/tag96.xml"/><Relationship Id="rId16" Type="http://schemas.openxmlformats.org/officeDocument/2006/relationships/tags" Target="../tags/tag110.xml"/><Relationship Id="rId20" Type="http://schemas.openxmlformats.org/officeDocument/2006/relationships/image" Target="../media/image10.jpeg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tags" Target="../tags/tag105.xml"/><Relationship Id="rId5" Type="http://schemas.openxmlformats.org/officeDocument/2006/relationships/tags" Target="../tags/tag99.xml"/><Relationship Id="rId15" Type="http://schemas.openxmlformats.org/officeDocument/2006/relationships/tags" Target="../tags/tag109.xml"/><Relationship Id="rId10" Type="http://schemas.openxmlformats.org/officeDocument/2006/relationships/tags" Target="../tags/tag104.xml"/><Relationship Id="rId19" Type="http://schemas.openxmlformats.org/officeDocument/2006/relationships/image" Target="../media/image9.jpeg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tags" Target="../tags/tag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店chenying0907 1"/>
          <p:cNvGrpSpPr/>
          <p:nvPr>
            <p:custDataLst>
              <p:tags r:id="rId1"/>
            </p:custDataLst>
          </p:nvPr>
        </p:nvGrpSpPr>
        <p:grpSpPr>
          <a:xfrm>
            <a:off x="-4763" y="1841500"/>
            <a:ext cx="9153526" cy="3311526"/>
            <a:chOff x="-4763" y="1841500"/>
            <a:chExt cx="9153526" cy="3311526"/>
          </a:xfrm>
        </p:grpSpPr>
        <p:sp>
          <p:nvSpPr>
            <p:cNvPr id="1024" name="淘宝店chenying0907 36"/>
            <p:cNvSpPr>
              <a:spLocks/>
            </p:cNvSpPr>
            <p:nvPr/>
          </p:nvSpPr>
          <p:spPr bwMode="auto">
            <a:xfrm>
              <a:off x="3036887" y="3662363"/>
              <a:ext cx="4049713" cy="1490663"/>
            </a:xfrm>
            <a:custGeom>
              <a:avLst/>
              <a:gdLst>
                <a:gd name="T0" fmla="*/ 1369 w 2551"/>
                <a:gd name="T1" fmla="*/ 939 h 939"/>
                <a:gd name="T2" fmla="*/ 2551 w 2551"/>
                <a:gd name="T3" fmla="*/ 442 h 939"/>
                <a:gd name="T4" fmla="*/ 2485 w 2551"/>
                <a:gd name="T5" fmla="*/ 0 h 939"/>
                <a:gd name="T6" fmla="*/ 0 w 2551"/>
                <a:gd name="T7" fmla="*/ 295 h 939"/>
                <a:gd name="T8" fmla="*/ 745 w 2551"/>
                <a:gd name="T9" fmla="*/ 939 h 939"/>
                <a:gd name="T10" fmla="*/ 1369 w 2551"/>
                <a:gd name="T11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1" h="939">
                  <a:moveTo>
                    <a:pt x="1369" y="939"/>
                  </a:moveTo>
                  <a:lnTo>
                    <a:pt x="2551" y="442"/>
                  </a:lnTo>
                  <a:lnTo>
                    <a:pt x="2485" y="0"/>
                  </a:lnTo>
                  <a:lnTo>
                    <a:pt x="0" y="295"/>
                  </a:lnTo>
                  <a:lnTo>
                    <a:pt x="745" y="939"/>
                  </a:lnTo>
                  <a:lnTo>
                    <a:pt x="1369" y="9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淘宝店chenying0907 37"/>
            <p:cNvSpPr>
              <a:spLocks/>
            </p:cNvSpPr>
            <p:nvPr/>
          </p:nvSpPr>
          <p:spPr bwMode="auto">
            <a:xfrm>
              <a:off x="379412" y="1841500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淘宝店chenying0907 38"/>
            <p:cNvSpPr>
              <a:spLocks/>
            </p:cNvSpPr>
            <p:nvPr/>
          </p:nvSpPr>
          <p:spPr bwMode="auto">
            <a:xfrm>
              <a:off x="-4763" y="1841500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淘宝店chenying0907 39"/>
            <p:cNvSpPr>
              <a:spLocks/>
            </p:cNvSpPr>
            <p:nvPr/>
          </p:nvSpPr>
          <p:spPr bwMode="auto">
            <a:xfrm>
              <a:off x="-4763" y="4770438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淘宝店chenying0907 40"/>
            <p:cNvSpPr>
              <a:spLocks/>
            </p:cNvSpPr>
            <p:nvPr/>
          </p:nvSpPr>
          <p:spPr bwMode="auto">
            <a:xfrm>
              <a:off x="5210175" y="3490913"/>
              <a:ext cx="3938588" cy="1662113"/>
            </a:xfrm>
            <a:custGeom>
              <a:avLst/>
              <a:gdLst>
                <a:gd name="T0" fmla="*/ 0 w 2481"/>
                <a:gd name="T1" fmla="*/ 1047 h 1047"/>
                <a:gd name="T2" fmla="*/ 1254 w 2481"/>
                <a:gd name="T3" fmla="*/ 1047 h 1047"/>
                <a:gd name="T4" fmla="*/ 1868 w 2481"/>
                <a:gd name="T5" fmla="*/ 1047 h 1047"/>
                <a:gd name="T6" fmla="*/ 2481 w 2481"/>
                <a:gd name="T7" fmla="*/ 263 h 1047"/>
                <a:gd name="T8" fmla="*/ 2481 w 2481"/>
                <a:gd name="T9" fmla="*/ 0 h 1047"/>
                <a:gd name="T10" fmla="*/ 0 w 2481"/>
                <a:gd name="T11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1" h="1047">
                  <a:moveTo>
                    <a:pt x="0" y="1047"/>
                  </a:moveTo>
                  <a:lnTo>
                    <a:pt x="1254" y="1047"/>
                  </a:lnTo>
                  <a:lnTo>
                    <a:pt x="1868" y="1047"/>
                  </a:lnTo>
                  <a:lnTo>
                    <a:pt x="2481" y="263"/>
                  </a:lnTo>
                  <a:lnTo>
                    <a:pt x="2481" y="0"/>
                  </a:lnTo>
                  <a:lnTo>
                    <a:pt x="0" y="10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淘宝店chenying0907 41"/>
            <p:cNvSpPr>
              <a:spLocks/>
            </p:cNvSpPr>
            <p:nvPr/>
          </p:nvSpPr>
          <p:spPr bwMode="auto">
            <a:xfrm>
              <a:off x="6965950" y="3357563"/>
              <a:ext cx="2182813" cy="1006475"/>
            </a:xfrm>
            <a:custGeom>
              <a:avLst/>
              <a:gdLst>
                <a:gd name="T0" fmla="*/ 0 w 1375"/>
                <a:gd name="T1" fmla="*/ 126 h 634"/>
                <a:gd name="T2" fmla="*/ 76 w 1375"/>
                <a:gd name="T3" fmla="*/ 634 h 634"/>
                <a:gd name="T4" fmla="*/ 1375 w 1375"/>
                <a:gd name="T5" fmla="*/ 84 h 634"/>
                <a:gd name="T6" fmla="*/ 1375 w 1375"/>
                <a:gd name="T7" fmla="*/ 36 h 634"/>
                <a:gd name="T8" fmla="*/ 1375 w 1375"/>
                <a:gd name="T9" fmla="*/ 0 h 634"/>
                <a:gd name="T10" fmla="*/ 0 w 1375"/>
                <a:gd name="T11" fmla="*/ 12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5" h="634">
                  <a:moveTo>
                    <a:pt x="0" y="126"/>
                  </a:moveTo>
                  <a:lnTo>
                    <a:pt x="76" y="634"/>
                  </a:lnTo>
                  <a:lnTo>
                    <a:pt x="1375" y="84"/>
                  </a:lnTo>
                  <a:lnTo>
                    <a:pt x="1375" y="36"/>
                  </a:lnTo>
                  <a:lnTo>
                    <a:pt x="1375" y="0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PA_淘宝店chenying0907 11"/>
          <p:cNvSpPr/>
          <p:nvPr>
            <p:custDataLst>
              <p:tags r:id="rId2"/>
            </p:custDataLst>
          </p:nvPr>
        </p:nvSpPr>
        <p:spPr>
          <a:xfrm>
            <a:off x="533871" y="591530"/>
            <a:ext cx="8076257" cy="39604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PA_圆角淘宝店chenying0907 1030"/>
          <p:cNvSpPr/>
          <p:nvPr>
            <p:custDataLst>
              <p:tags r:id="rId3"/>
            </p:custDataLst>
          </p:nvPr>
        </p:nvSpPr>
        <p:spPr>
          <a:xfrm>
            <a:off x="1607944" y="2427733"/>
            <a:ext cx="5937801" cy="217917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dist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THESIS DEFENSE POWERPOINT TEMPLATE</a:t>
            </a:r>
          </a:p>
        </p:txBody>
      </p:sp>
      <p:sp>
        <p:nvSpPr>
          <p:cNvPr id="43" name="PA_文本框 42"/>
          <p:cNvSpPr txBox="1"/>
          <p:nvPr>
            <p:custDataLst>
              <p:tags r:id="rId4"/>
            </p:custDataLst>
          </p:nvPr>
        </p:nvSpPr>
        <p:spPr>
          <a:xfrm>
            <a:off x="1607944" y="1781396"/>
            <a:ext cx="5904656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小清新＋轻质感</a:t>
            </a:r>
            <a:r>
              <a:rPr lang="zh-CN" altLang="en-US" sz="3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工作汇报模板</a:t>
            </a:r>
          </a:p>
        </p:txBody>
      </p:sp>
      <p:grpSp>
        <p:nvGrpSpPr>
          <p:cNvPr id="47" name="PA_淘宝店chenying0907 46"/>
          <p:cNvGrpSpPr/>
          <p:nvPr>
            <p:custDataLst>
              <p:tags r:id="rId5"/>
            </p:custDataLst>
          </p:nvPr>
        </p:nvGrpSpPr>
        <p:grpSpPr>
          <a:xfrm>
            <a:off x="3084465" y="3286125"/>
            <a:ext cx="117790" cy="133898"/>
            <a:chOff x="860980" y="3583766"/>
            <a:chExt cx="100336" cy="114060"/>
          </a:xfrm>
          <a:solidFill>
            <a:schemeClr val="bg1">
              <a:lumMod val="65000"/>
            </a:schemeClr>
          </a:solidFill>
        </p:grpSpPr>
        <p:sp>
          <p:nvSpPr>
            <p:cNvPr id="48" name="淘宝店chenying0907 12"/>
            <p:cNvSpPr>
              <a:spLocks noEditPoints="1"/>
            </p:cNvSpPr>
            <p:nvPr/>
          </p:nvSpPr>
          <p:spPr bwMode="auto">
            <a:xfrm>
              <a:off x="884050" y="3583766"/>
              <a:ext cx="53830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" name="淘宝店chenying0907 13"/>
            <p:cNvSpPr>
              <a:spLocks/>
            </p:cNvSpPr>
            <p:nvPr/>
          </p:nvSpPr>
          <p:spPr bwMode="auto">
            <a:xfrm>
              <a:off x="860980" y="3643355"/>
              <a:ext cx="100336" cy="54471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2" name="PA_淘宝店chenying0907 16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4842042" y="3280658"/>
            <a:ext cx="92272" cy="148308"/>
            <a:chOff x="4441" y="3144"/>
            <a:chExt cx="215" cy="345"/>
          </a:xfrm>
          <a:solidFill>
            <a:schemeClr val="bg1">
              <a:lumMod val="65000"/>
            </a:schemeClr>
          </a:solidFill>
        </p:grpSpPr>
        <p:sp>
          <p:nvSpPr>
            <p:cNvPr id="53" name="淘宝店chenying0907 17"/>
            <p:cNvSpPr>
              <a:spLocks noEditPoints="1"/>
            </p:cNvSpPr>
            <p:nvPr/>
          </p:nvSpPr>
          <p:spPr bwMode="auto">
            <a:xfrm>
              <a:off x="4474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4" name="淘宝店chenying0907 18"/>
            <p:cNvSpPr>
              <a:spLocks/>
            </p:cNvSpPr>
            <p:nvPr/>
          </p:nvSpPr>
          <p:spPr bwMode="auto">
            <a:xfrm>
              <a:off x="4441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5" name="PA_文本框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68141" y="3232640"/>
            <a:ext cx="57900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YWppt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PA_文本框 2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28828" y="3232640"/>
            <a:ext cx="57900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YWppt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DJ OKAWARI - Flower Dance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012160" y="-19243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3847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 animBg="1"/>
      <p:bldP spid="1031" grpId="0" animBg="1"/>
      <p:bldP spid="43" grpId="0"/>
      <p:bldP spid="55" grpId="0"/>
      <p:bldP spid="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75" name="PA_椭圆 4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8663" y="2828528"/>
            <a:ext cx="1079500" cy="108300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76" name="PA_椭圆 4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30400" y="2828528"/>
            <a:ext cx="1079500" cy="108300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77" name="PA_椭圆 4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32138" y="2828528"/>
            <a:ext cx="1079500" cy="108300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78" name="PA_淘宝店chenying0907 4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3264" y="4297419"/>
            <a:ext cx="3527425" cy="3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9" name="PA_淘宝店chenying0907 4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03263" y="4297419"/>
            <a:ext cx="311150" cy="31442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4090" name="PA_淘宝店chenying0907 58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3540126" y="3095311"/>
            <a:ext cx="263525" cy="276310"/>
            <a:chOff x="2352" y="1832"/>
            <a:chExt cx="166" cy="174"/>
          </a:xfrm>
        </p:grpSpPr>
        <p:sp>
          <p:nvSpPr>
            <p:cNvPr id="44080" name="淘宝店chenying0907 48"/>
            <p:cNvSpPr>
              <a:spLocks/>
            </p:cNvSpPr>
            <p:nvPr/>
          </p:nvSpPr>
          <p:spPr bwMode="auto">
            <a:xfrm>
              <a:off x="2352" y="1832"/>
              <a:ext cx="166" cy="14"/>
            </a:xfrm>
            <a:custGeom>
              <a:avLst/>
              <a:gdLst>
                <a:gd name="T0" fmla="*/ 79 w 82"/>
                <a:gd name="T1" fmla="*/ 0 h 7"/>
                <a:gd name="T2" fmla="*/ 3 w 82"/>
                <a:gd name="T3" fmla="*/ 0 h 7"/>
                <a:gd name="T4" fmla="*/ 0 w 82"/>
                <a:gd name="T5" fmla="*/ 4 h 7"/>
                <a:gd name="T6" fmla="*/ 3 w 82"/>
                <a:gd name="T7" fmla="*/ 7 h 7"/>
                <a:gd name="T8" fmla="*/ 79 w 82"/>
                <a:gd name="T9" fmla="*/ 7 h 7"/>
                <a:gd name="T10" fmla="*/ 82 w 82"/>
                <a:gd name="T11" fmla="*/ 4 h 7"/>
                <a:gd name="T12" fmla="*/ 79 w 8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">
                  <a:moveTo>
                    <a:pt x="7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1" y="7"/>
                    <a:pt x="82" y="6"/>
                    <a:pt x="82" y="4"/>
                  </a:cubicBezTo>
                  <a:cubicBezTo>
                    <a:pt x="82" y="2"/>
                    <a:pt x="81" y="0"/>
                    <a:pt x="7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1" name="淘宝店chenying0907 49"/>
            <p:cNvSpPr>
              <a:spLocks/>
            </p:cNvSpPr>
            <p:nvPr/>
          </p:nvSpPr>
          <p:spPr bwMode="auto">
            <a:xfrm>
              <a:off x="2368" y="1866"/>
              <a:ext cx="134" cy="87"/>
            </a:xfrm>
            <a:custGeom>
              <a:avLst/>
              <a:gdLst>
                <a:gd name="T0" fmla="*/ 63 w 66"/>
                <a:gd name="T1" fmla="*/ 0 h 43"/>
                <a:gd name="T2" fmla="*/ 59 w 66"/>
                <a:gd name="T3" fmla="*/ 3 h 43"/>
                <a:gd name="T4" fmla="*/ 59 w 66"/>
                <a:gd name="T5" fmla="*/ 32 h 43"/>
                <a:gd name="T6" fmla="*/ 55 w 66"/>
                <a:gd name="T7" fmla="*/ 36 h 43"/>
                <a:gd name="T8" fmla="*/ 11 w 66"/>
                <a:gd name="T9" fmla="*/ 36 h 43"/>
                <a:gd name="T10" fmla="*/ 7 w 66"/>
                <a:gd name="T11" fmla="*/ 32 h 43"/>
                <a:gd name="T12" fmla="*/ 7 w 66"/>
                <a:gd name="T13" fmla="*/ 3 h 43"/>
                <a:gd name="T14" fmla="*/ 3 w 66"/>
                <a:gd name="T15" fmla="*/ 0 h 43"/>
                <a:gd name="T16" fmla="*/ 0 w 66"/>
                <a:gd name="T17" fmla="*/ 3 h 43"/>
                <a:gd name="T18" fmla="*/ 0 w 66"/>
                <a:gd name="T19" fmla="*/ 32 h 43"/>
                <a:gd name="T20" fmla="*/ 11 w 66"/>
                <a:gd name="T21" fmla="*/ 43 h 43"/>
                <a:gd name="T22" fmla="*/ 55 w 66"/>
                <a:gd name="T23" fmla="*/ 43 h 43"/>
                <a:gd name="T24" fmla="*/ 66 w 66"/>
                <a:gd name="T25" fmla="*/ 32 h 43"/>
                <a:gd name="T26" fmla="*/ 66 w 66"/>
                <a:gd name="T27" fmla="*/ 3 h 43"/>
                <a:gd name="T28" fmla="*/ 63 w 66"/>
                <a:gd name="T2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43">
                  <a:moveTo>
                    <a:pt x="63" y="0"/>
                  </a:moveTo>
                  <a:cubicBezTo>
                    <a:pt x="61" y="0"/>
                    <a:pt x="59" y="1"/>
                    <a:pt x="59" y="3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4"/>
                    <a:pt x="57" y="36"/>
                    <a:pt x="55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9" y="36"/>
                    <a:pt x="7" y="34"/>
                    <a:pt x="7" y="3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61" y="43"/>
                    <a:pt x="66" y="38"/>
                    <a:pt x="66" y="3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5" y="0"/>
                    <a:pt x="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2" name="淘宝店chenying0907 50"/>
            <p:cNvSpPr>
              <a:spLocks/>
            </p:cNvSpPr>
            <p:nvPr/>
          </p:nvSpPr>
          <p:spPr bwMode="auto">
            <a:xfrm>
              <a:off x="2402" y="1895"/>
              <a:ext cx="15" cy="28"/>
            </a:xfrm>
            <a:custGeom>
              <a:avLst/>
              <a:gdLst>
                <a:gd name="T0" fmla="*/ 7 w 7"/>
                <a:gd name="T1" fmla="*/ 10 h 14"/>
                <a:gd name="T2" fmla="*/ 7 w 7"/>
                <a:gd name="T3" fmla="*/ 4 h 14"/>
                <a:gd name="T4" fmla="*/ 3 w 7"/>
                <a:gd name="T5" fmla="*/ 0 h 14"/>
                <a:gd name="T6" fmla="*/ 0 w 7"/>
                <a:gd name="T7" fmla="*/ 4 h 14"/>
                <a:gd name="T8" fmla="*/ 0 w 7"/>
                <a:gd name="T9" fmla="*/ 10 h 14"/>
                <a:gd name="T10" fmla="*/ 3 w 7"/>
                <a:gd name="T11" fmla="*/ 14 h 14"/>
                <a:gd name="T12" fmla="*/ 7 w 7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7" y="1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4"/>
                  </a:cubicBezTo>
                  <a:cubicBezTo>
                    <a:pt x="5" y="14"/>
                    <a:pt x="7" y="12"/>
                    <a:pt x="7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3" name="淘宝店chenying0907 51"/>
            <p:cNvSpPr>
              <a:spLocks/>
            </p:cNvSpPr>
            <p:nvPr/>
          </p:nvSpPr>
          <p:spPr bwMode="auto">
            <a:xfrm>
              <a:off x="2427" y="1868"/>
              <a:ext cx="16" cy="55"/>
            </a:xfrm>
            <a:custGeom>
              <a:avLst/>
              <a:gdLst>
                <a:gd name="T0" fmla="*/ 8 w 8"/>
                <a:gd name="T1" fmla="*/ 23 h 27"/>
                <a:gd name="T2" fmla="*/ 8 w 8"/>
                <a:gd name="T3" fmla="*/ 3 h 27"/>
                <a:gd name="T4" fmla="*/ 4 w 8"/>
                <a:gd name="T5" fmla="*/ 0 h 27"/>
                <a:gd name="T6" fmla="*/ 0 w 8"/>
                <a:gd name="T7" fmla="*/ 3 h 27"/>
                <a:gd name="T8" fmla="*/ 0 w 8"/>
                <a:gd name="T9" fmla="*/ 23 h 27"/>
                <a:gd name="T10" fmla="*/ 4 w 8"/>
                <a:gd name="T11" fmla="*/ 27 h 27"/>
                <a:gd name="T12" fmla="*/ 8 w 8"/>
                <a:gd name="T13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7">
                  <a:moveTo>
                    <a:pt x="8" y="2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6" y="27"/>
                    <a:pt x="8" y="25"/>
                    <a:pt x="8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4" name="淘宝店chenying0907 52"/>
            <p:cNvSpPr>
              <a:spLocks/>
            </p:cNvSpPr>
            <p:nvPr/>
          </p:nvSpPr>
          <p:spPr bwMode="auto">
            <a:xfrm>
              <a:off x="2453" y="1881"/>
              <a:ext cx="14" cy="42"/>
            </a:xfrm>
            <a:custGeom>
              <a:avLst/>
              <a:gdLst>
                <a:gd name="T0" fmla="*/ 7 w 7"/>
                <a:gd name="T1" fmla="*/ 17 h 21"/>
                <a:gd name="T2" fmla="*/ 7 w 7"/>
                <a:gd name="T3" fmla="*/ 4 h 21"/>
                <a:gd name="T4" fmla="*/ 4 w 7"/>
                <a:gd name="T5" fmla="*/ 0 h 21"/>
                <a:gd name="T6" fmla="*/ 0 w 7"/>
                <a:gd name="T7" fmla="*/ 4 h 21"/>
                <a:gd name="T8" fmla="*/ 0 w 7"/>
                <a:gd name="T9" fmla="*/ 17 h 21"/>
                <a:gd name="T10" fmla="*/ 4 w 7"/>
                <a:gd name="T11" fmla="*/ 21 h 21"/>
                <a:gd name="T12" fmla="*/ 7 w 7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1">
                  <a:moveTo>
                    <a:pt x="7" y="17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6" y="21"/>
                    <a:pt x="7" y="19"/>
                    <a:pt x="7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5" name="淘宝店chenying0907 53"/>
            <p:cNvSpPr>
              <a:spLocks/>
            </p:cNvSpPr>
            <p:nvPr/>
          </p:nvSpPr>
          <p:spPr bwMode="auto">
            <a:xfrm>
              <a:off x="2396" y="1965"/>
              <a:ext cx="77" cy="41"/>
            </a:xfrm>
            <a:custGeom>
              <a:avLst/>
              <a:gdLst>
                <a:gd name="T0" fmla="*/ 30 w 38"/>
                <a:gd name="T1" fmla="*/ 2 h 20"/>
                <a:gd name="T2" fmla="*/ 26 w 38"/>
                <a:gd name="T3" fmla="*/ 0 h 20"/>
                <a:gd name="T4" fmla="*/ 12 w 38"/>
                <a:gd name="T5" fmla="*/ 0 h 20"/>
                <a:gd name="T6" fmla="*/ 8 w 38"/>
                <a:gd name="T7" fmla="*/ 2 h 20"/>
                <a:gd name="T8" fmla="*/ 1 w 38"/>
                <a:gd name="T9" fmla="*/ 14 h 20"/>
                <a:gd name="T10" fmla="*/ 2 w 38"/>
                <a:gd name="T11" fmla="*/ 19 h 20"/>
                <a:gd name="T12" fmla="*/ 7 w 38"/>
                <a:gd name="T13" fmla="*/ 18 h 20"/>
                <a:gd name="T14" fmla="*/ 14 w 38"/>
                <a:gd name="T15" fmla="*/ 7 h 20"/>
                <a:gd name="T16" fmla="*/ 24 w 38"/>
                <a:gd name="T17" fmla="*/ 7 h 20"/>
                <a:gd name="T18" fmla="*/ 31 w 38"/>
                <a:gd name="T19" fmla="*/ 18 h 20"/>
                <a:gd name="T20" fmla="*/ 34 w 38"/>
                <a:gd name="T21" fmla="*/ 19 h 20"/>
                <a:gd name="T22" fmla="*/ 36 w 38"/>
                <a:gd name="T23" fmla="*/ 19 h 20"/>
                <a:gd name="T24" fmla="*/ 37 w 38"/>
                <a:gd name="T25" fmla="*/ 14 h 20"/>
                <a:gd name="T26" fmla="*/ 30 w 38"/>
                <a:gd name="T2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0">
                  <a:moveTo>
                    <a:pt x="30" y="2"/>
                  </a:moveTo>
                  <a:cubicBezTo>
                    <a:pt x="29" y="1"/>
                    <a:pt x="28" y="0"/>
                    <a:pt x="2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4" y="20"/>
                    <a:pt x="6" y="19"/>
                    <a:pt x="7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7" y="18"/>
                    <a:pt x="38" y="16"/>
                    <a:pt x="37" y="14"/>
                  </a:cubicBezTo>
                  <a:lnTo>
                    <a:pt x="3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89" name="PA_淘宝店chenying0907 57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130301" y="3095310"/>
            <a:ext cx="276225" cy="273134"/>
            <a:chOff x="834" y="1832"/>
            <a:chExt cx="174" cy="172"/>
          </a:xfrm>
        </p:grpSpPr>
        <p:sp>
          <p:nvSpPr>
            <p:cNvPr id="44086" name="淘宝店chenying0907 54"/>
            <p:cNvSpPr>
              <a:spLocks noEditPoints="1"/>
            </p:cNvSpPr>
            <p:nvPr/>
          </p:nvSpPr>
          <p:spPr bwMode="auto">
            <a:xfrm>
              <a:off x="834" y="1832"/>
              <a:ext cx="174" cy="172"/>
            </a:xfrm>
            <a:custGeom>
              <a:avLst/>
              <a:gdLst>
                <a:gd name="T0" fmla="*/ 83 w 86"/>
                <a:gd name="T1" fmla="*/ 33 h 85"/>
                <a:gd name="T2" fmla="*/ 75 w 86"/>
                <a:gd name="T3" fmla="*/ 28 h 85"/>
                <a:gd name="T4" fmla="*/ 77 w 86"/>
                <a:gd name="T5" fmla="*/ 17 h 85"/>
                <a:gd name="T6" fmla="*/ 65 w 86"/>
                <a:gd name="T7" fmla="*/ 8 h 85"/>
                <a:gd name="T8" fmla="*/ 55 w 86"/>
                <a:gd name="T9" fmla="*/ 10 h 85"/>
                <a:gd name="T10" fmla="*/ 49 w 86"/>
                <a:gd name="T11" fmla="*/ 0 h 85"/>
                <a:gd name="T12" fmla="*/ 34 w 86"/>
                <a:gd name="T13" fmla="*/ 3 h 85"/>
                <a:gd name="T14" fmla="*/ 28 w 86"/>
                <a:gd name="T15" fmla="*/ 11 h 85"/>
                <a:gd name="T16" fmla="*/ 18 w 86"/>
                <a:gd name="T17" fmla="*/ 8 h 85"/>
                <a:gd name="T18" fmla="*/ 8 w 86"/>
                <a:gd name="T19" fmla="*/ 21 h 85"/>
                <a:gd name="T20" fmla="*/ 10 w 86"/>
                <a:gd name="T21" fmla="*/ 31 h 85"/>
                <a:gd name="T22" fmla="*/ 1 w 86"/>
                <a:gd name="T23" fmla="*/ 36 h 85"/>
                <a:gd name="T24" fmla="*/ 1 w 86"/>
                <a:gd name="T25" fmla="*/ 49 h 85"/>
                <a:gd name="T26" fmla="*/ 10 w 86"/>
                <a:gd name="T27" fmla="*/ 54 h 85"/>
                <a:gd name="T28" fmla="*/ 8 w 86"/>
                <a:gd name="T29" fmla="*/ 64 h 85"/>
                <a:gd name="T30" fmla="*/ 18 w 86"/>
                <a:gd name="T31" fmla="*/ 77 h 85"/>
                <a:gd name="T32" fmla="*/ 28 w 86"/>
                <a:gd name="T33" fmla="*/ 74 h 85"/>
                <a:gd name="T34" fmla="*/ 34 w 86"/>
                <a:gd name="T35" fmla="*/ 82 h 85"/>
                <a:gd name="T36" fmla="*/ 43 w 86"/>
                <a:gd name="T37" fmla="*/ 85 h 85"/>
                <a:gd name="T38" fmla="*/ 52 w 86"/>
                <a:gd name="T39" fmla="*/ 82 h 85"/>
                <a:gd name="T40" fmla="*/ 58 w 86"/>
                <a:gd name="T41" fmla="*/ 74 h 85"/>
                <a:gd name="T42" fmla="*/ 68 w 86"/>
                <a:gd name="T43" fmla="*/ 77 h 85"/>
                <a:gd name="T44" fmla="*/ 78 w 86"/>
                <a:gd name="T45" fmla="*/ 64 h 85"/>
                <a:gd name="T46" fmla="*/ 76 w 86"/>
                <a:gd name="T47" fmla="*/ 54 h 85"/>
                <a:gd name="T48" fmla="*/ 85 w 86"/>
                <a:gd name="T49" fmla="*/ 49 h 85"/>
                <a:gd name="T50" fmla="*/ 85 w 86"/>
                <a:gd name="T51" fmla="*/ 36 h 85"/>
                <a:gd name="T52" fmla="*/ 72 w 86"/>
                <a:gd name="T53" fmla="*/ 48 h 85"/>
                <a:gd name="T54" fmla="*/ 67 w 86"/>
                <a:gd name="T55" fmla="*/ 56 h 85"/>
                <a:gd name="T56" fmla="*/ 70 w 86"/>
                <a:gd name="T57" fmla="*/ 65 h 85"/>
                <a:gd name="T58" fmla="*/ 60 w 86"/>
                <a:gd name="T59" fmla="*/ 67 h 85"/>
                <a:gd name="T60" fmla="*/ 51 w 86"/>
                <a:gd name="T61" fmla="*/ 69 h 85"/>
                <a:gd name="T62" fmla="*/ 46 w 86"/>
                <a:gd name="T63" fmla="*/ 78 h 85"/>
                <a:gd name="T64" fmla="*/ 38 w 86"/>
                <a:gd name="T65" fmla="*/ 72 h 85"/>
                <a:gd name="T66" fmla="*/ 30 w 86"/>
                <a:gd name="T67" fmla="*/ 67 h 85"/>
                <a:gd name="T68" fmla="*/ 20 w 86"/>
                <a:gd name="T69" fmla="*/ 70 h 85"/>
                <a:gd name="T70" fmla="*/ 19 w 86"/>
                <a:gd name="T71" fmla="*/ 59 h 85"/>
                <a:gd name="T72" fmla="*/ 16 w 86"/>
                <a:gd name="T73" fmla="*/ 51 h 85"/>
                <a:gd name="T74" fmla="*/ 8 w 86"/>
                <a:gd name="T75" fmla="*/ 46 h 85"/>
                <a:gd name="T76" fmla="*/ 8 w 86"/>
                <a:gd name="T77" fmla="*/ 39 h 85"/>
                <a:gd name="T78" fmla="*/ 16 w 86"/>
                <a:gd name="T79" fmla="*/ 35 h 85"/>
                <a:gd name="T80" fmla="*/ 19 w 86"/>
                <a:gd name="T81" fmla="*/ 26 h 85"/>
                <a:gd name="T82" fmla="*/ 20 w 86"/>
                <a:gd name="T83" fmla="*/ 15 h 85"/>
                <a:gd name="T84" fmla="*/ 30 w 86"/>
                <a:gd name="T85" fmla="*/ 18 h 85"/>
                <a:gd name="T86" fmla="*/ 38 w 86"/>
                <a:gd name="T87" fmla="*/ 14 h 85"/>
                <a:gd name="T88" fmla="*/ 46 w 86"/>
                <a:gd name="T89" fmla="*/ 7 h 85"/>
                <a:gd name="T90" fmla="*/ 51 w 86"/>
                <a:gd name="T91" fmla="*/ 16 h 85"/>
                <a:gd name="T92" fmla="*/ 60 w 86"/>
                <a:gd name="T93" fmla="*/ 18 h 85"/>
                <a:gd name="T94" fmla="*/ 70 w 86"/>
                <a:gd name="T95" fmla="*/ 20 h 85"/>
                <a:gd name="T96" fmla="*/ 67 w 86"/>
                <a:gd name="T97" fmla="*/ 29 h 85"/>
                <a:gd name="T98" fmla="*/ 72 w 86"/>
                <a:gd name="T99" fmla="*/ 37 h 85"/>
                <a:gd name="T100" fmla="*/ 78 w 86"/>
                <a:gd name="T101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85">
                  <a:moveTo>
                    <a:pt x="85" y="36"/>
                  </a:moveTo>
                  <a:cubicBezTo>
                    <a:pt x="85" y="35"/>
                    <a:pt x="84" y="34"/>
                    <a:pt x="83" y="33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0"/>
                    <a:pt x="75" y="29"/>
                    <a:pt x="75" y="28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0"/>
                    <a:pt x="78" y="18"/>
                    <a:pt x="77" y="17"/>
                  </a:cubicBezTo>
                  <a:cubicBezTo>
                    <a:pt x="75" y="14"/>
                    <a:pt x="72" y="11"/>
                    <a:pt x="68" y="8"/>
                  </a:cubicBezTo>
                  <a:cubicBezTo>
                    <a:pt x="67" y="7"/>
                    <a:pt x="66" y="7"/>
                    <a:pt x="65" y="8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6" y="10"/>
                    <a:pt x="55" y="1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2"/>
                    <a:pt x="51" y="1"/>
                    <a:pt x="49" y="0"/>
                  </a:cubicBezTo>
                  <a:cubicBezTo>
                    <a:pt x="45" y="0"/>
                    <a:pt x="41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0"/>
                    <a:pt x="28" y="1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7"/>
                    <a:pt x="19" y="7"/>
                    <a:pt x="18" y="8"/>
                  </a:cubicBezTo>
                  <a:cubicBezTo>
                    <a:pt x="14" y="11"/>
                    <a:pt x="11" y="14"/>
                    <a:pt x="9" y="17"/>
                  </a:cubicBezTo>
                  <a:cubicBezTo>
                    <a:pt x="8" y="18"/>
                    <a:pt x="8" y="20"/>
                    <a:pt x="8" y="2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1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4"/>
                    <a:pt x="1" y="35"/>
                    <a:pt x="1" y="36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0" y="45"/>
                    <a:pt x="0" y="47"/>
                    <a:pt x="1" y="49"/>
                  </a:cubicBezTo>
                  <a:cubicBezTo>
                    <a:pt x="1" y="50"/>
                    <a:pt x="2" y="52"/>
                    <a:pt x="3" y="52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6"/>
                    <a:pt x="11" y="57"/>
                    <a:pt x="11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7"/>
                    <a:pt x="9" y="68"/>
                  </a:cubicBezTo>
                  <a:cubicBezTo>
                    <a:pt x="11" y="71"/>
                    <a:pt x="14" y="74"/>
                    <a:pt x="18" y="77"/>
                  </a:cubicBezTo>
                  <a:cubicBezTo>
                    <a:pt x="19" y="78"/>
                    <a:pt x="20" y="78"/>
                    <a:pt x="22" y="77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9" y="75"/>
                    <a:pt x="30" y="75"/>
                    <a:pt x="31" y="76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4"/>
                    <a:pt x="35" y="85"/>
                    <a:pt x="37" y="85"/>
                  </a:cubicBezTo>
                  <a:cubicBezTo>
                    <a:pt x="39" y="85"/>
                    <a:pt x="41" y="85"/>
                    <a:pt x="43" y="85"/>
                  </a:cubicBezTo>
                  <a:cubicBezTo>
                    <a:pt x="45" y="85"/>
                    <a:pt x="47" y="85"/>
                    <a:pt x="49" y="85"/>
                  </a:cubicBezTo>
                  <a:cubicBezTo>
                    <a:pt x="51" y="85"/>
                    <a:pt x="52" y="84"/>
                    <a:pt x="52" y="82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5"/>
                    <a:pt x="57" y="75"/>
                    <a:pt x="58" y="74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72" y="74"/>
                    <a:pt x="75" y="71"/>
                    <a:pt x="77" y="68"/>
                  </a:cubicBezTo>
                  <a:cubicBezTo>
                    <a:pt x="78" y="67"/>
                    <a:pt x="78" y="65"/>
                    <a:pt x="78" y="64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7"/>
                    <a:pt x="76" y="56"/>
                    <a:pt x="76" y="54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4" y="52"/>
                    <a:pt x="85" y="50"/>
                    <a:pt x="85" y="49"/>
                  </a:cubicBezTo>
                  <a:cubicBezTo>
                    <a:pt x="86" y="47"/>
                    <a:pt x="86" y="45"/>
                    <a:pt x="86" y="43"/>
                  </a:cubicBezTo>
                  <a:cubicBezTo>
                    <a:pt x="86" y="41"/>
                    <a:pt x="86" y="39"/>
                    <a:pt x="85" y="36"/>
                  </a:cubicBezTo>
                  <a:moveTo>
                    <a:pt x="78" y="46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1" y="48"/>
                    <a:pt x="70" y="49"/>
                    <a:pt x="70" y="51"/>
                  </a:cubicBezTo>
                  <a:cubicBezTo>
                    <a:pt x="69" y="52"/>
                    <a:pt x="68" y="54"/>
                    <a:pt x="67" y="56"/>
                  </a:cubicBezTo>
                  <a:cubicBezTo>
                    <a:pt x="67" y="57"/>
                    <a:pt x="67" y="58"/>
                    <a:pt x="67" y="59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9" y="67"/>
                    <a:pt x="67" y="68"/>
                    <a:pt x="6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6"/>
                    <a:pt x="57" y="66"/>
                    <a:pt x="56" y="67"/>
                  </a:cubicBezTo>
                  <a:cubicBezTo>
                    <a:pt x="55" y="68"/>
                    <a:pt x="53" y="69"/>
                    <a:pt x="51" y="69"/>
                  </a:cubicBezTo>
                  <a:cubicBezTo>
                    <a:pt x="50" y="70"/>
                    <a:pt x="49" y="70"/>
                    <a:pt x="48" y="7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8"/>
                    <a:pt x="42" y="78"/>
                    <a:pt x="40" y="78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0"/>
                    <a:pt x="36" y="70"/>
                    <a:pt x="35" y="69"/>
                  </a:cubicBezTo>
                  <a:cubicBezTo>
                    <a:pt x="33" y="69"/>
                    <a:pt x="31" y="68"/>
                    <a:pt x="30" y="67"/>
                  </a:cubicBezTo>
                  <a:cubicBezTo>
                    <a:pt x="29" y="66"/>
                    <a:pt x="27" y="66"/>
                    <a:pt x="26" y="67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9" y="68"/>
                    <a:pt x="17" y="67"/>
                    <a:pt x="16" y="65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8"/>
                    <a:pt x="19" y="57"/>
                    <a:pt x="19" y="56"/>
                  </a:cubicBezTo>
                  <a:cubicBezTo>
                    <a:pt x="18" y="54"/>
                    <a:pt x="17" y="52"/>
                    <a:pt x="16" y="51"/>
                  </a:cubicBezTo>
                  <a:cubicBezTo>
                    <a:pt x="16" y="49"/>
                    <a:pt x="15" y="48"/>
                    <a:pt x="14" y="48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1"/>
                    <a:pt x="8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6" y="36"/>
                    <a:pt x="16" y="35"/>
                  </a:cubicBezTo>
                  <a:cubicBezTo>
                    <a:pt x="17" y="33"/>
                    <a:pt x="18" y="31"/>
                    <a:pt x="19" y="29"/>
                  </a:cubicBezTo>
                  <a:cubicBezTo>
                    <a:pt x="19" y="28"/>
                    <a:pt x="19" y="27"/>
                    <a:pt x="19" y="2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8"/>
                    <a:pt x="19" y="17"/>
                    <a:pt x="20" y="1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9"/>
                    <a:pt x="29" y="19"/>
                    <a:pt x="30" y="18"/>
                  </a:cubicBezTo>
                  <a:cubicBezTo>
                    <a:pt x="31" y="17"/>
                    <a:pt x="33" y="17"/>
                    <a:pt x="35" y="16"/>
                  </a:cubicBezTo>
                  <a:cubicBezTo>
                    <a:pt x="36" y="16"/>
                    <a:pt x="37" y="15"/>
                    <a:pt x="38" y="14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5"/>
                    <a:pt x="50" y="16"/>
                    <a:pt x="51" y="16"/>
                  </a:cubicBezTo>
                  <a:cubicBezTo>
                    <a:pt x="53" y="17"/>
                    <a:pt x="55" y="17"/>
                    <a:pt x="56" y="18"/>
                  </a:cubicBezTo>
                  <a:cubicBezTo>
                    <a:pt x="57" y="19"/>
                    <a:pt x="59" y="19"/>
                    <a:pt x="60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7" y="17"/>
                    <a:pt x="69" y="18"/>
                    <a:pt x="70" y="20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7"/>
                    <a:pt x="67" y="28"/>
                    <a:pt x="67" y="29"/>
                  </a:cubicBezTo>
                  <a:cubicBezTo>
                    <a:pt x="68" y="31"/>
                    <a:pt x="69" y="33"/>
                    <a:pt x="70" y="35"/>
                  </a:cubicBezTo>
                  <a:cubicBezTo>
                    <a:pt x="70" y="36"/>
                    <a:pt x="71" y="37"/>
                    <a:pt x="72" y="37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41"/>
                    <a:pt x="78" y="42"/>
                    <a:pt x="78" y="43"/>
                  </a:cubicBezTo>
                  <a:cubicBezTo>
                    <a:pt x="78" y="44"/>
                    <a:pt x="78" y="45"/>
                    <a:pt x="7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7" name="淘宝店chenying0907 55"/>
            <p:cNvSpPr>
              <a:spLocks noEditPoints="1"/>
            </p:cNvSpPr>
            <p:nvPr/>
          </p:nvSpPr>
          <p:spPr bwMode="auto">
            <a:xfrm>
              <a:off x="887" y="1883"/>
              <a:ext cx="69" cy="6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6 h 34"/>
                <a:gd name="T12" fmla="*/ 7 w 34"/>
                <a:gd name="T13" fmla="*/ 17 h 34"/>
                <a:gd name="T14" fmla="*/ 17 w 34"/>
                <a:gd name="T15" fmla="*/ 7 h 34"/>
                <a:gd name="T16" fmla="*/ 27 w 34"/>
                <a:gd name="T17" fmla="*/ 17 h 34"/>
                <a:gd name="T18" fmla="*/ 17 w 34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moveTo>
                    <a:pt x="17" y="26"/>
                  </a:moveTo>
                  <a:cubicBezTo>
                    <a:pt x="12" y="26"/>
                    <a:pt x="7" y="22"/>
                    <a:pt x="7" y="17"/>
                  </a:cubicBezTo>
                  <a:cubicBezTo>
                    <a:pt x="7" y="11"/>
                    <a:pt x="12" y="7"/>
                    <a:pt x="17" y="7"/>
                  </a:cubicBezTo>
                  <a:cubicBezTo>
                    <a:pt x="22" y="7"/>
                    <a:pt x="27" y="11"/>
                    <a:pt x="27" y="17"/>
                  </a:cubicBezTo>
                  <a:cubicBezTo>
                    <a:pt x="27" y="22"/>
                    <a:pt x="22" y="26"/>
                    <a:pt x="1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88" name="PA_任意多边形 5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2328864" y="3136598"/>
            <a:ext cx="276225" cy="190559"/>
          </a:xfrm>
          <a:custGeom>
            <a:avLst/>
            <a:gdLst>
              <a:gd name="T0" fmla="*/ 82 w 86"/>
              <a:gd name="T1" fmla="*/ 7 h 59"/>
              <a:gd name="T2" fmla="*/ 74 w 86"/>
              <a:gd name="T3" fmla="*/ 4 h 59"/>
              <a:gd name="T4" fmla="*/ 66 w 86"/>
              <a:gd name="T5" fmla="*/ 7 h 59"/>
              <a:gd name="T6" fmla="*/ 63 w 86"/>
              <a:gd name="T7" fmla="*/ 15 h 59"/>
              <a:gd name="T8" fmla="*/ 64 w 86"/>
              <a:gd name="T9" fmla="*/ 20 h 59"/>
              <a:gd name="T10" fmla="*/ 50 w 86"/>
              <a:gd name="T11" fmla="*/ 32 h 59"/>
              <a:gd name="T12" fmla="*/ 42 w 86"/>
              <a:gd name="T13" fmla="*/ 30 h 59"/>
              <a:gd name="T14" fmla="*/ 35 w 86"/>
              <a:gd name="T15" fmla="*/ 32 h 59"/>
              <a:gd name="T16" fmla="*/ 25 w 86"/>
              <a:gd name="T17" fmla="*/ 20 h 59"/>
              <a:gd name="T18" fmla="*/ 23 w 86"/>
              <a:gd name="T19" fmla="*/ 4 h 59"/>
              <a:gd name="T20" fmla="*/ 14 w 86"/>
              <a:gd name="T21" fmla="*/ 0 h 59"/>
              <a:gd name="T22" fmla="*/ 4 w 86"/>
              <a:gd name="T23" fmla="*/ 4 h 59"/>
              <a:gd name="T24" fmla="*/ 0 w 86"/>
              <a:gd name="T25" fmla="*/ 14 h 59"/>
              <a:gd name="T26" fmla="*/ 4 w 86"/>
              <a:gd name="T27" fmla="*/ 23 h 59"/>
              <a:gd name="T28" fmla="*/ 14 w 86"/>
              <a:gd name="T29" fmla="*/ 27 h 59"/>
              <a:gd name="T30" fmla="*/ 20 w 86"/>
              <a:gd name="T31" fmla="*/ 25 h 59"/>
              <a:gd name="T32" fmla="*/ 30 w 86"/>
              <a:gd name="T33" fmla="*/ 37 h 59"/>
              <a:gd name="T34" fmla="*/ 32 w 86"/>
              <a:gd name="T35" fmla="*/ 55 h 59"/>
              <a:gd name="T36" fmla="*/ 42 w 86"/>
              <a:gd name="T37" fmla="*/ 59 h 59"/>
              <a:gd name="T38" fmla="*/ 52 w 86"/>
              <a:gd name="T39" fmla="*/ 55 h 59"/>
              <a:gd name="T40" fmla="*/ 55 w 86"/>
              <a:gd name="T41" fmla="*/ 38 h 59"/>
              <a:gd name="T42" fmla="*/ 69 w 86"/>
              <a:gd name="T43" fmla="*/ 25 h 59"/>
              <a:gd name="T44" fmla="*/ 74 w 86"/>
              <a:gd name="T45" fmla="*/ 27 h 59"/>
              <a:gd name="T46" fmla="*/ 82 w 86"/>
              <a:gd name="T47" fmla="*/ 23 h 59"/>
              <a:gd name="T48" fmla="*/ 86 w 86"/>
              <a:gd name="T49" fmla="*/ 15 h 59"/>
              <a:gd name="T50" fmla="*/ 82 w 86"/>
              <a:gd name="T51" fmla="*/ 7 h 59"/>
              <a:gd name="T52" fmla="*/ 9 w 86"/>
              <a:gd name="T53" fmla="*/ 18 h 59"/>
              <a:gd name="T54" fmla="*/ 8 w 86"/>
              <a:gd name="T55" fmla="*/ 14 h 59"/>
              <a:gd name="T56" fmla="*/ 9 w 86"/>
              <a:gd name="T57" fmla="*/ 9 h 59"/>
              <a:gd name="T58" fmla="*/ 14 w 86"/>
              <a:gd name="T59" fmla="*/ 8 h 59"/>
              <a:gd name="T60" fmla="*/ 18 w 86"/>
              <a:gd name="T61" fmla="*/ 9 h 59"/>
              <a:gd name="T62" fmla="*/ 18 w 86"/>
              <a:gd name="T63" fmla="*/ 18 h 59"/>
              <a:gd name="T64" fmla="*/ 9 w 86"/>
              <a:gd name="T65" fmla="*/ 18 h 59"/>
              <a:gd name="T66" fmla="*/ 77 w 86"/>
              <a:gd name="T67" fmla="*/ 18 h 59"/>
              <a:gd name="T68" fmla="*/ 71 w 86"/>
              <a:gd name="T69" fmla="*/ 18 h 59"/>
              <a:gd name="T70" fmla="*/ 70 w 86"/>
              <a:gd name="T71" fmla="*/ 15 h 59"/>
              <a:gd name="T72" fmla="*/ 71 w 86"/>
              <a:gd name="T73" fmla="*/ 12 h 59"/>
              <a:gd name="T74" fmla="*/ 74 w 86"/>
              <a:gd name="T75" fmla="*/ 11 h 59"/>
              <a:gd name="T76" fmla="*/ 77 w 86"/>
              <a:gd name="T77" fmla="*/ 12 h 59"/>
              <a:gd name="T78" fmla="*/ 78 w 86"/>
              <a:gd name="T79" fmla="*/ 15 h 59"/>
              <a:gd name="T80" fmla="*/ 77 w 86"/>
              <a:gd name="T81" fmla="*/ 1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6" h="59">
                <a:moveTo>
                  <a:pt x="82" y="7"/>
                </a:moveTo>
                <a:cubicBezTo>
                  <a:pt x="80" y="5"/>
                  <a:pt x="77" y="4"/>
                  <a:pt x="74" y="4"/>
                </a:cubicBezTo>
                <a:cubicBezTo>
                  <a:pt x="71" y="4"/>
                  <a:pt x="68" y="5"/>
                  <a:pt x="66" y="7"/>
                </a:cubicBezTo>
                <a:cubicBezTo>
                  <a:pt x="64" y="9"/>
                  <a:pt x="63" y="12"/>
                  <a:pt x="63" y="15"/>
                </a:cubicBezTo>
                <a:cubicBezTo>
                  <a:pt x="63" y="17"/>
                  <a:pt x="63" y="18"/>
                  <a:pt x="64" y="20"/>
                </a:cubicBezTo>
                <a:cubicBezTo>
                  <a:pt x="50" y="32"/>
                  <a:pt x="50" y="32"/>
                  <a:pt x="50" y="32"/>
                </a:cubicBezTo>
                <a:cubicBezTo>
                  <a:pt x="47" y="31"/>
                  <a:pt x="45" y="30"/>
                  <a:pt x="42" y="30"/>
                </a:cubicBezTo>
                <a:cubicBezTo>
                  <a:pt x="40" y="30"/>
                  <a:pt x="37" y="31"/>
                  <a:pt x="35" y="32"/>
                </a:cubicBezTo>
                <a:cubicBezTo>
                  <a:pt x="25" y="20"/>
                  <a:pt x="25" y="20"/>
                  <a:pt x="25" y="20"/>
                </a:cubicBezTo>
                <a:cubicBezTo>
                  <a:pt x="28" y="15"/>
                  <a:pt x="27" y="8"/>
                  <a:pt x="23" y="4"/>
                </a:cubicBezTo>
                <a:cubicBezTo>
                  <a:pt x="21" y="2"/>
                  <a:pt x="17" y="0"/>
                  <a:pt x="14" y="0"/>
                </a:cubicBezTo>
                <a:cubicBezTo>
                  <a:pt x="10" y="0"/>
                  <a:pt x="7" y="2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7"/>
                  <a:pt x="2" y="20"/>
                  <a:pt x="4" y="23"/>
                </a:cubicBezTo>
                <a:cubicBezTo>
                  <a:pt x="7" y="25"/>
                  <a:pt x="10" y="27"/>
                  <a:pt x="14" y="27"/>
                </a:cubicBezTo>
                <a:cubicBezTo>
                  <a:pt x="16" y="27"/>
                  <a:pt x="18" y="26"/>
                  <a:pt x="20" y="25"/>
                </a:cubicBezTo>
                <a:cubicBezTo>
                  <a:pt x="30" y="37"/>
                  <a:pt x="30" y="37"/>
                  <a:pt x="30" y="37"/>
                </a:cubicBezTo>
                <a:cubicBezTo>
                  <a:pt x="27" y="43"/>
                  <a:pt x="27" y="50"/>
                  <a:pt x="32" y="55"/>
                </a:cubicBezTo>
                <a:cubicBezTo>
                  <a:pt x="35" y="58"/>
                  <a:pt x="38" y="59"/>
                  <a:pt x="42" y="59"/>
                </a:cubicBezTo>
                <a:cubicBezTo>
                  <a:pt x="46" y="59"/>
                  <a:pt x="50" y="58"/>
                  <a:pt x="52" y="55"/>
                </a:cubicBezTo>
                <a:cubicBezTo>
                  <a:pt x="57" y="50"/>
                  <a:pt x="58" y="43"/>
                  <a:pt x="55" y="38"/>
                </a:cubicBezTo>
                <a:cubicBezTo>
                  <a:pt x="69" y="25"/>
                  <a:pt x="69" y="25"/>
                  <a:pt x="69" y="25"/>
                </a:cubicBezTo>
                <a:cubicBezTo>
                  <a:pt x="71" y="26"/>
                  <a:pt x="72" y="27"/>
                  <a:pt x="74" y="27"/>
                </a:cubicBezTo>
                <a:cubicBezTo>
                  <a:pt x="77" y="27"/>
                  <a:pt x="80" y="25"/>
                  <a:pt x="82" y="23"/>
                </a:cubicBezTo>
                <a:cubicBezTo>
                  <a:pt x="85" y="21"/>
                  <a:pt x="86" y="18"/>
                  <a:pt x="86" y="15"/>
                </a:cubicBezTo>
                <a:cubicBezTo>
                  <a:pt x="86" y="12"/>
                  <a:pt x="85" y="9"/>
                  <a:pt x="82" y="7"/>
                </a:cubicBezTo>
                <a:moveTo>
                  <a:pt x="9" y="18"/>
                </a:moveTo>
                <a:cubicBezTo>
                  <a:pt x="8" y="17"/>
                  <a:pt x="8" y="15"/>
                  <a:pt x="8" y="14"/>
                </a:cubicBezTo>
                <a:cubicBezTo>
                  <a:pt x="8" y="12"/>
                  <a:pt x="8" y="10"/>
                  <a:pt x="9" y="9"/>
                </a:cubicBezTo>
                <a:cubicBezTo>
                  <a:pt x="11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5"/>
                  <a:pt x="18" y="18"/>
                </a:cubicBezTo>
                <a:cubicBezTo>
                  <a:pt x="16" y="20"/>
                  <a:pt x="12" y="20"/>
                  <a:pt x="9" y="18"/>
                </a:cubicBezTo>
                <a:moveTo>
                  <a:pt x="77" y="18"/>
                </a:moveTo>
                <a:cubicBezTo>
                  <a:pt x="76" y="20"/>
                  <a:pt x="73" y="20"/>
                  <a:pt x="71" y="18"/>
                </a:cubicBezTo>
                <a:cubicBezTo>
                  <a:pt x="71" y="17"/>
                  <a:pt x="70" y="16"/>
                  <a:pt x="70" y="15"/>
                </a:cubicBezTo>
                <a:cubicBezTo>
                  <a:pt x="70" y="14"/>
                  <a:pt x="71" y="13"/>
                  <a:pt x="71" y="12"/>
                </a:cubicBezTo>
                <a:cubicBezTo>
                  <a:pt x="72" y="11"/>
                  <a:pt x="73" y="11"/>
                  <a:pt x="74" y="11"/>
                </a:cubicBezTo>
                <a:cubicBezTo>
                  <a:pt x="75" y="11"/>
                  <a:pt x="76" y="11"/>
                  <a:pt x="77" y="12"/>
                </a:cubicBezTo>
                <a:cubicBezTo>
                  <a:pt x="78" y="13"/>
                  <a:pt x="78" y="14"/>
                  <a:pt x="78" y="15"/>
                </a:cubicBezTo>
                <a:cubicBezTo>
                  <a:pt x="78" y="16"/>
                  <a:pt x="78" y="17"/>
                  <a:pt x="77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91" name="PA_淘宝店chenying0907 5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0564" y="1316761"/>
            <a:ext cx="3513137" cy="132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GREAT TITLE HERE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2" name="PA_淘宝店chenying0907 6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49313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01</a:t>
            </a:r>
            <a:endParaRPr lang="zh-CN" altLang="zh-CN" sz="800">
              <a:solidFill>
                <a:schemeClr val="bg1"/>
              </a:solidFill>
            </a:endParaRPr>
          </a:p>
        </p:txBody>
      </p:sp>
      <p:sp>
        <p:nvSpPr>
          <p:cNvPr id="44093" name="PA_淘宝店chenying0907 6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046288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02</a:t>
            </a:r>
            <a:endParaRPr lang="zh-CN" altLang="zh-CN" sz="800">
              <a:solidFill>
                <a:schemeClr val="bg1"/>
              </a:solidFill>
            </a:endParaRPr>
          </a:p>
        </p:txBody>
      </p:sp>
      <p:sp>
        <p:nvSpPr>
          <p:cNvPr id="44094" name="PA_淘宝店chenying0907 6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51200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03</a:t>
            </a:r>
            <a:endParaRPr lang="zh-CN" altLang="zh-CN" sz="800">
              <a:solidFill>
                <a:schemeClr val="bg1"/>
              </a:solidFill>
            </a:endParaRPr>
          </a:p>
        </p:txBody>
      </p:sp>
      <p:sp>
        <p:nvSpPr>
          <p:cNvPr id="44095" name="PA_任意多边形 63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776288" y="4383171"/>
            <a:ext cx="176212" cy="161975"/>
          </a:xfrm>
          <a:custGeom>
            <a:avLst/>
            <a:gdLst>
              <a:gd name="T0" fmla="*/ 44 w 168"/>
              <a:gd name="T1" fmla="*/ 73 h 154"/>
              <a:gd name="T2" fmla="*/ 16 w 168"/>
              <a:gd name="T3" fmla="*/ 73 h 154"/>
              <a:gd name="T4" fmla="*/ 20 w 168"/>
              <a:gd name="T5" fmla="*/ 64 h 154"/>
              <a:gd name="T6" fmla="*/ 40 w 168"/>
              <a:gd name="T7" fmla="*/ 57 h 154"/>
              <a:gd name="T8" fmla="*/ 20 w 168"/>
              <a:gd name="T9" fmla="*/ 64 h 154"/>
              <a:gd name="T10" fmla="*/ 120 w 168"/>
              <a:gd name="T11" fmla="*/ 18 h 154"/>
              <a:gd name="T12" fmla="*/ 54 w 168"/>
              <a:gd name="T13" fmla="*/ 0 h 154"/>
              <a:gd name="T14" fmla="*/ 6 w 168"/>
              <a:gd name="T15" fmla="*/ 18 h 154"/>
              <a:gd name="T16" fmla="*/ 6 w 168"/>
              <a:gd name="T17" fmla="*/ 146 h 154"/>
              <a:gd name="T18" fmla="*/ 54 w 168"/>
              <a:gd name="T19" fmla="*/ 154 h 154"/>
              <a:gd name="T20" fmla="*/ 120 w 168"/>
              <a:gd name="T21" fmla="*/ 146 h 154"/>
              <a:gd name="T22" fmla="*/ 168 w 168"/>
              <a:gd name="T23" fmla="*/ 24 h 154"/>
              <a:gd name="T24" fmla="*/ 48 w 168"/>
              <a:gd name="T25" fmla="*/ 134 h 154"/>
              <a:gd name="T26" fmla="*/ 48 w 168"/>
              <a:gd name="T27" fmla="*/ 30 h 154"/>
              <a:gd name="T28" fmla="*/ 108 w 168"/>
              <a:gd name="T29" fmla="*/ 142 h 154"/>
              <a:gd name="T30" fmla="*/ 108 w 168"/>
              <a:gd name="T31" fmla="*/ 12 h 154"/>
              <a:gd name="T32" fmla="*/ 156 w 168"/>
              <a:gd name="T33" fmla="*/ 134 h 154"/>
              <a:gd name="T34" fmla="*/ 156 w 168"/>
              <a:gd name="T35" fmla="*/ 30 h 154"/>
              <a:gd name="T36" fmla="*/ 20 w 168"/>
              <a:gd name="T37" fmla="*/ 51 h 154"/>
              <a:gd name="T38" fmla="*/ 40 w 168"/>
              <a:gd name="T39" fmla="*/ 44 h 154"/>
              <a:gd name="T40" fmla="*/ 20 w 168"/>
              <a:gd name="T41" fmla="*/ 51 h 154"/>
              <a:gd name="T42" fmla="*/ 30 w 168"/>
              <a:gd name="T43" fmla="*/ 101 h 154"/>
              <a:gd name="T44" fmla="*/ 20 w 168"/>
              <a:gd name="T45" fmla="*/ 123 h 154"/>
              <a:gd name="T46" fmla="*/ 39 w 168"/>
              <a:gd name="T47" fmla="*/ 123 h 154"/>
              <a:gd name="T48" fmla="*/ 39 w 168"/>
              <a:gd name="T49" fmla="*/ 104 h 154"/>
              <a:gd name="T50" fmla="*/ 30 w 168"/>
              <a:gd name="T51" fmla="*/ 120 h 154"/>
              <a:gd name="T52" fmla="*/ 24 w 168"/>
              <a:gd name="T53" fmla="*/ 114 h 154"/>
              <a:gd name="T54" fmla="*/ 30 w 168"/>
              <a:gd name="T55" fmla="*/ 108 h 154"/>
              <a:gd name="T56" fmla="*/ 36 w 168"/>
              <a:gd name="T57" fmla="*/ 114 h 154"/>
              <a:gd name="T58" fmla="*/ 128 w 168"/>
              <a:gd name="T59" fmla="*/ 64 h 154"/>
              <a:gd name="T60" fmla="*/ 148 w 168"/>
              <a:gd name="T61" fmla="*/ 57 h 154"/>
              <a:gd name="T62" fmla="*/ 128 w 168"/>
              <a:gd name="T63" fmla="*/ 64 h 154"/>
              <a:gd name="T64" fmla="*/ 148 w 168"/>
              <a:gd name="T65" fmla="*/ 77 h 154"/>
              <a:gd name="T66" fmla="*/ 128 w 168"/>
              <a:gd name="T67" fmla="*/ 70 h 154"/>
              <a:gd name="T68" fmla="*/ 128 w 168"/>
              <a:gd name="T69" fmla="*/ 51 h 154"/>
              <a:gd name="T70" fmla="*/ 152 w 168"/>
              <a:gd name="T71" fmla="*/ 47 h 154"/>
              <a:gd name="T72" fmla="*/ 124 w 168"/>
              <a:gd name="T73" fmla="*/ 47 h 154"/>
              <a:gd name="T74" fmla="*/ 71 w 168"/>
              <a:gd name="T75" fmla="*/ 70 h 154"/>
              <a:gd name="T76" fmla="*/ 97 w 168"/>
              <a:gd name="T77" fmla="*/ 63 h 154"/>
              <a:gd name="T78" fmla="*/ 71 w 168"/>
              <a:gd name="T79" fmla="*/ 70 h 154"/>
              <a:gd name="T80" fmla="*/ 138 w 168"/>
              <a:gd name="T81" fmla="*/ 101 h 154"/>
              <a:gd name="T82" fmla="*/ 128 w 168"/>
              <a:gd name="T83" fmla="*/ 123 h 154"/>
              <a:gd name="T84" fmla="*/ 147 w 168"/>
              <a:gd name="T85" fmla="*/ 123 h 154"/>
              <a:gd name="T86" fmla="*/ 147 w 168"/>
              <a:gd name="T87" fmla="*/ 104 h 154"/>
              <a:gd name="T88" fmla="*/ 138 w 168"/>
              <a:gd name="T89" fmla="*/ 120 h 154"/>
              <a:gd name="T90" fmla="*/ 132 w 168"/>
              <a:gd name="T91" fmla="*/ 114 h 154"/>
              <a:gd name="T92" fmla="*/ 138 w 168"/>
              <a:gd name="T93" fmla="*/ 108 h 154"/>
              <a:gd name="T94" fmla="*/ 144 w 168"/>
              <a:gd name="T95" fmla="*/ 114 h 154"/>
              <a:gd name="T96" fmla="*/ 71 w 168"/>
              <a:gd name="T97" fmla="*/ 38 h 154"/>
              <a:gd name="T98" fmla="*/ 97 w 168"/>
              <a:gd name="T99" fmla="*/ 31 h 154"/>
              <a:gd name="T100" fmla="*/ 71 w 168"/>
              <a:gd name="T101" fmla="*/ 38 h 154"/>
              <a:gd name="T102" fmla="*/ 97 w 168"/>
              <a:gd name="T103" fmla="*/ 54 h 154"/>
              <a:gd name="T104" fmla="*/ 71 w 168"/>
              <a:gd name="T105" fmla="*/ 47 h 154"/>
              <a:gd name="T106" fmla="*/ 95 w 168"/>
              <a:gd name="T107" fmla="*/ 106 h 154"/>
              <a:gd name="T108" fmla="*/ 84 w 168"/>
              <a:gd name="T109" fmla="*/ 101 h 154"/>
              <a:gd name="T110" fmla="*/ 68 w 168"/>
              <a:gd name="T111" fmla="*/ 116 h 154"/>
              <a:gd name="T112" fmla="*/ 95 w 168"/>
              <a:gd name="T113" fmla="*/ 127 h 154"/>
              <a:gd name="T114" fmla="*/ 95 w 168"/>
              <a:gd name="T115" fmla="*/ 106 h 154"/>
              <a:gd name="T116" fmla="*/ 84 w 168"/>
              <a:gd name="T117" fmla="*/ 125 h 154"/>
              <a:gd name="T118" fmla="*/ 78 w 168"/>
              <a:gd name="T119" fmla="*/ 122 h 154"/>
              <a:gd name="T120" fmla="*/ 78 w 168"/>
              <a:gd name="T121" fmla="*/ 110 h 154"/>
              <a:gd name="T122" fmla="*/ 90 w 168"/>
              <a:gd name="T123" fmla="*/ 11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8" h="154">
                <a:moveTo>
                  <a:pt x="20" y="77"/>
                </a:moveTo>
                <a:cubicBezTo>
                  <a:pt x="40" y="77"/>
                  <a:pt x="40" y="77"/>
                  <a:pt x="40" y="77"/>
                </a:cubicBezTo>
                <a:cubicBezTo>
                  <a:pt x="42" y="77"/>
                  <a:pt x="44" y="75"/>
                  <a:pt x="44" y="73"/>
                </a:cubicBezTo>
                <a:cubicBezTo>
                  <a:pt x="44" y="71"/>
                  <a:pt x="42" y="70"/>
                  <a:pt x="4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18" y="70"/>
                  <a:pt x="16" y="71"/>
                  <a:pt x="16" y="73"/>
                </a:cubicBezTo>
                <a:cubicBezTo>
                  <a:pt x="16" y="75"/>
                  <a:pt x="18" y="77"/>
                  <a:pt x="20" y="77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2" y="64"/>
                  <a:pt x="44" y="62"/>
                  <a:pt x="44" y="60"/>
                </a:cubicBezTo>
                <a:cubicBezTo>
                  <a:pt x="44" y="58"/>
                  <a:pt x="42" y="57"/>
                  <a:pt x="4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8" y="57"/>
                  <a:pt x="16" y="58"/>
                  <a:pt x="16" y="60"/>
                </a:cubicBezTo>
                <a:cubicBezTo>
                  <a:pt x="16" y="62"/>
                  <a:pt x="18" y="64"/>
                  <a:pt x="20" y="64"/>
                </a:cubicBezTo>
                <a:close/>
                <a:moveTo>
                  <a:pt x="162" y="18"/>
                </a:moveTo>
                <a:cubicBezTo>
                  <a:pt x="162" y="18"/>
                  <a:pt x="162" y="18"/>
                  <a:pt x="162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0"/>
                  <a:pt x="48" y="3"/>
                  <a:pt x="48" y="6"/>
                </a:cubicBezTo>
                <a:cubicBezTo>
                  <a:pt x="48" y="18"/>
                  <a:pt x="48" y="18"/>
                  <a:pt x="48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8"/>
                  <a:pt x="0" y="21"/>
                  <a:pt x="0" y="2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6"/>
                  <a:pt x="6" y="146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48" y="151"/>
                  <a:pt x="51" y="154"/>
                  <a:pt x="54" y="154"/>
                </a:cubicBezTo>
                <a:cubicBezTo>
                  <a:pt x="114" y="154"/>
                  <a:pt x="114" y="154"/>
                  <a:pt x="114" y="154"/>
                </a:cubicBezTo>
                <a:cubicBezTo>
                  <a:pt x="117" y="154"/>
                  <a:pt x="120" y="151"/>
                  <a:pt x="120" y="148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5" y="146"/>
                  <a:pt x="168" y="143"/>
                  <a:pt x="168" y="140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21"/>
                  <a:pt x="165" y="18"/>
                  <a:pt x="162" y="18"/>
                </a:cubicBezTo>
                <a:close/>
                <a:moveTo>
                  <a:pt x="48" y="134"/>
                </a:moveTo>
                <a:cubicBezTo>
                  <a:pt x="48" y="134"/>
                  <a:pt x="48" y="134"/>
                  <a:pt x="48" y="134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2" y="30"/>
                  <a:pt x="12" y="30"/>
                  <a:pt x="1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134"/>
                  <a:pt x="48" y="134"/>
                  <a:pt x="48" y="134"/>
                </a:cubicBezTo>
                <a:close/>
                <a:moveTo>
                  <a:pt x="108" y="142"/>
                </a:moveTo>
                <a:cubicBezTo>
                  <a:pt x="108" y="142"/>
                  <a:pt x="108" y="142"/>
                  <a:pt x="108" y="142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60" y="12"/>
                  <a:pt x="60" y="12"/>
                  <a:pt x="60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42"/>
                  <a:pt x="108" y="142"/>
                  <a:pt x="108" y="142"/>
                </a:cubicBezTo>
                <a:close/>
                <a:moveTo>
                  <a:pt x="156" y="134"/>
                </a:moveTo>
                <a:cubicBezTo>
                  <a:pt x="156" y="134"/>
                  <a:pt x="156" y="134"/>
                  <a:pt x="156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56" y="134"/>
                  <a:pt x="156" y="134"/>
                  <a:pt x="156" y="134"/>
                </a:cubicBezTo>
                <a:close/>
                <a:moveTo>
                  <a:pt x="20" y="51"/>
                </a:moveTo>
                <a:cubicBezTo>
                  <a:pt x="20" y="51"/>
                  <a:pt x="20" y="51"/>
                  <a:pt x="2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2" y="51"/>
                  <a:pt x="44" y="49"/>
                  <a:pt x="44" y="47"/>
                </a:cubicBezTo>
                <a:cubicBezTo>
                  <a:pt x="44" y="45"/>
                  <a:pt x="42" y="44"/>
                  <a:pt x="4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8" y="44"/>
                  <a:pt x="16" y="45"/>
                  <a:pt x="16" y="47"/>
                </a:cubicBezTo>
                <a:cubicBezTo>
                  <a:pt x="16" y="49"/>
                  <a:pt x="18" y="51"/>
                  <a:pt x="20" y="51"/>
                </a:cubicBezTo>
                <a:close/>
                <a:moveTo>
                  <a:pt x="39" y="104"/>
                </a:moveTo>
                <a:cubicBezTo>
                  <a:pt x="39" y="104"/>
                  <a:pt x="39" y="104"/>
                  <a:pt x="39" y="104"/>
                </a:cubicBezTo>
                <a:cubicBezTo>
                  <a:pt x="37" y="102"/>
                  <a:pt x="34" y="101"/>
                  <a:pt x="30" y="101"/>
                </a:cubicBezTo>
                <a:cubicBezTo>
                  <a:pt x="26" y="101"/>
                  <a:pt x="23" y="102"/>
                  <a:pt x="21" y="104"/>
                </a:cubicBezTo>
                <a:cubicBezTo>
                  <a:pt x="18" y="107"/>
                  <a:pt x="17" y="110"/>
                  <a:pt x="17" y="114"/>
                </a:cubicBezTo>
                <a:cubicBezTo>
                  <a:pt x="17" y="117"/>
                  <a:pt x="18" y="121"/>
                  <a:pt x="20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3" y="125"/>
                  <a:pt x="26" y="127"/>
                  <a:pt x="30" y="127"/>
                </a:cubicBezTo>
                <a:cubicBezTo>
                  <a:pt x="34" y="127"/>
                  <a:pt x="37" y="125"/>
                  <a:pt x="39" y="123"/>
                </a:cubicBezTo>
                <a:cubicBezTo>
                  <a:pt x="42" y="121"/>
                  <a:pt x="43" y="117"/>
                  <a:pt x="43" y="114"/>
                </a:cubicBezTo>
                <a:cubicBezTo>
                  <a:pt x="43" y="110"/>
                  <a:pt x="42" y="107"/>
                  <a:pt x="39" y="105"/>
                </a:cubicBezTo>
                <a:cubicBezTo>
                  <a:pt x="39" y="104"/>
                  <a:pt x="39" y="104"/>
                  <a:pt x="39" y="104"/>
                </a:cubicBezTo>
                <a:close/>
                <a:moveTo>
                  <a:pt x="34" y="118"/>
                </a:moveTo>
                <a:cubicBezTo>
                  <a:pt x="34" y="118"/>
                  <a:pt x="34" y="118"/>
                  <a:pt x="34" y="118"/>
                </a:cubicBezTo>
                <a:cubicBezTo>
                  <a:pt x="33" y="119"/>
                  <a:pt x="32" y="120"/>
                  <a:pt x="30" y="120"/>
                </a:cubicBezTo>
                <a:cubicBezTo>
                  <a:pt x="28" y="120"/>
                  <a:pt x="27" y="119"/>
                  <a:pt x="26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4" y="117"/>
                  <a:pt x="24" y="115"/>
                  <a:pt x="24" y="114"/>
                </a:cubicBezTo>
                <a:cubicBezTo>
                  <a:pt x="24" y="112"/>
                  <a:pt x="24" y="111"/>
                  <a:pt x="26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7" y="108"/>
                  <a:pt x="28" y="108"/>
                  <a:pt x="30" y="108"/>
                </a:cubicBezTo>
                <a:cubicBezTo>
                  <a:pt x="32" y="108"/>
                  <a:pt x="33" y="108"/>
                  <a:pt x="34" y="109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5" y="111"/>
                  <a:pt x="36" y="112"/>
                  <a:pt x="36" y="114"/>
                </a:cubicBezTo>
                <a:cubicBezTo>
                  <a:pt x="36" y="115"/>
                  <a:pt x="35" y="117"/>
                  <a:pt x="34" y="118"/>
                </a:cubicBezTo>
                <a:close/>
                <a:moveTo>
                  <a:pt x="128" y="64"/>
                </a:moveTo>
                <a:cubicBezTo>
                  <a:pt x="128" y="64"/>
                  <a:pt x="128" y="64"/>
                  <a:pt x="128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7"/>
                  <a:pt x="148" y="57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6" y="57"/>
                  <a:pt x="124" y="58"/>
                  <a:pt x="124" y="60"/>
                </a:cubicBezTo>
                <a:cubicBezTo>
                  <a:pt x="124" y="62"/>
                  <a:pt x="126" y="64"/>
                  <a:pt x="128" y="64"/>
                </a:cubicBezTo>
                <a:close/>
                <a:moveTo>
                  <a:pt x="128" y="77"/>
                </a:moveTo>
                <a:cubicBezTo>
                  <a:pt x="128" y="77"/>
                  <a:pt x="128" y="77"/>
                  <a:pt x="128" y="77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50" y="77"/>
                  <a:pt x="152" y="75"/>
                  <a:pt x="152" y="73"/>
                </a:cubicBezTo>
                <a:cubicBezTo>
                  <a:pt x="152" y="71"/>
                  <a:pt x="150" y="70"/>
                  <a:pt x="148" y="70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6" y="70"/>
                  <a:pt x="124" y="71"/>
                  <a:pt x="124" y="73"/>
                </a:cubicBezTo>
                <a:cubicBezTo>
                  <a:pt x="124" y="75"/>
                  <a:pt x="126" y="77"/>
                  <a:pt x="128" y="77"/>
                </a:cubicBezTo>
                <a:close/>
                <a:moveTo>
                  <a:pt x="128" y="51"/>
                </a:moveTo>
                <a:cubicBezTo>
                  <a:pt x="128" y="51"/>
                  <a:pt x="128" y="51"/>
                  <a:pt x="128" y="51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50" y="51"/>
                  <a:pt x="152" y="49"/>
                  <a:pt x="152" y="47"/>
                </a:cubicBezTo>
                <a:cubicBezTo>
                  <a:pt x="152" y="45"/>
                  <a:pt x="150" y="44"/>
                  <a:pt x="14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6" y="44"/>
                  <a:pt x="124" y="45"/>
                  <a:pt x="124" y="47"/>
                </a:cubicBezTo>
                <a:cubicBezTo>
                  <a:pt x="124" y="49"/>
                  <a:pt x="126" y="51"/>
                  <a:pt x="128" y="51"/>
                </a:cubicBezTo>
                <a:close/>
                <a:moveTo>
                  <a:pt x="71" y="70"/>
                </a:moveTo>
                <a:cubicBezTo>
                  <a:pt x="71" y="70"/>
                  <a:pt x="71" y="70"/>
                  <a:pt x="71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9" y="70"/>
                  <a:pt x="100" y="68"/>
                  <a:pt x="100" y="66"/>
                </a:cubicBezTo>
                <a:cubicBezTo>
                  <a:pt x="100" y="64"/>
                  <a:pt x="99" y="63"/>
                  <a:pt x="97" y="63"/>
                </a:cubicBezTo>
                <a:cubicBezTo>
                  <a:pt x="71" y="63"/>
                  <a:pt x="71" y="63"/>
                  <a:pt x="71" y="63"/>
                </a:cubicBezTo>
                <a:cubicBezTo>
                  <a:pt x="69" y="63"/>
                  <a:pt x="68" y="64"/>
                  <a:pt x="68" y="66"/>
                </a:cubicBezTo>
                <a:cubicBezTo>
                  <a:pt x="68" y="68"/>
                  <a:pt x="69" y="70"/>
                  <a:pt x="71" y="70"/>
                </a:cubicBezTo>
                <a:close/>
                <a:moveTo>
                  <a:pt x="147" y="104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5" y="102"/>
                  <a:pt x="142" y="101"/>
                  <a:pt x="138" y="101"/>
                </a:cubicBezTo>
                <a:cubicBezTo>
                  <a:pt x="134" y="101"/>
                  <a:pt x="131" y="102"/>
                  <a:pt x="129" y="104"/>
                </a:cubicBezTo>
                <a:cubicBezTo>
                  <a:pt x="126" y="107"/>
                  <a:pt x="125" y="110"/>
                  <a:pt x="125" y="114"/>
                </a:cubicBezTo>
                <a:cubicBezTo>
                  <a:pt x="125" y="117"/>
                  <a:pt x="126" y="121"/>
                  <a:pt x="128" y="123"/>
                </a:cubicBezTo>
                <a:cubicBezTo>
                  <a:pt x="129" y="123"/>
                  <a:pt x="129" y="123"/>
                  <a:pt x="129" y="123"/>
                </a:cubicBezTo>
                <a:cubicBezTo>
                  <a:pt x="131" y="125"/>
                  <a:pt x="134" y="127"/>
                  <a:pt x="138" y="127"/>
                </a:cubicBezTo>
                <a:cubicBezTo>
                  <a:pt x="142" y="127"/>
                  <a:pt x="145" y="125"/>
                  <a:pt x="147" y="123"/>
                </a:cubicBezTo>
                <a:cubicBezTo>
                  <a:pt x="150" y="121"/>
                  <a:pt x="151" y="117"/>
                  <a:pt x="151" y="114"/>
                </a:cubicBezTo>
                <a:cubicBezTo>
                  <a:pt x="151" y="110"/>
                  <a:pt x="150" y="107"/>
                  <a:pt x="147" y="105"/>
                </a:cubicBezTo>
                <a:cubicBezTo>
                  <a:pt x="147" y="104"/>
                  <a:pt x="147" y="104"/>
                  <a:pt x="147" y="104"/>
                </a:cubicBezTo>
                <a:close/>
                <a:moveTo>
                  <a:pt x="142" y="118"/>
                </a:moveTo>
                <a:cubicBezTo>
                  <a:pt x="142" y="118"/>
                  <a:pt x="142" y="118"/>
                  <a:pt x="142" y="118"/>
                </a:cubicBezTo>
                <a:cubicBezTo>
                  <a:pt x="141" y="119"/>
                  <a:pt x="140" y="120"/>
                  <a:pt x="138" y="120"/>
                </a:cubicBezTo>
                <a:cubicBezTo>
                  <a:pt x="136" y="120"/>
                  <a:pt x="135" y="119"/>
                  <a:pt x="134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2" y="117"/>
                  <a:pt x="132" y="115"/>
                  <a:pt x="132" y="114"/>
                </a:cubicBezTo>
                <a:cubicBezTo>
                  <a:pt x="132" y="112"/>
                  <a:pt x="132" y="111"/>
                  <a:pt x="134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5" y="108"/>
                  <a:pt x="136" y="108"/>
                  <a:pt x="138" y="108"/>
                </a:cubicBezTo>
                <a:cubicBezTo>
                  <a:pt x="140" y="108"/>
                  <a:pt x="141" y="108"/>
                  <a:pt x="142" y="109"/>
                </a:cubicBezTo>
                <a:cubicBezTo>
                  <a:pt x="142" y="110"/>
                  <a:pt x="142" y="110"/>
                  <a:pt x="142" y="110"/>
                </a:cubicBezTo>
                <a:cubicBezTo>
                  <a:pt x="143" y="111"/>
                  <a:pt x="144" y="112"/>
                  <a:pt x="144" y="114"/>
                </a:cubicBezTo>
                <a:cubicBezTo>
                  <a:pt x="144" y="115"/>
                  <a:pt x="143" y="117"/>
                  <a:pt x="142" y="118"/>
                </a:cubicBezTo>
                <a:close/>
                <a:moveTo>
                  <a:pt x="71" y="38"/>
                </a:moveTo>
                <a:cubicBezTo>
                  <a:pt x="71" y="38"/>
                  <a:pt x="71" y="38"/>
                  <a:pt x="71" y="38"/>
                </a:cubicBezTo>
                <a:cubicBezTo>
                  <a:pt x="97" y="38"/>
                  <a:pt x="97" y="38"/>
                  <a:pt x="97" y="38"/>
                </a:cubicBezTo>
                <a:cubicBezTo>
                  <a:pt x="99" y="38"/>
                  <a:pt x="100" y="36"/>
                  <a:pt x="100" y="34"/>
                </a:cubicBezTo>
                <a:cubicBezTo>
                  <a:pt x="100" y="33"/>
                  <a:pt x="99" y="31"/>
                  <a:pt x="97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69" y="31"/>
                  <a:pt x="68" y="33"/>
                  <a:pt x="68" y="34"/>
                </a:cubicBezTo>
                <a:cubicBezTo>
                  <a:pt x="68" y="36"/>
                  <a:pt x="69" y="38"/>
                  <a:pt x="71" y="38"/>
                </a:cubicBezTo>
                <a:close/>
                <a:moveTo>
                  <a:pt x="71" y="54"/>
                </a:moveTo>
                <a:cubicBezTo>
                  <a:pt x="71" y="54"/>
                  <a:pt x="71" y="54"/>
                  <a:pt x="71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2"/>
                  <a:pt x="100" y="50"/>
                </a:cubicBezTo>
                <a:cubicBezTo>
                  <a:pt x="100" y="48"/>
                  <a:pt x="99" y="47"/>
                  <a:pt x="97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69" y="47"/>
                  <a:pt x="68" y="48"/>
                  <a:pt x="68" y="50"/>
                </a:cubicBezTo>
                <a:cubicBezTo>
                  <a:pt x="68" y="52"/>
                  <a:pt x="69" y="54"/>
                  <a:pt x="71" y="54"/>
                </a:cubicBezTo>
                <a:close/>
                <a:moveTo>
                  <a:pt x="95" y="106"/>
                </a:moveTo>
                <a:cubicBezTo>
                  <a:pt x="95" y="106"/>
                  <a:pt x="95" y="106"/>
                  <a:pt x="95" y="10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2" y="103"/>
                  <a:pt x="88" y="101"/>
                  <a:pt x="84" y="101"/>
                </a:cubicBezTo>
                <a:cubicBezTo>
                  <a:pt x="80" y="101"/>
                  <a:pt x="76" y="103"/>
                  <a:pt x="73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0" y="108"/>
                  <a:pt x="68" y="112"/>
                  <a:pt x="68" y="116"/>
                </a:cubicBezTo>
                <a:cubicBezTo>
                  <a:pt x="68" y="121"/>
                  <a:pt x="70" y="124"/>
                  <a:pt x="73" y="127"/>
                </a:cubicBezTo>
                <a:cubicBezTo>
                  <a:pt x="76" y="130"/>
                  <a:pt x="80" y="132"/>
                  <a:pt x="84" y="132"/>
                </a:cubicBezTo>
                <a:cubicBezTo>
                  <a:pt x="88" y="132"/>
                  <a:pt x="92" y="130"/>
                  <a:pt x="95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8" y="124"/>
                  <a:pt x="99" y="121"/>
                  <a:pt x="99" y="116"/>
                </a:cubicBezTo>
                <a:cubicBezTo>
                  <a:pt x="99" y="112"/>
                  <a:pt x="98" y="108"/>
                  <a:pt x="95" y="106"/>
                </a:cubicBezTo>
                <a:close/>
                <a:moveTo>
                  <a:pt x="90" y="122"/>
                </a:moveTo>
                <a:cubicBezTo>
                  <a:pt x="90" y="122"/>
                  <a:pt x="90" y="122"/>
                  <a:pt x="90" y="122"/>
                </a:cubicBezTo>
                <a:cubicBezTo>
                  <a:pt x="88" y="124"/>
                  <a:pt x="86" y="125"/>
                  <a:pt x="84" y="125"/>
                </a:cubicBezTo>
                <a:cubicBezTo>
                  <a:pt x="82" y="125"/>
                  <a:pt x="79" y="124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6" y="121"/>
                  <a:pt x="76" y="119"/>
                  <a:pt x="76" y="116"/>
                </a:cubicBezTo>
                <a:cubicBezTo>
                  <a:pt x="76" y="114"/>
                  <a:pt x="76" y="112"/>
                  <a:pt x="78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0" y="109"/>
                  <a:pt x="82" y="108"/>
                  <a:pt x="84" y="108"/>
                </a:cubicBezTo>
                <a:cubicBezTo>
                  <a:pt x="86" y="108"/>
                  <a:pt x="88" y="109"/>
                  <a:pt x="90" y="110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1" y="112"/>
                  <a:pt x="92" y="114"/>
                  <a:pt x="92" y="116"/>
                </a:cubicBezTo>
                <a:cubicBezTo>
                  <a:pt x="92" y="119"/>
                  <a:pt x="91" y="121"/>
                  <a:pt x="90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96" name="PA_淘宝店chenying0907 6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138239" y="4308534"/>
            <a:ext cx="286702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4097" name="PA_淘宝店chenying0907 65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5148263" y="1932108"/>
            <a:ext cx="3384550" cy="2488381"/>
            <a:chOff x="3243" y="1030"/>
            <a:chExt cx="2132" cy="1567"/>
          </a:xfrm>
        </p:grpSpPr>
        <p:sp>
          <p:nvSpPr>
            <p:cNvPr id="44098" name="Oval 6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4099" name="Picture 67" descr="2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100" name="Rectangle 6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9" name="PA_淘宝店chenying0907 38"/>
          <p:cNvGrpSpPr/>
          <p:nvPr>
            <p:custDataLst>
              <p:tags r:id="rId16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1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PA_文本框 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PA_文本框 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63225649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5" grpId="0" animBg="1"/>
      <p:bldP spid="44076" grpId="0" animBg="1" autoUpdateAnimBg="0"/>
      <p:bldP spid="44077" grpId="0" animBg="1" autoUpdateAnimBg="0"/>
      <p:bldP spid="44078" grpId="0" animBg="1"/>
      <p:bldP spid="44079" grpId="0" animBg="1"/>
      <p:bldP spid="44088" grpId="0" animBg="1"/>
      <p:bldP spid="44091" grpId="0"/>
      <p:bldP spid="44092" grpId="0"/>
      <p:bldP spid="44093" grpId="0" animBg="1" autoUpdateAnimBg="0"/>
      <p:bldP spid="44094" grpId="0" animBg="1" autoUpdateAnimBg="0"/>
      <p:bldP spid="44095" grpId="0" animBg="1"/>
      <p:bldP spid="44096" grpId="0"/>
      <p:bldP spid="5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PA_椭圆 2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68788" y="1434907"/>
            <a:ext cx="590550" cy="58755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92" name="PA_椭圆 2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68788" y="2321006"/>
            <a:ext cx="590550" cy="58914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93" name="PA_椭圆 2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68788" y="3208692"/>
            <a:ext cx="590550" cy="58914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94" name="PA_椭圆 3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68788" y="4096378"/>
            <a:ext cx="590550" cy="58914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95" name="PA_任意多边形 3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057651" y="1223705"/>
            <a:ext cx="1012825" cy="3673020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6" name="PA_任意多边形 3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968876" y="1531775"/>
            <a:ext cx="269875" cy="398585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7" name="PA_任意多边形 33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906839" y="2416285"/>
            <a:ext cx="268287" cy="398586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8" name="PA_任意多边形 34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906839" y="4191658"/>
            <a:ext cx="268287" cy="398586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9" name="PA_任意多边形 35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968876" y="3303971"/>
            <a:ext cx="269875" cy="398585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314" name="PA_淘宝店chenying0907 50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4459288" y="2508388"/>
            <a:ext cx="227012" cy="215967"/>
            <a:chOff x="2809" y="1408"/>
            <a:chExt cx="143" cy="136"/>
          </a:xfrm>
        </p:grpSpPr>
        <p:sp>
          <p:nvSpPr>
            <p:cNvPr id="11300" name="淘宝店chenying0907 36"/>
            <p:cNvSpPr>
              <a:spLocks/>
            </p:cNvSpPr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淘宝店chenying0907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13" name="PA_淘宝店chenying0907 49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4476751" y="1603234"/>
            <a:ext cx="195263" cy="268371"/>
            <a:chOff x="2820" y="838"/>
            <a:chExt cx="123" cy="169"/>
          </a:xfrm>
        </p:grpSpPr>
        <p:sp>
          <p:nvSpPr>
            <p:cNvPr id="11302" name="淘宝店chenying0907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淘宝店chenying0907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淘宝店chenying0907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5" name="淘宝店chenying0907 41"/>
            <p:cNvSpPr>
              <a:spLocks/>
            </p:cNvSpPr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15" name="PA_淘宝店chenying0907 51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4446588" y="3416719"/>
            <a:ext cx="215900" cy="174679"/>
            <a:chOff x="2801" y="1980"/>
            <a:chExt cx="136" cy="110"/>
          </a:xfrm>
        </p:grpSpPr>
        <p:sp>
          <p:nvSpPr>
            <p:cNvPr id="11306" name="淘宝店chenying0907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7" name="淘宝店chenying0907 43"/>
            <p:cNvSpPr>
              <a:spLocks/>
            </p:cNvSpPr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16" name="PA_淘宝店chenying0907 52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4491038" y="4269470"/>
            <a:ext cx="177800" cy="242962"/>
            <a:chOff x="2829" y="2517"/>
            <a:chExt cx="112" cy="153"/>
          </a:xfrm>
        </p:grpSpPr>
        <p:sp>
          <p:nvSpPr>
            <p:cNvPr id="11308" name="淘宝店chenying0907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9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1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2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317" name="PA_淘宝店chenying0907 5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435600" y="1436495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18" name="PA_淘宝店chenying0907 54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435600" y="3207103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19" name="PA_淘宝店chenying0907 5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73113" y="2333709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20" name="PA_淘宝店chenying0907 56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73113" y="4104318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2" name="PA_淘宝店chenying0907 51"/>
          <p:cNvGrpSpPr/>
          <p:nvPr>
            <p:custDataLst>
              <p:tags r:id="rId18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3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PA_文本框 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PA_文本框 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10974409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1" grpId="0" animBg="1"/>
      <p:bldP spid="11292" grpId="0" animBg="1" autoUpdateAnimBg="0"/>
      <p:bldP spid="11293" grpId="0" animBg="1" autoUpdateAnimBg="0"/>
      <p:bldP spid="11294" grpId="0" animBg="1"/>
      <p:bldP spid="11295" grpId="0" animBg="1"/>
      <p:bldP spid="11296" grpId="0" animBg="1"/>
      <p:bldP spid="11297" grpId="0" animBg="1"/>
      <p:bldP spid="11298" grpId="0" animBg="1"/>
      <p:bldP spid="11299" grpId="0" animBg="1"/>
      <p:bldP spid="11317" grpId="0"/>
      <p:bldP spid="11318" grpId="0"/>
      <p:bldP spid="11319" grpId="0"/>
      <p:bldP spid="11320" grpId="0"/>
      <p:bldP spid="56" grpId="0"/>
      <p:bldP spid="57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1" name="PA_Line 55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>
            <a:off x="1416050" y="3041000"/>
            <a:ext cx="0" cy="48274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4" name="PA_Line 58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3521075" y="3041000"/>
            <a:ext cx="0" cy="48274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7" name="PA_Line 6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5559425" y="3041000"/>
            <a:ext cx="0" cy="48274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0" name="PA_Line 6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7523163" y="3041000"/>
            <a:ext cx="0" cy="48274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2" name="PA_任意多边形 6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873162" y="1471114"/>
            <a:ext cx="1360328" cy="1589895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3" name="PA_任意多边形 57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767637" y="1471114"/>
            <a:ext cx="1360328" cy="1589895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9" name="PA_任意多边形 63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911012" y="1471114"/>
            <a:ext cx="1360328" cy="1589895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6" name="PA_任意多边形 60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872662" y="1471114"/>
            <a:ext cx="1360328" cy="1589895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16" name="PA_淘宝店chenying0907 8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6913" y="3660316"/>
            <a:ext cx="1428750" cy="10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417" name="PA_淘宝店chenying0907 8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01938" y="3660316"/>
            <a:ext cx="1428750" cy="10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418" name="PA_淘宝店chenying0907 8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43463" y="3660316"/>
            <a:ext cx="1428750" cy="10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419" name="PA_淘宝店chenying0907 8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08788" y="3660316"/>
            <a:ext cx="1428750" cy="10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1" name="PA_淘宝店chenying0907 50"/>
          <p:cNvGrpSpPr/>
          <p:nvPr>
            <p:custDataLst>
              <p:tags r:id="rId13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2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PA_文本框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PA_文本框 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sp>
        <p:nvSpPr>
          <p:cNvPr id="14401" name="PA_椭圆 6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10724" y="1993063"/>
            <a:ext cx="830054" cy="82889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403" name="PA_任意多边形 67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7328491" y="2250502"/>
            <a:ext cx="394523" cy="349381"/>
          </a:xfrm>
          <a:custGeom>
            <a:avLst/>
            <a:gdLst>
              <a:gd name="T0" fmla="*/ 32 w 170"/>
              <a:gd name="T1" fmla="*/ 150 h 150"/>
              <a:gd name="T2" fmla="*/ 29 w 170"/>
              <a:gd name="T3" fmla="*/ 150 h 150"/>
              <a:gd name="T4" fmla="*/ 29 w 170"/>
              <a:gd name="T5" fmla="*/ 150 h 150"/>
              <a:gd name="T6" fmla="*/ 52 w 170"/>
              <a:gd name="T7" fmla="*/ 111 h 150"/>
              <a:gd name="T8" fmla="*/ 52 w 170"/>
              <a:gd name="T9" fmla="*/ 111 h 150"/>
              <a:gd name="T10" fmla="*/ 0 w 170"/>
              <a:gd name="T11" fmla="*/ 58 h 150"/>
              <a:gd name="T12" fmla="*/ 0 w 170"/>
              <a:gd name="T13" fmla="*/ 58 h 150"/>
              <a:gd name="T14" fmla="*/ 85 w 170"/>
              <a:gd name="T15" fmla="*/ 0 h 150"/>
              <a:gd name="T16" fmla="*/ 85 w 170"/>
              <a:gd name="T17" fmla="*/ 0 h 150"/>
              <a:gd name="T18" fmla="*/ 170 w 170"/>
              <a:gd name="T19" fmla="*/ 58 h 150"/>
              <a:gd name="T20" fmla="*/ 170 w 170"/>
              <a:gd name="T21" fmla="*/ 58 h 150"/>
              <a:gd name="T22" fmla="*/ 111 w 170"/>
              <a:gd name="T23" fmla="*/ 113 h 150"/>
              <a:gd name="T24" fmla="*/ 111 w 170"/>
              <a:gd name="T25" fmla="*/ 113 h 150"/>
              <a:gd name="T26" fmla="*/ 32 w 170"/>
              <a:gd name="T27" fmla="*/ 150 h 150"/>
              <a:gd name="T28" fmla="*/ 32 w 170"/>
              <a:gd name="T29" fmla="*/ 150 h 150"/>
              <a:gd name="T30" fmla="*/ 32 w 170"/>
              <a:gd name="T31" fmla="*/ 150 h 150"/>
              <a:gd name="T32" fmla="*/ 33 w 170"/>
              <a:gd name="T33" fmla="*/ 27 h 150"/>
              <a:gd name="T34" fmla="*/ 14 w 170"/>
              <a:gd name="T35" fmla="*/ 58 h 150"/>
              <a:gd name="T36" fmla="*/ 14 w 170"/>
              <a:gd name="T37" fmla="*/ 58 h 150"/>
              <a:gd name="T38" fmla="*/ 62 w 170"/>
              <a:gd name="T39" fmla="*/ 99 h 150"/>
              <a:gd name="T40" fmla="*/ 62 w 170"/>
              <a:gd name="T41" fmla="*/ 99 h 150"/>
              <a:gd name="T42" fmla="*/ 68 w 170"/>
              <a:gd name="T43" fmla="*/ 101 h 150"/>
              <a:gd name="T44" fmla="*/ 67 w 170"/>
              <a:gd name="T45" fmla="*/ 107 h 150"/>
              <a:gd name="T46" fmla="*/ 58 w 170"/>
              <a:gd name="T47" fmla="*/ 132 h 150"/>
              <a:gd name="T48" fmla="*/ 58 w 170"/>
              <a:gd name="T49" fmla="*/ 132 h 150"/>
              <a:gd name="T50" fmla="*/ 102 w 170"/>
              <a:gd name="T51" fmla="*/ 102 h 150"/>
              <a:gd name="T52" fmla="*/ 102 w 170"/>
              <a:gd name="T53" fmla="*/ 102 h 150"/>
              <a:gd name="T54" fmla="*/ 103 w 170"/>
              <a:gd name="T55" fmla="*/ 100 h 150"/>
              <a:gd name="T56" fmla="*/ 106 w 170"/>
              <a:gd name="T57" fmla="*/ 100 h 150"/>
              <a:gd name="T58" fmla="*/ 156 w 170"/>
              <a:gd name="T59" fmla="*/ 58 h 150"/>
              <a:gd name="T60" fmla="*/ 156 w 170"/>
              <a:gd name="T61" fmla="*/ 58 h 150"/>
              <a:gd name="T62" fmla="*/ 137 w 170"/>
              <a:gd name="T63" fmla="*/ 27 h 150"/>
              <a:gd name="T64" fmla="*/ 137 w 170"/>
              <a:gd name="T65" fmla="*/ 27 h 150"/>
              <a:gd name="T66" fmla="*/ 85 w 170"/>
              <a:gd name="T67" fmla="*/ 14 h 150"/>
              <a:gd name="T68" fmla="*/ 85 w 170"/>
              <a:gd name="T69" fmla="*/ 14 h 150"/>
              <a:gd name="T70" fmla="*/ 85 w 170"/>
              <a:gd name="T71" fmla="*/ 14 h 150"/>
              <a:gd name="T72" fmla="*/ 85 w 170"/>
              <a:gd name="T73" fmla="*/ 14 h 150"/>
              <a:gd name="T74" fmla="*/ 33 w 170"/>
              <a:gd name="T75" fmla="*/ 2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0" h="150">
                <a:moveTo>
                  <a:pt x="32" y="150"/>
                </a:moveTo>
                <a:cubicBezTo>
                  <a:pt x="30" y="150"/>
                  <a:pt x="29" y="150"/>
                  <a:pt x="29" y="150"/>
                </a:cubicBezTo>
                <a:cubicBezTo>
                  <a:pt x="29" y="150"/>
                  <a:pt x="29" y="150"/>
                  <a:pt x="29" y="150"/>
                </a:cubicBezTo>
                <a:cubicBezTo>
                  <a:pt x="29" y="150"/>
                  <a:pt x="48" y="133"/>
                  <a:pt x="52" y="11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23" y="103"/>
                  <a:pt x="0" y="83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3"/>
                  <a:pt x="40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30" y="0"/>
                  <a:pt x="170" y="23"/>
                  <a:pt x="170" y="58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70" y="85"/>
                  <a:pt x="144" y="106"/>
                  <a:pt x="111" y="113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80" y="147"/>
                  <a:pt x="43" y="150"/>
                  <a:pt x="32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150"/>
                  <a:pt x="32" y="150"/>
                  <a:pt x="32" y="150"/>
                </a:cubicBezTo>
                <a:close/>
                <a:moveTo>
                  <a:pt x="33" y="27"/>
                </a:moveTo>
                <a:cubicBezTo>
                  <a:pt x="21" y="36"/>
                  <a:pt x="14" y="47"/>
                  <a:pt x="14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3" y="75"/>
                  <a:pt x="32" y="93"/>
                  <a:pt x="62" y="99"/>
                </a:cubicBezTo>
                <a:cubicBezTo>
                  <a:pt x="62" y="99"/>
                  <a:pt x="62" y="99"/>
                  <a:pt x="62" y="99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113"/>
                  <a:pt x="64" y="123"/>
                  <a:pt x="58" y="132"/>
                </a:cubicBezTo>
                <a:cubicBezTo>
                  <a:pt x="58" y="132"/>
                  <a:pt x="58" y="132"/>
                  <a:pt x="58" y="132"/>
                </a:cubicBezTo>
                <a:cubicBezTo>
                  <a:pt x="71" y="127"/>
                  <a:pt x="87" y="119"/>
                  <a:pt x="102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106" y="100"/>
                  <a:pt x="106" y="100"/>
                  <a:pt x="106" y="100"/>
                </a:cubicBezTo>
                <a:cubicBezTo>
                  <a:pt x="137" y="94"/>
                  <a:pt x="157" y="76"/>
                  <a:pt x="156" y="58"/>
                </a:cubicBezTo>
                <a:cubicBezTo>
                  <a:pt x="156" y="58"/>
                  <a:pt x="156" y="58"/>
                  <a:pt x="156" y="58"/>
                </a:cubicBezTo>
                <a:cubicBezTo>
                  <a:pt x="156" y="47"/>
                  <a:pt x="149" y="36"/>
                  <a:pt x="137" y="27"/>
                </a:cubicBezTo>
                <a:cubicBezTo>
                  <a:pt x="137" y="27"/>
                  <a:pt x="137" y="27"/>
                  <a:pt x="137" y="27"/>
                </a:cubicBezTo>
                <a:cubicBezTo>
                  <a:pt x="124" y="19"/>
                  <a:pt x="105" y="14"/>
                  <a:pt x="85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65" y="14"/>
                  <a:pt x="46" y="19"/>
                  <a:pt x="33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2" name="PA_椭圆 5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003786" y="1993063"/>
            <a:ext cx="831469" cy="82889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414" name="PA_淘宝店chenying0907 78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1227208" y="2169876"/>
            <a:ext cx="384625" cy="468198"/>
            <a:chOff x="1074" y="1354"/>
            <a:chExt cx="272" cy="331"/>
          </a:xfrm>
        </p:grpSpPr>
        <p:sp>
          <p:nvSpPr>
            <p:cNvPr id="14404" name="淘宝店chenying0907 68"/>
            <p:cNvSpPr>
              <a:spLocks/>
            </p:cNvSpPr>
            <p:nvPr/>
          </p:nvSpPr>
          <p:spPr bwMode="auto">
            <a:xfrm>
              <a:off x="1144" y="1354"/>
              <a:ext cx="202" cy="208"/>
            </a:xfrm>
            <a:custGeom>
              <a:avLst/>
              <a:gdLst>
                <a:gd name="T0" fmla="*/ 62 w 123"/>
                <a:gd name="T1" fmla="*/ 33 h 127"/>
                <a:gd name="T2" fmla="*/ 49 w 123"/>
                <a:gd name="T3" fmla="*/ 30 h 127"/>
                <a:gd name="T4" fmla="*/ 49 w 123"/>
                <a:gd name="T5" fmla="*/ 0 h 127"/>
                <a:gd name="T6" fmla="*/ 0 w 123"/>
                <a:gd name="T7" fmla="*/ 48 h 127"/>
                <a:gd name="T8" fmla="*/ 49 w 123"/>
                <a:gd name="T9" fmla="*/ 95 h 127"/>
                <a:gd name="T10" fmla="*/ 49 w 123"/>
                <a:gd name="T11" fmla="*/ 65 h 127"/>
                <a:gd name="T12" fmla="*/ 96 w 123"/>
                <a:gd name="T13" fmla="*/ 107 h 127"/>
                <a:gd name="T14" fmla="*/ 78 w 123"/>
                <a:gd name="T15" fmla="*/ 127 h 127"/>
                <a:gd name="T16" fmla="*/ 115 w 123"/>
                <a:gd name="T17" fmla="*/ 98 h 127"/>
                <a:gd name="T18" fmla="*/ 62 w 123"/>
                <a:gd name="T19" fmla="*/ 3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7">
                  <a:moveTo>
                    <a:pt x="62" y="33"/>
                  </a:moveTo>
                  <a:cubicBezTo>
                    <a:pt x="57" y="31"/>
                    <a:pt x="53" y="30"/>
                    <a:pt x="49" y="3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86" y="67"/>
                    <a:pt x="102" y="86"/>
                    <a:pt x="96" y="107"/>
                  </a:cubicBezTo>
                  <a:cubicBezTo>
                    <a:pt x="93" y="116"/>
                    <a:pt x="86" y="123"/>
                    <a:pt x="78" y="127"/>
                  </a:cubicBezTo>
                  <a:cubicBezTo>
                    <a:pt x="96" y="123"/>
                    <a:pt x="111" y="113"/>
                    <a:pt x="115" y="98"/>
                  </a:cubicBezTo>
                  <a:cubicBezTo>
                    <a:pt x="123" y="72"/>
                    <a:pt x="99" y="43"/>
                    <a:pt x="62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5" name="淘宝店chenying0907 69"/>
            <p:cNvSpPr>
              <a:spLocks/>
            </p:cNvSpPr>
            <p:nvPr/>
          </p:nvSpPr>
          <p:spPr bwMode="auto">
            <a:xfrm>
              <a:off x="1074" y="1477"/>
              <a:ext cx="202" cy="208"/>
            </a:xfrm>
            <a:custGeom>
              <a:avLst/>
              <a:gdLst>
                <a:gd name="T0" fmla="*/ 61 w 123"/>
                <a:gd name="T1" fmla="*/ 94 h 127"/>
                <a:gd name="T2" fmla="*/ 74 w 123"/>
                <a:gd name="T3" fmla="*/ 97 h 127"/>
                <a:gd name="T4" fmla="*/ 74 w 123"/>
                <a:gd name="T5" fmla="*/ 127 h 127"/>
                <a:gd name="T6" fmla="*/ 123 w 123"/>
                <a:gd name="T7" fmla="*/ 79 h 127"/>
                <a:gd name="T8" fmla="*/ 74 w 123"/>
                <a:gd name="T9" fmla="*/ 31 h 127"/>
                <a:gd name="T10" fmla="*/ 74 w 123"/>
                <a:gd name="T11" fmla="*/ 62 h 127"/>
                <a:gd name="T12" fmla="*/ 27 w 123"/>
                <a:gd name="T13" fmla="*/ 20 h 127"/>
                <a:gd name="T14" fmla="*/ 45 w 123"/>
                <a:gd name="T15" fmla="*/ 0 h 127"/>
                <a:gd name="T16" fmla="*/ 8 w 123"/>
                <a:gd name="T17" fmla="*/ 29 h 127"/>
                <a:gd name="T18" fmla="*/ 61 w 123"/>
                <a:gd name="T19" fmla="*/ 9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7">
                  <a:moveTo>
                    <a:pt x="61" y="94"/>
                  </a:moveTo>
                  <a:cubicBezTo>
                    <a:pt x="66" y="96"/>
                    <a:pt x="70" y="96"/>
                    <a:pt x="74" y="97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123" y="79"/>
                    <a:pt x="123" y="79"/>
                    <a:pt x="123" y="79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37" y="59"/>
                    <a:pt x="21" y="41"/>
                    <a:pt x="27" y="20"/>
                  </a:cubicBezTo>
                  <a:cubicBezTo>
                    <a:pt x="30" y="11"/>
                    <a:pt x="37" y="4"/>
                    <a:pt x="45" y="0"/>
                  </a:cubicBezTo>
                  <a:cubicBezTo>
                    <a:pt x="27" y="4"/>
                    <a:pt x="12" y="14"/>
                    <a:pt x="8" y="29"/>
                  </a:cubicBezTo>
                  <a:cubicBezTo>
                    <a:pt x="0" y="55"/>
                    <a:pt x="24" y="84"/>
                    <a:pt x="61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98" name="PA_椭圆 62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147161" y="1993063"/>
            <a:ext cx="831469" cy="82889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415" name="PA_淘宝店chenying0907 79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5387551" y="2264646"/>
            <a:ext cx="352102" cy="321091"/>
            <a:chOff x="3286" y="1421"/>
            <a:chExt cx="249" cy="227"/>
          </a:xfrm>
        </p:grpSpPr>
        <p:sp>
          <p:nvSpPr>
            <p:cNvPr id="14406" name="Rectangle 70"/>
            <p:cNvSpPr>
              <a:spLocks noChangeArrowheads="1"/>
            </p:cNvSpPr>
            <p:nvPr/>
          </p:nvSpPr>
          <p:spPr bwMode="auto">
            <a:xfrm>
              <a:off x="3322" y="1613"/>
              <a:ext cx="170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7" name="Rectangle 71"/>
            <p:cNvSpPr>
              <a:spLocks noChangeArrowheads="1"/>
            </p:cNvSpPr>
            <p:nvPr/>
          </p:nvSpPr>
          <p:spPr bwMode="auto">
            <a:xfrm>
              <a:off x="3363" y="1449"/>
              <a:ext cx="9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8" name="Rectangle 72"/>
            <p:cNvSpPr>
              <a:spLocks noChangeArrowheads="1"/>
            </p:cNvSpPr>
            <p:nvPr/>
          </p:nvSpPr>
          <p:spPr bwMode="auto">
            <a:xfrm>
              <a:off x="3363" y="1472"/>
              <a:ext cx="9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9" name="Rectangle 73"/>
            <p:cNvSpPr>
              <a:spLocks noChangeArrowheads="1"/>
            </p:cNvSpPr>
            <p:nvPr/>
          </p:nvSpPr>
          <p:spPr bwMode="auto">
            <a:xfrm>
              <a:off x="3363" y="1493"/>
              <a:ext cx="9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0" name="淘宝店chenying0907 74"/>
            <p:cNvSpPr>
              <a:spLocks noEditPoints="1"/>
            </p:cNvSpPr>
            <p:nvPr/>
          </p:nvSpPr>
          <p:spPr bwMode="auto">
            <a:xfrm>
              <a:off x="3286" y="1421"/>
              <a:ext cx="249" cy="227"/>
            </a:xfrm>
            <a:custGeom>
              <a:avLst/>
              <a:gdLst>
                <a:gd name="T0" fmla="*/ 135 w 152"/>
                <a:gd name="T1" fmla="*/ 70 h 138"/>
                <a:gd name="T2" fmla="*/ 118 w 152"/>
                <a:gd name="T3" fmla="*/ 70 h 138"/>
                <a:gd name="T4" fmla="*/ 118 w 152"/>
                <a:gd name="T5" fmla="*/ 0 h 138"/>
                <a:gd name="T6" fmla="*/ 34 w 152"/>
                <a:gd name="T7" fmla="*/ 0 h 138"/>
                <a:gd name="T8" fmla="*/ 34 w 152"/>
                <a:gd name="T9" fmla="*/ 70 h 138"/>
                <a:gd name="T10" fmla="*/ 17 w 152"/>
                <a:gd name="T11" fmla="*/ 70 h 138"/>
                <a:gd name="T12" fmla="*/ 0 w 152"/>
                <a:gd name="T13" fmla="*/ 87 h 138"/>
                <a:gd name="T14" fmla="*/ 0 w 152"/>
                <a:gd name="T15" fmla="*/ 121 h 138"/>
                <a:gd name="T16" fmla="*/ 17 w 152"/>
                <a:gd name="T17" fmla="*/ 138 h 138"/>
                <a:gd name="T18" fmla="*/ 135 w 152"/>
                <a:gd name="T19" fmla="*/ 138 h 138"/>
                <a:gd name="T20" fmla="*/ 152 w 152"/>
                <a:gd name="T21" fmla="*/ 121 h 138"/>
                <a:gd name="T22" fmla="*/ 152 w 152"/>
                <a:gd name="T23" fmla="*/ 87 h 138"/>
                <a:gd name="T24" fmla="*/ 135 w 152"/>
                <a:gd name="T25" fmla="*/ 70 h 138"/>
                <a:gd name="T26" fmla="*/ 40 w 152"/>
                <a:gd name="T27" fmla="*/ 6 h 138"/>
                <a:gd name="T28" fmla="*/ 111 w 152"/>
                <a:gd name="T29" fmla="*/ 6 h 138"/>
                <a:gd name="T30" fmla="*/ 111 w 152"/>
                <a:gd name="T31" fmla="*/ 70 h 138"/>
                <a:gd name="T32" fmla="*/ 40 w 152"/>
                <a:gd name="T33" fmla="*/ 70 h 138"/>
                <a:gd name="T34" fmla="*/ 40 w 152"/>
                <a:gd name="T35" fmla="*/ 6 h 138"/>
                <a:gd name="T36" fmla="*/ 145 w 152"/>
                <a:gd name="T37" fmla="*/ 121 h 138"/>
                <a:gd name="T38" fmla="*/ 135 w 152"/>
                <a:gd name="T39" fmla="*/ 131 h 138"/>
                <a:gd name="T40" fmla="*/ 17 w 152"/>
                <a:gd name="T41" fmla="*/ 131 h 138"/>
                <a:gd name="T42" fmla="*/ 7 w 152"/>
                <a:gd name="T43" fmla="*/ 121 h 138"/>
                <a:gd name="T44" fmla="*/ 7 w 152"/>
                <a:gd name="T45" fmla="*/ 87 h 138"/>
                <a:gd name="T46" fmla="*/ 17 w 152"/>
                <a:gd name="T47" fmla="*/ 77 h 138"/>
                <a:gd name="T48" fmla="*/ 135 w 152"/>
                <a:gd name="T49" fmla="*/ 77 h 138"/>
                <a:gd name="T50" fmla="*/ 145 w 152"/>
                <a:gd name="T51" fmla="*/ 87 h 138"/>
                <a:gd name="T52" fmla="*/ 145 w 152"/>
                <a:gd name="T53" fmla="*/ 12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2" h="138">
                  <a:moveTo>
                    <a:pt x="135" y="70"/>
                  </a:moveTo>
                  <a:cubicBezTo>
                    <a:pt x="118" y="70"/>
                    <a:pt x="118" y="70"/>
                    <a:pt x="118" y="7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8" y="70"/>
                    <a:pt x="0" y="78"/>
                    <a:pt x="0" y="8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7" y="138"/>
                  </a:cubicBezTo>
                  <a:cubicBezTo>
                    <a:pt x="135" y="138"/>
                    <a:pt x="135" y="138"/>
                    <a:pt x="135" y="138"/>
                  </a:cubicBezTo>
                  <a:cubicBezTo>
                    <a:pt x="144" y="138"/>
                    <a:pt x="152" y="130"/>
                    <a:pt x="152" y="121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2" y="78"/>
                    <a:pt x="144" y="70"/>
                    <a:pt x="135" y="70"/>
                  </a:cubicBezTo>
                  <a:close/>
                  <a:moveTo>
                    <a:pt x="40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40" y="70"/>
                    <a:pt x="40" y="70"/>
                    <a:pt x="40" y="70"/>
                  </a:cubicBezTo>
                  <a:lnTo>
                    <a:pt x="40" y="6"/>
                  </a:lnTo>
                  <a:close/>
                  <a:moveTo>
                    <a:pt x="145" y="121"/>
                  </a:moveTo>
                  <a:cubicBezTo>
                    <a:pt x="145" y="127"/>
                    <a:pt x="140" y="131"/>
                    <a:pt x="135" y="13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2" y="131"/>
                    <a:pt x="7" y="127"/>
                    <a:pt x="7" y="121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81"/>
                    <a:pt x="12" y="77"/>
                    <a:pt x="17" y="77"/>
                  </a:cubicBezTo>
                  <a:cubicBezTo>
                    <a:pt x="135" y="77"/>
                    <a:pt x="135" y="77"/>
                    <a:pt x="135" y="77"/>
                  </a:cubicBezTo>
                  <a:cubicBezTo>
                    <a:pt x="140" y="77"/>
                    <a:pt x="145" y="81"/>
                    <a:pt x="145" y="87"/>
                  </a:cubicBezTo>
                  <a:lnTo>
                    <a:pt x="145" y="1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1" name="Oval 75"/>
            <p:cNvSpPr>
              <a:spLocks noChangeArrowheads="1"/>
            </p:cNvSpPr>
            <p:nvPr/>
          </p:nvSpPr>
          <p:spPr bwMode="auto">
            <a:xfrm>
              <a:off x="3322" y="1564"/>
              <a:ext cx="16" cy="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2" name="Oval 76"/>
            <p:cNvSpPr>
              <a:spLocks noChangeArrowheads="1"/>
            </p:cNvSpPr>
            <p:nvPr/>
          </p:nvSpPr>
          <p:spPr bwMode="auto">
            <a:xfrm>
              <a:off x="3345" y="1564"/>
              <a:ext cx="14" cy="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95" name="PA_椭圆 5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108811" y="1993063"/>
            <a:ext cx="831469" cy="82889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413" name="PA_任意多边形 77"/>
          <p:cNvSpPr>
            <a:spLocks noEditPoints="1"/>
          </p:cNvSpPr>
          <p:nvPr>
            <p:custDataLst>
              <p:tags r:id="rId23"/>
            </p:custDataLst>
          </p:nvPr>
        </p:nvSpPr>
        <p:spPr bwMode="auto">
          <a:xfrm>
            <a:off x="3332233" y="2227870"/>
            <a:ext cx="384625" cy="359282"/>
          </a:xfrm>
          <a:custGeom>
            <a:avLst/>
            <a:gdLst>
              <a:gd name="T0" fmla="*/ 27 w 166"/>
              <a:gd name="T1" fmla="*/ 100 h 155"/>
              <a:gd name="T2" fmla="*/ 23 w 166"/>
              <a:gd name="T3" fmla="*/ 90 h 155"/>
              <a:gd name="T4" fmla="*/ 20 w 166"/>
              <a:gd name="T5" fmla="*/ 23 h 155"/>
              <a:gd name="T6" fmla="*/ 50 w 166"/>
              <a:gd name="T7" fmla="*/ 26 h 155"/>
              <a:gd name="T8" fmla="*/ 50 w 166"/>
              <a:gd name="T9" fmla="*/ 0 h 155"/>
              <a:gd name="T10" fmla="*/ 114 w 166"/>
              <a:gd name="T11" fmla="*/ 26 h 155"/>
              <a:gd name="T12" fmla="*/ 119 w 166"/>
              <a:gd name="T13" fmla="*/ 30 h 155"/>
              <a:gd name="T14" fmla="*/ 166 w 166"/>
              <a:gd name="T15" fmla="*/ 80 h 155"/>
              <a:gd name="T16" fmla="*/ 139 w 166"/>
              <a:gd name="T17" fmla="*/ 95 h 155"/>
              <a:gd name="T18" fmla="*/ 155 w 166"/>
              <a:gd name="T19" fmla="*/ 117 h 155"/>
              <a:gd name="T20" fmla="*/ 89 w 166"/>
              <a:gd name="T21" fmla="*/ 134 h 155"/>
              <a:gd name="T22" fmla="*/ 82 w 166"/>
              <a:gd name="T23" fmla="*/ 135 h 155"/>
              <a:gd name="T24" fmla="*/ 80 w 166"/>
              <a:gd name="T25" fmla="*/ 135 h 155"/>
              <a:gd name="T26" fmla="*/ 13 w 166"/>
              <a:gd name="T27" fmla="*/ 118 h 155"/>
              <a:gd name="T28" fmla="*/ 36 w 166"/>
              <a:gd name="T29" fmla="*/ 79 h 155"/>
              <a:gd name="T30" fmla="*/ 42 w 166"/>
              <a:gd name="T31" fmla="*/ 97 h 155"/>
              <a:gd name="T32" fmla="*/ 44 w 166"/>
              <a:gd name="T33" fmla="*/ 101 h 155"/>
              <a:gd name="T34" fmla="*/ 61 w 166"/>
              <a:gd name="T35" fmla="*/ 135 h 155"/>
              <a:gd name="T36" fmla="*/ 77 w 166"/>
              <a:gd name="T37" fmla="*/ 120 h 155"/>
              <a:gd name="T38" fmla="*/ 82 w 166"/>
              <a:gd name="T39" fmla="*/ 120 h 155"/>
              <a:gd name="T40" fmla="*/ 91 w 166"/>
              <a:gd name="T41" fmla="*/ 119 h 155"/>
              <a:gd name="T42" fmla="*/ 107 w 166"/>
              <a:gd name="T43" fmla="*/ 133 h 155"/>
              <a:gd name="T44" fmla="*/ 122 w 166"/>
              <a:gd name="T45" fmla="*/ 97 h 155"/>
              <a:gd name="T46" fmla="*/ 127 w 166"/>
              <a:gd name="T47" fmla="*/ 82 h 155"/>
              <a:gd name="T48" fmla="*/ 128 w 166"/>
              <a:gd name="T49" fmla="*/ 77 h 155"/>
              <a:gd name="T50" fmla="*/ 137 w 166"/>
              <a:gd name="T51" fmla="*/ 39 h 155"/>
              <a:gd name="T52" fmla="*/ 113 w 166"/>
              <a:gd name="T53" fmla="*/ 43 h 155"/>
              <a:gd name="T54" fmla="*/ 103 w 166"/>
              <a:gd name="T55" fmla="*/ 37 h 155"/>
              <a:gd name="T56" fmla="*/ 99 w 166"/>
              <a:gd name="T57" fmla="*/ 14 h 155"/>
              <a:gd name="T58" fmla="*/ 65 w 166"/>
              <a:gd name="T59" fmla="*/ 34 h 155"/>
              <a:gd name="T60" fmla="*/ 50 w 166"/>
              <a:gd name="T61" fmla="*/ 44 h 155"/>
              <a:gd name="T62" fmla="*/ 47 w 166"/>
              <a:gd name="T63" fmla="*/ 47 h 155"/>
              <a:gd name="T64" fmla="*/ 19 w 166"/>
              <a:gd name="T65" fmla="*/ 73 h 155"/>
              <a:gd name="T66" fmla="*/ 83 w 166"/>
              <a:gd name="T67" fmla="*/ 50 h 155"/>
              <a:gd name="T68" fmla="*/ 110 w 166"/>
              <a:gd name="T69" fmla="*/ 75 h 155"/>
              <a:gd name="T70" fmla="*/ 83 w 166"/>
              <a:gd name="T71" fmla="*/ 101 h 155"/>
              <a:gd name="T72" fmla="*/ 83 w 166"/>
              <a:gd name="T73" fmla="*/ 94 h 155"/>
              <a:gd name="T74" fmla="*/ 95 w 166"/>
              <a:gd name="T75" fmla="*/ 75 h 155"/>
              <a:gd name="T76" fmla="*/ 83 w 166"/>
              <a:gd name="T77" fmla="*/ 64 h 155"/>
              <a:gd name="T78" fmla="*/ 72 w 166"/>
              <a:gd name="T79" fmla="*/ 75 h 155"/>
              <a:gd name="T80" fmla="*/ 83 w 166"/>
              <a:gd name="T81" fmla="*/ 87 h 155"/>
              <a:gd name="T82" fmla="*/ 83 w 166"/>
              <a:gd name="T83" fmla="*/ 94 h 155"/>
              <a:gd name="T84" fmla="*/ 57 w 166"/>
              <a:gd name="T85" fmla="*/ 7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55">
                <a:moveTo>
                  <a:pt x="13" y="118"/>
                </a:moveTo>
                <a:cubicBezTo>
                  <a:pt x="27" y="100"/>
                  <a:pt x="27" y="100"/>
                  <a:pt x="27" y="100"/>
                </a:cubicBezTo>
                <a:cubicBezTo>
                  <a:pt x="25" y="97"/>
                  <a:pt x="24" y="93"/>
                  <a:pt x="23" y="90"/>
                </a:cubicBezTo>
                <a:cubicBezTo>
                  <a:pt x="23" y="90"/>
                  <a:pt x="23" y="90"/>
                  <a:pt x="23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20" y="23"/>
                  <a:pt x="20" y="23"/>
                  <a:pt x="20" y="23"/>
                </a:cubicBezTo>
                <a:cubicBezTo>
                  <a:pt x="43" y="31"/>
                  <a:pt x="43" y="31"/>
                  <a:pt x="43" y="31"/>
                </a:cubicBezTo>
                <a:cubicBezTo>
                  <a:pt x="45" y="29"/>
                  <a:pt x="48" y="27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0"/>
                  <a:pt x="50" y="0"/>
                  <a:pt x="5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6" y="27"/>
                  <a:pt x="118" y="28"/>
                  <a:pt x="119" y="3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0" y="91"/>
                  <a:pt x="140" y="93"/>
                  <a:pt x="139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55" y="117"/>
                  <a:pt x="155" y="117"/>
                  <a:pt x="155" y="117"/>
                </a:cubicBezTo>
                <a:cubicBezTo>
                  <a:pt x="104" y="154"/>
                  <a:pt x="104" y="154"/>
                  <a:pt x="104" y="15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7" y="135"/>
                  <a:pt x="84" y="135"/>
                  <a:pt x="82" y="135"/>
                </a:cubicBezTo>
                <a:cubicBezTo>
                  <a:pt x="82" y="135"/>
                  <a:pt x="82" y="135"/>
                  <a:pt x="82" y="135"/>
                </a:cubicBezTo>
                <a:cubicBezTo>
                  <a:pt x="81" y="135"/>
                  <a:pt x="81" y="135"/>
                  <a:pt x="80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65" y="155"/>
                  <a:pt x="65" y="155"/>
                  <a:pt x="65" y="155"/>
                </a:cubicBezTo>
                <a:cubicBezTo>
                  <a:pt x="13" y="118"/>
                  <a:pt x="13" y="118"/>
                  <a:pt x="13" y="118"/>
                </a:cubicBezTo>
                <a:close/>
                <a:moveTo>
                  <a:pt x="19" y="73"/>
                </a:moveTo>
                <a:cubicBezTo>
                  <a:pt x="36" y="79"/>
                  <a:pt x="36" y="79"/>
                  <a:pt x="36" y="79"/>
                </a:cubicBezTo>
                <a:cubicBezTo>
                  <a:pt x="37" y="83"/>
                  <a:pt x="37" y="83"/>
                  <a:pt x="37" y="83"/>
                </a:cubicBezTo>
                <a:cubicBezTo>
                  <a:pt x="38" y="88"/>
                  <a:pt x="40" y="93"/>
                  <a:pt x="42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9" y="120"/>
                  <a:pt x="80" y="120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5" y="120"/>
                  <a:pt x="88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35" y="114"/>
                  <a:pt x="135" y="114"/>
                  <a:pt x="135" y="114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5" y="90"/>
                  <a:pt x="126" y="86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77"/>
                  <a:pt x="128" y="77"/>
                  <a:pt x="128" y="77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16" y="46"/>
                  <a:pt x="116" y="46"/>
                  <a:pt x="116" y="46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0" y="41"/>
                  <a:pt x="107" y="38"/>
                  <a:pt x="103" y="37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99" y="35"/>
                  <a:pt x="99" y="35"/>
                  <a:pt x="99" y="35"/>
                </a:cubicBezTo>
                <a:cubicBezTo>
                  <a:pt x="99" y="14"/>
                  <a:pt x="99" y="14"/>
                  <a:pt x="99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34"/>
                  <a:pt x="65" y="34"/>
                  <a:pt x="65" y="34"/>
                </a:cubicBezTo>
                <a:cubicBezTo>
                  <a:pt x="61" y="36"/>
                  <a:pt x="61" y="36"/>
                  <a:pt x="61" y="36"/>
                </a:cubicBezTo>
                <a:cubicBezTo>
                  <a:pt x="57" y="38"/>
                  <a:pt x="53" y="41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47" y="47"/>
                  <a:pt x="47" y="47"/>
                  <a:pt x="47" y="47"/>
                </a:cubicBezTo>
                <a:cubicBezTo>
                  <a:pt x="29" y="41"/>
                  <a:pt x="29" y="41"/>
                  <a:pt x="29" y="41"/>
                </a:cubicBezTo>
                <a:cubicBezTo>
                  <a:pt x="19" y="73"/>
                  <a:pt x="19" y="73"/>
                  <a:pt x="19" y="73"/>
                </a:cubicBezTo>
                <a:close/>
                <a:moveTo>
                  <a:pt x="57" y="75"/>
                </a:moveTo>
                <a:cubicBezTo>
                  <a:pt x="57" y="61"/>
                  <a:pt x="69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98" y="50"/>
                  <a:pt x="110" y="61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90"/>
                  <a:pt x="98" y="101"/>
                  <a:pt x="83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87"/>
                  <a:pt x="83" y="87"/>
                  <a:pt x="83" y="87"/>
                </a:cubicBezTo>
                <a:cubicBezTo>
                  <a:pt x="90" y="87"/>
                  <a:pt x="95" y="82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69"/>
                  <a:pt x="90" y="64"/>
                  <a:pt x="83" y="64"/>
                </a:cubicBezTo>
                <a:cubicBezTo>
                  <a:pt x="83" y="64"/>
                  <a:pt x="83" y="64"/>
                  <a:pt x="83" y="64"/>
                </a:cubicBezTo>
                <a:cubicBezTo>
                  <a:pt x="77" y="64"/>
                  <a:pt x="72" y="69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2"/>
                  <a:pt x="77" y="87"/>
                  <a:pt x="83" y="87"/>
                </a:cubicBezTo>
                <a:cubicBezTo>
                  <a:pt x="83" y="87"/>
                  <a:pt x="83" y="87"/>
                  <a:pt x="83" y="87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9" y="101"/>
                  <a:pt x="57" y="90"/>
                  <a:pt x="57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9475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91" grpId="0" animBg="1"/>
      <p:bldP spid="14394" grpId="0" animBg="1" autoUpdateAnimBg="0"/>
      <p:bldP spid="14397" grpId="0" animBg="1" autoUpdateAnimBg="0"/>
      <p:bldP spid="14400" grpId="0" animBg="1"/>
      <p:bldP spid="14402" grpId="0" animBg="1"/>
      <p:bldP spid="14393" grpId="0" animBg="1"/>
      <p:bldP spid="14399" grpId="0" animBg="1"/>
      <p:bldP spid="14396" grpId="0" animBg="1"/>
      <p:bldP spid="14416" grpId="0"/>
      <p:bldP spid="14417" grpId="0"/>
      <p:bldP spid="14418" grpId="0" animBg="1" autoUpdateAnimBg="0"/>
      <p:bldP spid="14419" grpId="0" animBg="1" autoUpdateAnimBg="0"/>
      <p:bldP spid="55" grpId="0"/>
      <p:bldP spid="56" grpId="0"/>
      <p:bldP spid="14401" grpId="0" animBg="1"/>
      <p:bldP spid="14403" grpId="0" animBg="1"/>
      <p:bldP spid="14392" grpId="0" animBg="1"/>
      <p:bldP spid="14398" grpId="0" animBg="1" autoUpdateAnimBg="0"/>
      <p:bldP spid="14395" grpId="0" animBg="1"/>
      <p:bldP spid="144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淘宝店chenying0907 21"/>
          <p:cNvGrpSpPr/>
          <p:nvPr>
            <p:custDataLst>
              <p:tags r:id="rId1"/>
            </p:custDataLst>
          </p:nvPr>
        </p:nvGrpSpPr>
        <p:grpSpPr>
          <a:xfrm>
            <a:off x="5832473" y="-21235"/>
            <a:ext cx="3311527" cy="5164735"/>
            <a:chOff x="5832473" y="-21235"/>
            <a:chExt cx="3311527" cy="5164735"/>
          </a:xfrm>
        </p:grpSpPr>
        <p:sp>
          <p:nvSpPr>
            <p:cNvPr id="10" name="淘宝店chenying0907 36"/>
            <p:cNvSpPr>
              <a:spLocks/>
            </p:cNvSpPr>
            <p:nvPr/>
          </p:nvSpPr>
          <p:spPr bwMode="auto">
            <a:xfrm rot="16200000">
              <a:off x="7445263" y="40311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淘宝店chenying0907 37"/>
            <p:cNvSpPr>
              <a:spLocks/>
            </p:cNvSpPr>
            <p:nvPr/>
          </p:nvSpPr>
          <p:spPr bwMode="auto">
            <a:xfrm rot="16200000">
              <a:off x="5568154" y="1183482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淘宝店chenying0907 38"/>
            <p:cNvSpPr>
              <a:spLocks/>
            </p:cNvSpPr>
            <p:nvPr/>
          </p:nvSpPr>
          <p:spPr bwMode="auto">
            <a:xfrm rot="16200000">
              <a:off x="6636541" y="2759869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9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淘宝店chenying0907 39"/>
            <p:cNvSpPr>
              <a:spLocks/>
            </p:cNvSpPr>
            <p:nvPr/>
          </p:nvSpPr>
          <p:spPr bwMode="auto">
            <a:xfrm rot="16200000">
              <a:off x="7785893" y="3785394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PA_淘宝店chenying0907 13"/>
          <p:cNvSpPr/>
          <p:nvPr>
            <p:custDataLst>
              <p:tags r:id="rId2"/>
            </p:custDataLst>
          </p:nvPr>
        </p:nvSpPr>
        <p:spPr>
          <a:xfrm>
            <a:off x="3203847" y="1226820"/>
            <a:ext cx="5557563" cy="268985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16"/>
          <p:cNvSpPr txBox="1"/>
          <p:nvPr>
            <p:custDataLst>
              <p:tags r:id="rId3"/>
            </p:custDataLst>
          </p:nvPr>
        </p:nvSpPr>
        <p:spPr>
          <a:xfrm>
            <a:off x="1841644" y="2126925"/>
            <a:ext cx="89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4"/>
            </p:custDataLst>
          </p:nvPr>
        </p:nvSpPr>
        <p:spPr>
          <a:xfrm>
            <a:off x="3524160" y="175979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相关标题文字</a:t>
            </a:r>
          </a:p>
        </p:txBody>
      </p:sp>
      <p:grpSp>
        <p:nvGrpSpPr>
          <p:cNvPr id="19" name="PA_淘宝店chenying0907 18"/>
          <p:cNvGrpSpPr/>
          <p:nvPr>
            <p:custDataLst>
              <p:tags r:id="rId5"/>
            </p:custDataLst>
          </p:nvPr>
        </p:nvGrpSpPr>
        <p:grpSpPr>
          <a:xfrm>
            <a:off x="2243226" y="2221456"/>
            <a:ext cx="528300" cy="710884"/>
            <a:chOff x="4211960" y="594800"/>
            <a:chExt cx="374475" cy="662059"/>
          </a:xfrm>
        </p:grpSpPr>
        <p:sp>
          <p:nvSpPr>
            <p:cNvPr id="20" name="直角三角形 19"/>
            <p:cNvSpPr/>
            <p:nvPr/>
          </p:nvSpPr>
          <p:spPr>
            <a:xfrm rot="16200000">
              <a:off x="4068168" y="738592"/>
              <a:ext cx="662059" cy="3744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4"/>
              <a:endCxn id="20" idx="0"/>
            </p:cNvCxnSpPr>
            <p:nvPr/>
          </p:nvCxnSpPr>
          <p:spPr>
            <a:xfrm flipH="1">
              <a:off x="4211960" y="594800"/>
              <a:ext cx="374475" cy="662059"/>
            </a:xfrm>
            <a:prstGeom prst="line">
              <a:avLst/>
            </a:prstGeom>
            <a:ln w="63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PA_淘宝店chenying0907 23"/>
          <p:cNvSpPr/>
          <p:nvPr>
            <p:custDataLst>
              <p:tags r:id="rId6"/>
            </p:custDataLst>
          </p:nvPr>
        </p:nvSpPr>
        <p:spPr>
          <a:xfrm>
            <a:off x="3524161" y="2220096"/>
            <a:ext cx="2286000" cy="1034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9980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7" grpId="0" animBg="1" autoUpdateAnimBg="0"/>
      <p:bldP spid="18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0" name="PA_淘宝店chenying0907 9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4601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62" name="PA_淘宝店chenying0907 9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5858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64" name="PA_淘宝店chenying0907 10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94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4" name="PA_任意多边形 80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759515" y="1733960"/>
            <a:ext cx="1975121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3 w 1555"/>
              <a:gd name="T7" fmla="*/ 1114 h 1114"/>
              <a:gd name="T8" fmla="*/ 1555 w 1555"/>
              <a:gd name="T9" fmla="*/ 557 h 1114"/>
              <a:gd name="T10" fmla="*/ 1153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3" y="1114"/>
                </a:lnTo>
                <a:lnTo>
                  <a:pt x="1555" y="557"/>
                </a:lnTo>
                <a:lnTo>
                  <a:pt x="11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PA_淘宝店chenying0907 9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08226" y="2283718"/>
            <a:ext cx="10540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grpSp>
        <p:nvGrpSpPr>
          <p:cNvPr id="50" name="PA_淘宝店chenying0907 85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694894" y="1868803"/>
            <a:ext cx="321354" cy="259196"/>
            <a:chOff x="3898" y="1638"/>
            <a:chExt cx="253" cy="204"/>
          </a:xfrm>
        </p:grpSpPr>
        <p:sp>
          <p:nvSpPr>
            <p:cNvPr id="51" name="淘宝店chenying0907 65"/>
            <p:cNvSpPr>
              <a:spLocks noEditPoints="1"/>
            </p:cNvSpPr>
            <p:nvPr/>
          </p:nvSpPr>
          <p:spPr bwMode="auto">
            <a:xfrm>
              <a:off x="3898" y="1707"/>
              <a:ext cx="227" cy="135"/>
            </a:xfrm>
            <a:custGeom>
              <a:avLst/>
              <a:gdLst>
                <a:gd name="T0" fmla="*/ 56 w 203"/>
                <a:gd name="T1" fmla="*/ 46 h 121"/>
                <a:gd name="T2" fmla="*/ 56 w 203"/>
                <a:gd name="T3" fmla="*/ 121 h 121"/>
                <a:gd name="T4" fmla="*/ 91 w 203"/>
                <a:gd name="T5" fmla="*/ 121 h 121"/>
                <a:gd name="T6" fmla="*/ 91 w 203"/>
                <a:gd name="T7" fmla="*/ 46 h 121"/>
                <a:gd name="T8" fmla="*/ 73 w 203"/>
                <a:gd name="T9" fmla="*/ 32 h 121"/>
                <a:gd name="T10" fmla="*/ 56 w 203"/>
                <a:gd name="T11" fmla="*/ 46 h 121"/>
                <a:gd name="T12" fmla="*/ 0 w 203"/>
                <a:gd name="T13" fmla="*/ 121 h 121"/>
                <a:gd name="T14" fmla="*/ 33 w 203"/>
                <a:gd name="T15" fmla="*/ 121 h 121"/>
                <a:gd name="T16" fmla="*/ 33 w 203"/>
                <a:gd name="T17" fmla="*/ 65 h 121"/>
                <a:gd name="T18" fmla="*/ 0 w 203"/>
                <a:gd name="T19" fmla="*/ 91 h 121"/>
                <a:gd name="T20" fmla="*/ 0 w 203"/>
                <a:gd name="T21" fmla="*/ 121 h 121"/>
                <a:gd name="T22" fmla="*/ 170 w 203"/>
                <a:gd name="T23" fmla="*/ 28 h 121"/>
                <a:gd name="T24" fmla="*/ 170 w 203"/>
                <a:gd name="T25" fmla="*/ 121 h 121"/>
                <a:gd name="T26" fmla="*/ 203 w 203"/>
                <a:gd name="T27" fmla="*/ 121 h 121"/>
                <a:gd name="T28" fmla="*/ 203 w 203"/>
                <a:gd name="T29" fmla="*/ 0 h 121"/>
                <a:gd name="T30" fmla="*/ 170 w 203"/>
                <a:gd name="T31" fmla="*/ 28 h 121"/>
                <a:gd name="T32" fmla="*/ 114 w 203"/>
                <a:gd name="T33" fmla="*/ 65 h 121"/>
                <a:gd name="T34" fmla="*/ 114 w 203"/>
                <a:gd name="T35" fmla="*/ 121 h 121"/>
                <a:gd name="T36" fmla="*/ 147 w 203"/>
                <a:gd name="T37" fmla="*/ 121 h 121"/>
                <a:gd name="T38" fmla="*/ 147 w 203"/>
                <a:gd name="T39" fmla="*/ 47 h 121"/>
                <a:gd name="T40" fmla="*/ 121 w 203"/>
                <a:gd name="T41" fmla="*/ 70 h 121"/>
                <a:gd name="T42" fmla="*/ 114 w 203"/>
                <a:gd name="T43" fmla="*/ 6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" h="121">
                  <a:moveTo>
                    <a:pt x="56" y="46"/>
                  </a:moveTo>
                  <a:lnTo>
                    <a:pt x="56" y="121"/>
                  </a:lnTo>
                  <a:lnTo>
                    <a:pt x="91" y="121"/>
                  </a:lnTo>
                  <a:lnTo>
                    <a:pt x="91" y="46"/>
                  </a:lnTo>
                  <a:lnTo>
                    <a:pt x="73" y="32"/>
                  </a:lnTo>
                  <a:lnTo>
                    <a:pt x="56" y="46"/>
                  </a:lnTo>
                  <a:close/>
                  <a:moveTo>
                    <a:pt x="0" y="121"/>
                  </a:moveTo>
                  <a:lnTo>
                    <a:pt x="33" y="121"/>
                  </a:lnTo>
                  <a:lnTo>
                    <a:pt x="33" y="65"/>
                  </a:lnTo>
                  <a:lnTo>
                    <a:pt x="0" y="91"/>
                  </a:lnTo>
                  <a:lnTo>
                    <a:pt x="0" y="121"/>
                  </a:lnTo>
                  <a:close/>
                  <a:moveTo>
                    <a:pt x="170" y="28"/>
                  </a:moveTo>
                  <a:lnTo>
                    <a:pt x="170" y="121"/>
                  </a:lnTo>
                  <a:lnTo>
                    <a:pt x="203" y="121"/>
                  </a:lnTo>
                  <a:lnTo>
                    <a:pt x="203" y="0"/>
                  </a:lnTo>
                  <a:lnTo>
                    <a:pt x="170" y="28"/>
                  </a:lnTo>
                  <a:close/>
                  <a:moveTo>
                    <a:pt x="114" y="65"/>
                  </a:moveTo>
                  <a:lnTo>
                    <a:pt x="114" y="121"/>
                  </a:lnTo>
                  <a:lnTo>
                    <a:pt x="147" y="121"/>
                  </a:lnTo>
                  <a:lnTo>
                    <a:pt x="147" y="47"/>
                  </a:lnTo>
                  <a:lnTo>
                    <a:pt x="121" y="70"/>
                  </a:lnTo>
                  <a:lnTo>
                    <a:pt x="114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淘宝店chenying0907 66"/>
            <p:cNvSpPr>
              <a:spLocks/>
            </p:cNvSpPr>
            <p:nvPr/>
          </p:nvSpPr>
          <p:spPr bwMode="auto">
            <a:xfrm>
              <a:off x="3898" y="1638"/>
              <a:ext cx="253" cy="147"/>
            </a:xfrm>
            <a:custGeom>
              <a:avLst/>
              <a:gdLst>
                <a:gd name="T0" fmla="*/ 226 w 226"/>
                <a:gd name="T1" fmla="*/ 0 h 132"/>
                <a:gd name="T2" fmla="*/ 161 w 226"/>
                <a:gd name="T3" fmla="*/ 0 h 132"/>
                <a:gd name="T4" fmla="*/ 189 w 226"/>
                <a:gd name="T5" fmla="*/ 27 h 132"/>
                <a:gd name="T6" fmla="*/ 121 w 226"/>
                <a:gd name="T7" fmla="*/ 85 h 132"/>
                <a:gd name="T8" fmla="*/ 73 w 226"/>
                <a:gd name="T9" fmla="*/ 46 h 132"/>
                <a:gd name="T10" fmla="*/ 0 w 226"/>
                <a:gd name="T11" fmla="*/ 106 h 132"/>
                <a:gd name="T12" fmla="*/ 0 w 226"/>
                <a:gd name="T13" fmla="*/ 132 h 132"/>
                <a:gd name="T14" fmla="*/ 73 w 226"/>
                <a:gd name="T15" fmla="*/ 72 h 132"/>
                <a:gd name="T16" fmla="*/ 121 w 226"/>
                <a:gd name="T17" fmla="*/ 111 h 132"/>
                <a:gd name="T18" fmla="*/ 203 w 226"/>
                <a:gd name="T19" fmla="*/ 41 h 132"/>
                <a:gd name="T20" fmla="*/ 226 w 226"/>
                <a:gd name="T21" fmla="*/ 64 h 132"/>
                <a:gd name="T22" fmla="*/ 226 w 226"/>
                <a:gd name="T2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6" h="132">
                  <a:moveTo>
                    <a:pt x="226" y="0"/>
                  </a:moveTo>
                  <a:lnTo>
                    <a:pt x="161" y="0"/>
                  </a:lnTo>
                  <a:lnTo>
                    <a:pt x="189" y="27"/>
                  </a:lnTo>
                  <a:lnTo>
                    <a:pt x="121" y="85"/>
                  </a:lnTo>
                  <a:lnTo>
                    <a:pt x="73" y="46"/>
                  </a:lnTo>
                  <a:lnTo>
                    <a:pt x="0" y="106"/>
                  </a:lnTo>
                  <a:lnTo>
                    <a:pt x="0" y="132"/>
                  </a:lnTo>
                  <a:lnTo>
                    <a:pt x="73" y="72"/>
                  </a:lnTo>
                  <a:lnTo>
                    <a:pt x="121" y="111"/>
                  </a:lnTo>
                  <a:lnTo>
                    <a:pt x="203" y="41"/>
                  </a:lnTo>
                  <a:lnTo>
                    <a:pt x="226" y="64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961" name="PA_Line 9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820488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963" name="PA_Line 9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4324032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PA_Line 99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5794692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PA_淘宝店chenying0907 10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81260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grpSp>
        <p:nvGrpSpPr>
          <p:cNvPr id="45" name="PA_淘宝店chenying0907 44"/>
          <p:cNvGrpSpPr/>
          <p:nvPr>
            <p:custDataLst>
              <p:tags r:id="rId11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6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PA_文本框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PA_文本框 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sp>
        <p:nvSpPr>
          <p:cNvPr id="36944" name="PA_任意多边形 80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4307705" y="1733960"/>
            <a:ext cx="1975121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3 w 1555"/>
              <a:gd name="T7" fmla="*/ 1114 h 1114"/>
              <a:gd name="T8" fmla="*/ 1555 w 1555"/>
              <a:gd name="T9" fmla="*/ 557 h 1114"/>
              <a:gd name="T10" fmla="*/ 1153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3" y="1114"/>
                </a:lnTo>
                <a:lnTo>
                  <a:pt x="1555" y="557"/>
                </a:lnTo>
                <a:lnTo>
                  <a:pt x="11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6954" name="PA_淘宝店chenying0907 90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5141595" y="1826415"/>
            <a:ext cx="374450" cy="336498"/>
            <a:chOff x="3928" y="1191"/>
            <a:chExt cx="246" cy="221"/>
          </a:xfrm>
        </p:grpSpPr>
        <p:sp>
          <p:nvSpPr>
            <p:cNvPr id="36949" name="淘宝店chenying0907 85"/>
            <p:cNvSpPr>
              <a:spLocks/>
            </p:cNvSpPr>
            <p:nvPr/>
          </p:nvSpPr>
          <p:spPr bwMode="auto">
            <a:xfrm>
              <a:off x="3928" y="1191"/>
              <a:ext cx="182" cy="221"/>
            </a:xfrm>
            <a:custGeom>
              <a:avLst/>
              <a:gdLst>
                <a:gd name="T0" fmla="*/ 102 w 105"/>
                <a:gd name="T1" fmla="*/ 114 h 127"/>
                <a:gd name="T2" fmla="*/ 98 w 105"/>
                <a:gd name="T3" fmla="*/ 116 h 127"/>
                <a:gd name="T4" fmla="*/ 85 w 105"/>
                <a:gd name="T5" fmla="*/ 124 h 127"/>
                <a:gd name="T6" fmla="*/ 83 w 105"/>
                <a:gd name="T7" fmla="*/ 126 h 127"/>
                <a:gd name="T8" fmla="*/ 76 w 105"/>
                <a:gd name="T9" fmla="*/ 124 h 127"/>
                <a:gd name="T10" fmla="*/ 75 w 105"/>
                <a:gd name="T11" fmla="*/ 123 h 127"/>
                <a:gd name="T12" fmla="*/ 58 w 105"/>
                <a:gd name="T13" fmla="*/ 93 h 127"/>
                <a:gd name="T14" fmla="*/ 54 w 105"/>
                <a:gd name="T15" fmla="*/ 90 h 127"/>
                <a:gd name="T16" fmla="*/ 53 w 105"/>
                <a:gd name="T17" fmla="*/ 91 h 127"/>
                <a:gd name="T18" fmla="*/ 53 w 105"/>
                <a:gd name="T19" fmla="*/ 91 h 127"/>
                <a:gd name="T20" fmla="*/ 53 w 105"/>
                <a:gd name="T21" fmla="*/ 91 h 127"/>
                <a:gd name="T22" fmla="*/ 53 w 105"/>
                <a:gd name="T23" fmla="*/ 91 h 127"/>
                <a:gd name="T24" fmla="*/ 6 w 105"/>
                <a:gd name="T25" fmla="*/ 75 h 127"/>
                <a:gd name="T26" fmla="*/ 6 w 105"/>
                <a:gd name="T27" fmla="*/ 75 h 127"/>
                <a:gd name="T28" fmla="*/ 4 w 105"/>
                <a:gd name="T29" fmla="*/ 43 h 127"/>
                <a:gd name="T30" fmla="*/ 18 w 105"/>
                <a:gd name="T31" fmla="*/ 27 h 127"/>
                <a:gd name="T32" fmla="*/ 18 w 105"/>
                <a:gd name="T33" fmla="*/ 26 h 127"/>
                <a:gd name="T34" fmla="*/ 21 w 105"/>
                <a:gd name="T35" fmla="*/ 28 h 127"/>
                <a:gd name="T36" fmla="*/ 36 w 105"/>
                <a:gd name="T37" fmla="*/ 54 h 127"/>
                <a:gd name="T38" fmla="*/ 41 w 105"/>
                <a:gd name="T39" fmla="*/ 55 h 127"/>
                <a:gd name="T40" fmla="*/ 46 w 105"/>
                <a:gd name="T41" fmla="*/ 53 h 127"/>
                <a:gd name="T42" fmla="*/ 62 w 105"/>
                <a:gd name="T43" fmla="*/ 44 h 127"/>
                <a:gd name="T44" fmla="*/ 63 w 105"/>
                <a:gd name="T45" fmla="*/ 39 h 127"/>
                <a:gd name="T46" fmla="*/ 53 w 105"/>
                <a:gd name="T47" fmla="*/ 21 h 127"/>
                <a:gd name="T48" fmla="*/ 48 w 105"/>
                <a:gd name="T49" fmla="*/ 12 h 127"/>
                <a:gd name="T50" fmla="*/ 48 w 105"/>
                <a:gd name="T51" fmla="*/ 9 h 127"/>
                <a:gd name="T52" fmla="*/ 49 w 105"/>
                <a:gd name="T53" fmla="*/ 9 h 127"/>
                <a:gd name="T54" fmla="*/ 96 w 105"/>
                <a:gd name="T55" fmla="*/ 23 h 127"/>
                <a:gd name="T56" fmla="*/ 97 w 105"/>
                <a:gd name="T57" fmla="*/ 23 h 127"/>
                <a:gd name="T58" fmla="*/ 101 w 105"/>
                <a:gd name="T59" fmla="*/ 35 h 127"/>
                <a:gd name="T60" fmla="*/ 96 w 105"/>
                <a:gd name="T61" fmla="*/ 35 h 127"/>
                <a:gd name="T62" fmla="*/ 86 w 105"/>
                <a:gd name="T63" fmla="*/ 41 h 127"/>
                <a:gd name="T64" fmla="*/ 83 w 105"/>
                <a:gd name="T65" fmla="*/ 45 h 127"/>
                <a:gd name="T66" fmla="*/ 80 w 105"/>
                <a:gd name="T67" fmla="*/ 51 h 127"/>
                <a:gd name="T68" fmla="*/ 71 w 105"/>
                <a:gd name="T69" fmla="*/ 66 h 127"/>
                <a:gd name="T70" fmla="*/ 70 w 105"/>
                <a:gd name="T71" fmla="*/ 72 h 127"/>
                <a:gd name="T72" fmla="*/ 70 w 105"/>
                <a:gd name="T73" fmla="*/ 72 h 127"/>
                <a:gd name="T74" fmla="*/ 71 w 105"/>
                <a:gd name="T75" fmla="*/ 78 h 127"/>
                <a:gd name="T76" fmla="*/ 86 w 105"/>
                <a:gd name="T77" fmla="*/ 102 h 127"/>
                <a:gd name="T78" fmla="*/ 96 w 105"/>
                <a:gd name="T79" fmla="*/ 108 h 127"/>
                <a:gd name="T80" fmla="*/ 104 w 105"/>
                <a:gd name="T81" fmla="*/ 108 h 127"/>
                <a:gd name="T82" fmla="*/ 102 w 105"/>
                <a:gd name="T83" fmla="*/ 11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127">
                  <a:moveTo>
                    <a:pt x="102" y="114"/>
                  </a:moveTo>
                  <a:cubicBezTo>
                    <a:pt x="98" y="116"/>
                    <a:pt x="98" y="116"/>
                    <a:pt x="98" y="116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0" y="127"/>
                    <a:pt x="77" y="126"/>
                    <a:pt x="76" y="124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7" y="92"/>
                    <a:pt x="56" y="91"/>
                    <a:pt x="54" y="90"/>
                  </a:cubicBezTo>
                  <a:cubicBezTo>
                    <a:pt x="54" y="90"/>
                    <a:pt x="53" y="90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36" y="98"/>
                    <a:pt x="16" y="92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0" y="65"/>
                    <a:pt x="0" y="53"/>
                    <a:pt x="4" y="43"/>
                  </a:cubicBezTo>
                  <a:cubicBezTo>
                    <a:pt x="7" y="36"/>
                    <a:pt x="12" y="31"/>
                    <a:pt x="18" y="27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9" y="26"/>
                    <a:pt x="20" y="26"/>
                    <a:pt x="21" y="28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7" y="56"/>
                    <a:pt x="40" y="56"/>
                    <a:pt x="41" y="55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3" y="43"/>
                    <a:pt x="64" y="40"/>
                    <a:pt x="63" y="39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1"/>
                    <a:pt x="47" y="10"/>
                    <a:pt x="48" y="9"/>
                  </a:cubicBezTo>
                  <a:cubicBezTo>
                    <a:pt x="48" y="9"/>
                    <a:pt x="48" y="9"/>
                    <a:pt x="49" y="9"/>
                  </a:cubicBezTo>
                  <a:cubicBezTo>
                    <a:pt x="66" y="0"/>
                    <a:pt x="86" y="7"/>
                    <a:pt x="96" y="23"/>
                  </a:cubicBezTo>
                  <a:cubicBezTo>
                    <a:pt x="96" y="23"/>
                    <a:pt x="96" y="23"/>
                    <a:pt x="97" y="23"/>
                  </a:cubicBezTo>
                  <a:cubicBezTo>
                    <a:pt x="99" y="27"/>
                    <a:pt x="100" y="31"/>
                    <a:pt x="101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2" y="35"/>
                    <a:pt x="88" y="38"/>
                    <a:pt x="86" y="41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8"/>
                    <a:pt x="70" y="70"/>
                    <a:pt x="70" y="72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4"/>
                    <a:pt x="71" y="76"/>
                    <a:pt x="71" y="78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8" y="106"/>
                    <a:pt x="92" y="108"/>
                    <a:pt x="96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5" y="111"/>
                    <a:pt x="104" y="113"/>
                    <a:pt x="102" y="1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0" name="淘宝店chenying0907 86"/>
            <p:cNvSpPr>
              <a:spLocks noEditPoints="1"/>
            </p:cNvSpPr>
            <p:nvPr/>
          </p:nvSpPr>
          <p:spPr bwMode="auto">
            <a:xfrm>
              <a:off x="4065" y="1266"/>
              <a:ext cx="109" cy="99"/>
            </a:xfrm>
            <a:custGeom>
              <a:avLst/>
              <a:gdLst>
                <a:gd name="T0" fmla="*/ 61 w 63"/>
                <a:gd name="T1" fmla="*/ 23 h 57"/>
                <a:gd name="T2" fmla="*/ 51 w 63"/>
                <a:gd name="T3" fmla="*/ 6 h 57"/>
                <a:gd name="T4" fmla="*/ 41 w 63"/>
                <a:gd name="T5" fmla="*/ 0 h 57"/>
                <a:gd name="T6" fmla="*/ 21 w 63"/>
                <a:gd name="T7" fmla="*/ 0 h 57"/>
                <a:gd name="T8" fmla="*/ 11 w 63"/>
                <a:gd name="T9" fmla="*/ 6 h 57"/>
                <a:gd name="T10" fmla="*/ 5 w 63"/>
                <a:gd name="T11" fmla="*/ 16 h 57"/>
                <a:gd name="T12" fmla="*/ 1 w 63"/>
                <a:gd name="T13" fmla="*/ 23 h 57"/>
                <a:gd name="T14" fmla="*/ 1 w 63"/>
                <a:gd name="T15" fmla="*/ 34 h 57"/>
                <a:gd name="T16" fmla="*/ 3 w 63"/>
                <a:gd name="T17" fmla="*/ 38 h 57"/>
                <a:gd name="T18" fmla="*/ 11 w 63"/>
                <a:gd name="T19" fmla="*/ 52 h 57"/>
                <a:gd name="T20" fmla="*/ 21 w 63"/>
                <a:gd name="T21" fmla="*/ 57 h 57"/>
                <a:gd name="T22" fmla="*/ 21 w 63"/>
                <a:gd name="T23" fmla="*/ 57 h 57"/>
                <a:gd name="T24" fmla="*/ 21 w 63"/>
                <a:gd name="T25" fmla="*/ 57 h 57"/>
                <a:gd name="T26" fmla="*/ 41 w 63"/>
                <a:gd name="T27" fmla="*/ 57 h 57"/>
                <a:gd name="T28" fmla="*/ 51 w 63"/>
                <a:gd name="T29" fmla="*/ 52 h 57"/>
                <a:gd name="T30" fmla="*/ 61 w 63"/>
                <a:gd name="T31" fmla="*/ 34 h 57"/>
                <a:gd name="T32" fmla="*/ 61 w 63"/>
                <a:gd name="T33" fmla="*/ 23 h 57"/>
                <a:gd name="T34" fmla="*/ 33 w 63"/>
                <a:gd name="T35" fmla="*/ 42 h 57"/>
                <a:gd name="T36" fmla="*/ 30 w 63"/>
                <a:gd name="T37" fmla="*/ 42 h 57"/>
                <a:gd name="T38" fmla="*/ 29 w 63"/>
                <a:gd name="T39" fmla="*/ 42 h 57"/>
                <a:gd name="T40" fmla="*/ 20 w 63"/>
                <a:gd name="T41" fmla="*/ 37 h 57"/>
                <a:gd name="T42" fmla="*/ 19 w 63"/>
                <a:gd name="T43" fmla="*/ 34 h 57"/>
                <a:gd name="T44" fmla="*/ 18 w 63"/>
                <a:gd name="T45" fmla="*/ 31 h 57"/>
                <a:gd name="T46" fmla="*/ 19 w 63"/>
                <a:gd name="T47" fmla="*/ 23 h 57"/>
                <a:gd name="T48" fmla="*/ 20 w 63"/>
                <a:gd name="T49" fmla="*/ 21 h 57"/>
                <a:gd name="T50" fmla="*/ 26 w 63"/>
                <a:gd name="T51" fmla="*/ 16 h 57"/>
                <a:gd name="T52" fmla="*/ 30 w 63"/>
                <a:gd name="T53" fmla="*/ 15 h 57"/>
                <a:gd name="T54" fmla="*/ 33 w 63"/>
                <a:gd name="T55" fmla="*/ 15 h 57"/>
                <a:gd name="T56" fmla="*/ 43 w 63"/>
                <a:gd name="T57" fmla="*/ 21 h 57"/>
                <a:gd name="T58" fmla="*/ 44 w 63"/>
                <a:gd name="T59" fmla="*/ 23 h 57"/>
                <a:gd name="T60" fmla="*/ 44 w 63"/>
                <a:gd name="T61" fmla="*/ 34 h 57"/>
                <a:gd name="T62" fmla="*/ 43 w 63"/>
                <a:gd name="T63" fmla="*/ 36 h 57"/>
                <a:gd name="T64" fmla="*/ 43 w 63"/>
                <a:gd name="T65" fmla="*/ 37 h 57"/>
                <a:gd name="T66" fmla="*/ 33 w 63"/>
                <a:gd name="T6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57">
                  <a:moveTo>
                    <a:pt x="61" y="23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49" y="3"/>
                    <a:pt x="45" y="0"/>
                    <a:pt x="4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3" y="3"/>
                    <a:pt x="11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0" y="31"/>
                    <a:pt x="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7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5" y="57"/>
                    <a:pt x="49" y="55"/>
                    <a:pt x="51" y="5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1"/>
                    <a:pt x="63" y="26"/>
                    <a:pt x="61" y="23"/>
                  </a:cubicBezTo>
                  <a:moveTo>
                    <a:pt x="33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9" y="42"/>
                  </a:cubicBezTo>
                  <a:cubicBezTo>
                    <a:pt x="26" y="42"/>
                    <a:pt x="22" y="40"/>
                    <a:pt x="20" y="37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2"/>
                    <a:pt x="18" y="31"/>
                  </a:cubicBezTo>
                  <a:cubicBezTo>
                    <a:pt x="17" y="28"/>
                    <a:pt x="18" y="25"/>
                    <a:pt x="19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19"/>
                    <a:pt x="23" y="17"/>
                    <a:pt x="26" y="16"/>
                  </a:cubicBezTo>
                  <a:cubicBezTo>
                    <a:pt x="27" y="15"/>
                    <a:pt x="29" y="15"/>
                    <a:pt x="30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6" y="15"/>
                    <a:pt x="41" y="18"/>
                    <a:pt x="43" y="21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6"/>
                    <a:pt x="46" y="31"/>
                    <a:pt x="44" y="3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1" y="40"/>
                    <a:pt x="36" y="42"/>
                    <a:pt x="33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1" name="淘宝店chenying0907 87"/>
            <p:cNvSpPr>
              <a:spLocks noEditPoints="1"/>
            </p:cNvSpPr>
            <p:nvPr/>
          </p:nvSpPr>
          <p:spPr bwMode="auto">
            <a:xfrm>
              <a:off x="4065" y="1266"/>
              <a:ext cx="109" cy="99"/>
            </a:xfrm>
            <a:custGeom>
              <a:avLst/>
              <a:gdLst>
                <a:gd name="T0" fmla="*/ 61 w 63"/>
                <a:gd name="T1" fmla="*/ 23 h 57"/>
                <a:gd name="T2" fmla="*/ 51 w 63"/>
                <a:gd name="T3" fmla="*/ 6 h 57"/>
                <a:gd name="T4" fmla="*/ 41 w 63"/>
                <a:gd name="T5" fmla="*/ 0 h 57"/>
                <a:gd name="T6" fmla="*/ 21 w 63"/>
                <a:gd name="T7" fmla="*/ 0 h 57"/>
                <a:gd name="T8" fmla="*/ 11 w 63"/>
                <a:gd name="T9" fmla="*/ 6 h 57"/>
                <a:gd name="T10" fmla="*/ 5 w 63"/>
                <a:gd name="T11" fmla="*/ 16 h 57"/>
                <a:gd name="T12" fmla="*/ 1 w 63"/>
                <a:gd name="T13" fmla="*/ 23 h 57"/>
                <a:gd name="T14" fmla="*/ 1 w 63"/>
                <a:gd name="T15" fmla="*/ 34 h 57"/>
                <a:gd name="T16" fmla="*/ 3 w 63"/>
                <a:gd name="T17" fmla="*/ 38 h 57"/>
                <a:gd name="T18" fmla="*/ 11 w 63"/>
                <a:gd name="T19" fmla="*/ 52 h 57"/>
                <a:gd name="T20" fmla="*/ 21 w 63"/>
                <a:gd name="T21" fmla="*/ 57 h 57"/>
                <a:gd name="T22" fmla="*/ 21 w 63"/>
                <a:gd name="T23" fmla="*/ 57 h 57"/>
                <a:gd name="T24" fmla="*/ 21 w 63"/>
                <a:gd name="T25" fmla="*/ 57 h 57"/>
                <a:gd name="T26" fmla="*/ 41 w 63"/>
                <a:gd name="T27" fmla="*/ 57 h 57"/>
                <a:gd name="T28" fmla="*/ 51 w 63"/>
                <a:gd name="T29" fmla="*/ 52 h 57"/>
                <a:gd name="T30" fmla="*/ 61 w 63"/>
                <a:gd name="T31" fmla="*/ 34 h 57"/>
                <a:gd name="T32" fmla="*/ 61 w 63"/>
                <a:gd name="T33" fmla="*/ 23 h 57"/>
                <a:gd name="T34" fmla="*/ 33 w 63"/>
                <a:gd name="T35" fmla="*/ 42 h 57"/>
                <a:gd name="T36" fmla="*/ 30 w 63"/>
                <a:gd name="T37" fmla="*/ 42 h 57"/>
                <a:gd name="T38" fmla="*/ 29 w 63"/>
                <a:gd name="T39" fmla="*/ 42 h 57"/>
                <a:gd name="T40" fmla="*/ 20 w 63"/>
                <a:gd name="T41" fmla="*/ 37 h 57"/>
                <a:gd name="T42" fmla="*/ 19 w 63"/>
                <a:gd name="T43" fmla="*/ 34 h 57"/>
                <a:gd name="T44" fmla="*/ 18 w 63"/>
                <a:gd name="T45" fmla="*/ 31 h 57"/>
                <a:gd name="T46" fmla="*/ 19 w 63"/>
                <a:gd name="T47" fmla="*/ 23 h 57"/>
                <a:gd name="T48" fmla="*/ 20 w 63"/>
                <a:gd name="T49" fmla="*/ 21 h 57"/>
                <a:gd name="T50" fmla="*/ 26 w 63"/>
                <a:gd name="T51" fmla="*/ 16 h 57"/>
                <a:gd name="T52" fmla="*/ 30 w 63"/>
                <a:gd name="T53" fmla="*/ 15 h 57"/>
                <a:gd name="T54" fmla="*/ 33 w 63"/>
                <a:gd name="T55" fmla="*/ 15 h 57"/>
                <a:gd name="T56" fmla="*/ 43 w 63"/>
                <a:gd name="T57" fmla="*/ 21 h 57"/>
                <a:gd name="T58" fmla="*/ 44 w 63"/>
                <a:gd name="T59" fmla="*/ 23 h 57"/>
                <a:gd name="T60" fmla="*/ 44 w 63"/>
                <a:gd name="T61" fmla="*/ 34 h 57"/>
                <a:gd name="T62" fmla="*/ 43 w 63"/>
                <a:gd name="T63" fmla="*/ 36 h 57"/>
                <a:gd name="T64" fmla="*/ 43 w 63"/>
                <a:gd name="T65" fmla="*/ 37 h 57"/>
                <a:gd name="T66" fmla="*/ 33 w 63"/>
                <a:gd name="T6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57">
                  <a:moveTo>
                    <a:pt x="61" y="23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49" y="3"/>
                    <a:pt x="45" y="0"/>
                    <a:pt x="4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3" y="3"/>
                    <a:pt x="11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0" y="31"/>
                    <a:pt x="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7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5" y="57"/>
                    <a:pt x="49" y="55"/>
                    <a:pt x="51" y="5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1"/>
                    <a:pt x="63" y="26"/>
                    <a:pt x="61" y="23"/>
                  </a:cubicBezTo>
                  <a:moveTo>
                    <a:pt x="33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9" y="42"/>
                  </a:cubicBezTo>
                  <a:cubicBezTo>
                    <a:pt x="26" y="42"/>
                    <a:pt x="22" y="40"/>
                    <a:pt x="20" y="37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2"/>
                    <a:pt x="18" y="31"/>
                  </a:cubicBezTo>
                  <a:cubicBezTo>
                    <a:pt x="17" y="28"/>
                    <a:pt x="18" y="25"/>
                    <a:pt x="19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19"/>
                    <a:pt x="23" y="17"/>
                    <a:pt x="26" y="16"/>
                  </a:cubicBezTo>
                  <a:cubicBezTo>
                    <a:pt x="27" y="15"/>
                    <a:pt x="29" y="15"/>
                    <a:pt x="30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6" y="15"/>
                    <a:pt x="41" y="18"/>
                    <a:pt x="43" y="21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6"/>
                    <a:pt x="46" y="31"/>
                    <a:pt x="44" y="3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1" y="40"/>
                    <a:pt x="36" y="42"/>
                    <a:pt x="33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957" name="PA_淘宝店chenying0907 9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864036" y="2283717"/>
            <a:ext cx="10540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43" name="PA_任意多边形 79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2841923" y="1733960"/>
            <a:ext cx="1972580" cy="1415411"/>
          </a:xfrm>
          <a:custGeom>
            <a:avLst/>
            <a:gdLst>
              <a:gd name="T0" fmla="*/ 0 w 1553"/>
              <a:gd name="T1" fmla="*/ 0 h 1114"/>
              <a:gd name="T2" fmla="*/ 400 w 1553"/>
              <a:gd name="T3" fmla="*/ 557 h 1114"/>
              <a:gd name="T4" fmla="*/ 0 w 1553"/>
              <a:gd name="T5" fmla="*/ 1114 h 1114"/>
              <a:gd name="T6" fmla="*/ 1154 w 1553"/>
              <a:gd name="T7" fmla="*/ 1114 h 1114"/>
              <a:gd name="T8" fmla="*/ 1553 w 1553"/>
              <a:gd name="T9" fmla="*/ 557 h 1114"/>
              <a:gd name="T10" fmla="*/ 1154 w 1553"/>
              <a:gd name="T11" fmla="*/ 0 h 1114"/>
              <a:gd name="T12" fmla="*/ 0 w 1553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3" h="1114">
                <a:moveTo>
                  <a:pt x="0" y="0"/>
                </a:moveTo>
                <a:lnTo>
                  <a:pt x="400" y="557"/>
                </a:lnTo>
                <a:lnTo>
                  <a:pt x="0" y="1114"/>
                </a:lnTo>
                <a:lnTo>
                  <a:pt x="1154" y="1114"/>
                </a:lnTo>
                <a:lnTo>
                  <a:pt x="1553" y="557"/>
                </a:lnTo>
                <a:lnTo>
                  <a:pt x="11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952" name="PA_任意多边形 88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3725861" y="1845372"/>
            <a:ext cx="308652" cy="308747"/>
          </a:xfrm>
          <a:custGeom>
            <a:avLst/>
            <a:gdLst>
              <a:gd name="T0" fmla="*/ 140 w 140"/>
              <a:gd name="T1" fmla="*/ 4 h 140"/>
              <a:gd name="T2" fmla="*/ 140 w 140"/>
              <a:gd name="T3" fmla="*/ 136 h 140"/>
              <a:gd name="T4" fmla="*/ 136 w 140"/>
              <a:gd name="T5" fmla="*/ 140 h 140"/>
              <a:gd name="T6" fmla="*/ 4 w 140"/>
              <a:gd name="T7" fmla="*/ 140 h 140"/>
              <a:gd name="T8" fmla="*/ 0 w 140"/>
              <a:gd name="T9" fmla="*/ 136 h 140"/>
              <a:gd name="T10" fmla="*/ 0 w 140"/>
              <a:gd name="T11" fmla="*/ 4 h 140"/>
              <a:gd name="T12" fmla="*/ 4 w 140"/>
              <a:gd name="T13" fmla="*/ 0 h 140"/>
              <a:gd name="T14" fmla="*/ 55 w 140"/>
              <a:gd name="T15" fmla="*/ 0 h 140"/>
              <a:gd name="T16" fmla="*/ 59 w 140"/>
              <a:gd name="T17" fmla="*/ 4 h 140"/>
              <a:gd name="T18" fmla="*/ 59 w 140"/>
              <a:gd name="T19" fmla="*/ 55 h 140"/>
              <a:gd name="T20" fmla="*/ 55 w 140"/>
              <a:gd name="T21" fmla="*/ 59 h 140"/>
              <a:gd name="T22" fmla="*/ 41 w 140"/>
              <a:gd name="T23" fmla="*/ 59 h 140"/>
              <a:gd name="T24" fmla="*/ 39 w 140"/>
              <a:gd name="T25" fmla="*/ 62 h 140"/>
              <a:gd name="T26" fmla="*/ 43 w 140"/>
              <a:gd name="T27" fmla="*/ 67 h 140"/>
              <a:gd name="T28" fmla="*/ 68 w 140"/>
              <a:gd name="T29" fmla="*/ 101 h 140"/>
              <a:gd name="T30" fmla="*/ 68 w 140"/>
              <a:gd name="T31" fmla="*/ 101 h 140"/>
              <a:gd name="T32" fmla="*/ 72 w 140"/>
              <a:gd name="T33" fmla="*/ 101 h 140"/>
              <a:gd name="T34" fmla="*/ 101 w 140"/>
              <a:gd name="T35" fmla="*/ 62 h 140"/>
              <a:gd name="T36" fmla="*/ 99 w 140"/>
              <a:gd name="T37" fmla="*/ 59 h 140"/>
              <a:gd name="T38" fmla="*/ 85 w 140"/>
              <a:gd name="T39" fmla="*/ 59 h 140"/>
              <a:gd name="T40" fmla="*/ 81 w 140"/>
              <a:gd name="T41" fmla="*/ 55 h 140"/>
              <a:gd name="T42" fmla="*/ 81 w 140"/>
              <a:gd name="T43" fmla="*/ 4 h 140"/>
              <a:gd name="T44" fmla="*/ 85 w 140"/>
              <a:gd name="T45" fmla="*/ 0 h 140"/>
              <a:gd name="T46" fmla="*/ 136 w 140"/>
              <a:gd name="T47" fmla="*/ 0 h 140"/>
              <a:gd name="T48" fmla="*/ 140 w 140"/>
              <a:gd name="T49" fmla="*/ 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0" h="140">
                <a:moveTo>
                  <a:pt x="140" y="4"/>
                </a:moveTo>
                <a:cubicBezTo>
                  <a:pt x="140" y="136"/>
                  <a:pt x="140" y="136"/>
                  <a:pt x="140" y="136"/>
                </a:cubicBezTo>
                <a:cubicBezTo>
                  <a:pt x="140" y="138"/>
                  <a:pt x="138" y="140"/>
                  <a:pt x="136" y="140"/>
                </a:cubicBezTo>
                <a:cubicBezTo>
                  <a:pt x="4" y="140"/>
                  <a:pt x="4" y="140"/>
                  <a:pt x="4" y="140"/>
                </a:cubicBezTo>
                <a:cubicBezTo>
                  <a:pt x="2" y="140"/>
                  <a:pt x="0" y="138"/>
                  <a:pt x="0" y="136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9" y="1"/>
                  <a:pt x="59" y="4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7"/>
                  <a:pt x="57" y="59"/>
                  <a:pt x="55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8" y="60"/>
                  <a:pt x="39" y="62"/>
                </a:cubicBezTo>
                <a:cubicBezTo>
                  <a:pt x="43" y="67"/>
                  <a:pt x="43" y="67"/>
                  <a:pt x="43" y="67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9" y="103"/>
                  <a:pt x="71" y="102"/>
                  <a:pt x="72" y="101"/>
                </a:cubicBezTo>
                <a:cubicBezTo>
                  <a:pt x="101" y="62"/>
                  <a:pt x="101" y="62"/>
                  <a:pt x="101" y="62"/>
                </a:cubicBezTo>
                <a:cubicBezTo>
                  <a:pt x="102" y="60"/>
                  <a:pt x="101" y="59"/>
                  <a:pt x="99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3" y="59"/>
                  <a:pt x="81" y="57"/>
                  <a:pt x="81" y="55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1"/>
                  <a:pt x="83" y="0"/>
                  <a:pt x="8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8" y="0"/>
                  <a:pt x="140" y="1"/>
                  <a:pt x="140" y="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956" name="PA_淘宝店chenying0907 92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360150" y="2283717"/>
            <a:ext cx="10540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zh-CN" sz="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42" name="PA_任意多边形 78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1374873" y="1733960"/>
            <a:ext cx="1975120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4 w 1555"/>
              <a:gd name="T7" fmla="*/ 1114 h 1114"/>
              <a:gd name="T8" fmla="*/ 1555 w 1555"/>
              <a:gd name="T9" fmla="*/ 557 h 1114"/>
              <a:gd name="T10" fmla="*/ 1154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4" y="1114"/>
                </a:lnTo>
                <a:lnTo>
                  <a:pt x="1555" y="557"/>
                </a:lnTo>
                <a:lnTo>
                  <a:pt x="11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6953" name="PA_淘宝店chenying0907 89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2285484" y="1844102"/>
            <a:ext cx="248954" cy="310018"/>
            <a:chOff x="1607" y="1183"/>
            <a:chExt cx="196" cy="244"/>
          </a:xfrm>
        </p:grpSpPr>
        <p:sp>
          <p:nvSpPr>
            <p:cNvPr id="36945" name="淘宝店chenying0907 81"/>
            <p:cNvSpPr>
              <a:spLocks/>
            </p:cNvSpPr>
            <p:nvPr/>
          </p:nvSpPr>
          <p:spPr bwMode="auto">
            <a:xfrm>
              <a:off x="1607" y="1230"/>
              <a:ext cx="154" cy="196"/>
            </a:xfrm>
            <a:custGeom>
              <a:avLst/>
              <a:gdLst>
                <a:gd name="T0" fmla="*/ 87 w 89"/>
                <a:gd name="T1" fmla="*/ 20 h 113"/>
                <a:gd name="T2" fmla="*/ 88 w 89"/>
                <a:gd name="T3" fmla="*/ 26 h 113"/>
                <a:gd name="T4" fmla="*/ 36 w 89"/>
                <a:gd name="T5" fmla="*/ 100 h 113"/>
                <a:gd name="T6" fmla="*/ 30 w 89"/>
                <a:gd name="T7" fmla="*/ 105 h 113"/>
                <a:gd name="T8" fmla="*/ 5 w 89"/>
                <a:gd name="T9" fmla="*/ 112 h 113"/>
                <a:gd name="T10" fmla="*/ 1 w 89"/>
                <a:gd name="T11" fmla="*/ 110 h 113"/>
                <a:gd name="T12" fmla="*/ 0 w 89"/>
                <a:gd name="T13" fmla="*/ 84 h 113"/>
                <a:gd name="T14" fmla="*/ 2 w 89"/>
                <a:gd name="T15" fmla="*/ 77 h 113"/>
                <a:gd name="T16" fmla="*/ 54 w 89"/>
                <a:gd name="T17" fmla="*/ 2 h 113"/>
                <a:gd name="T18" fmla="*/ 60 w 89"/>
                <a:gd name="T19" fmla="*/ 1 h 113"/>
                <a:gd name="T20" fmla="*/ 87 w 89"/>
                <a:gd name="T21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13">
                  <a:moveTo>
                    <a:pt x="87" y="20"/>
                  </a:moveTo>
                  <a:cubicBezTo>
                    <a:pt x="89" y="21"/>
                    <a:pt x="89" y="24"/>
                    <a:pt x="88" y="26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4" y="102"/>
                    <a:pt x="32" y="104"/>
                    <a:pt x="30" y="105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3" y="113"/>
                    <a:pt x="1" y="112"/>
                    <a:pt x="1" y="11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2"/>
                    <a:pt x="1" y="78"/>
                    <a:pt x="2" y="7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6" y="0"/>
                    <a:pt x="58" y="0"/>
                    <a:pt x="60" y="1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6" name="淘宝店chenying0907 82"/>
            <p:cNvSpPr>
              <a:spLocks/>
            </p:cNvSpPr>
            <p:nvPr/>
          </p:nvSpPr>
          <p:spPr bwMode="auto">
            <a:xfrm>
              <a:off x="1718" y="1183"/>
              <a:ext cx="76" cy="67"/>
            </a:xfrm>
            <a:custGeom>
              <a:avLst/>
              <a:gdLst>
                <a:gd name="T0" fmla="*/ 42 w 44"/>
                <a:gd name="T1" fmla="*/ 20 h 39"/>
                <a:gd name="T2" fmla="*/ 43 w 44"/>
                <a:gd name="T3" fmla="*/ 26 h 39"/>
                <a:gd name="T4" fmla="*/ 35 w 44"/>
                <a:gd name="T5" fmla="*/ 36 h 39"/>
                <a:gd name="T6" fmla="*/ 30 w 44"/>
                <a:gd name="T7" fmla="*/ 37 h 39"/>
                <a:gd name="T8" fmla="*/ 3 w 44"/>
                <a:gd name="T9" fmla="*/ 19 h 39"/>
                <a:gd name="T10" fmla="*/ 2 w 44"/>
                <a:gd name="T11" fmla="*/ 13 h 39"/>
                <a:gd name="T12" fmla="*/ 9 w 44"/>
                <a:gd name="T13" fmla="*/ 2 h 39"/>
                <a:gd name="T14" fmla="*/ 15 w 44"/>
                <a:gd name="T15" fmla="*/ 1 h 39"/>
                <a:gd name="T16" fmla="*/ 42 w 44"/>
                <a:gd name="T1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9">
                  <a:moveTo>
                    <a:pt x="42" y="20"/>
                  </a:moveTo>
                  <a:cubicBezTo>
                    <a:pt x="43" y="21"/>
                    <a:pt x="44" y="24"/>
                    <a:pt x="43" y="2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8"/>
                    <a:pt x="31" y="39"/>
                    <a:pt x="30" y="37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7"/>
                    <a:pt x="0" y="15"/>
                    <a:pt x="2" y="1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3" y="0"/>
                    <a:pt x="15" y="1"/>
                  </a:cubicBezTo>
                  <a:lnTo>
                    <a:pt x="4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7" name="淘宝店chenying0907 83"/>
            <p:cNvSpPr>
              <a:spLocks/>
            </p:cNvSpPr>
            <p:nvPr/>
          </p:nvSpPr>
          <p:spPr bwMode="auto">
            <a:xfrm>
              <a:off x="1700" y="1380"/>
              <a:ext cx="103" cy="47"/>
            </a:xfrm>
            <a:custGeom>
              <a:avLst/>
              <a:gdLst>
                <a:gd name="T0" fmla="*/ 59 w 59"/>
                <a:gd name="T1" fmla="*/ 22 h 27"/>
                <a:gd name="T2" fmla="*/ 55 w 59"/>
                <a:gd name="T3" fmla="*/ 26 h 27"/>
                <a:gd name="T4" fmla="*/ 3 w 59"/>
                <a:gd name="T5" fmla="*/ 27 h 27"/>
                <a:gd name="T6" fmla="*/ 1 w 59"/>
                <a:gd name="T7" fmla="*/ 23 h 27"/>
                <a:gd name="T8" fmla="*/ 15 w 59"/>
                <a:gd name="T9" fmla="*/ 3 h 27"/>
                <a:gd name="T10" fmla="*/ 22 w 59"/>
                <a:gd name="T11" fmla="*/ 0 h 27"/>
                <a:gd name="T12" fmla="*/ 55 w 59"/>
                <a:gd name="T13" fmla="*/ 0 h 27"/>
                <a:gd name="T14" fmla="*/ 59 w 59"/>
                <a:gd name="T15" fmla="*/ 4 h 27"/>
                <a:gd name="T16" fmla="*/ 59 w 59"/>
                <a:gd name="T17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7">
                  <a:moveTo>
                    <a:pt x="59" y="22"/>
                  </a:moveTo>
                  <a:cubicBezTo>
                    <a:pt x="59" y="25"/>
                    <a:pt x="57" y="26"/>
                    <a:pt x="55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5"/>
                    <a:pt x="1" y="2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4"/>
                  </a:cubicBezTo>
                  <a:lnTo>
                    <a:pt x="59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8" name="淘宝店chenying0907 84"/>
            <p:cNvSpPr>
              <a:spLocks/>
            </p:cNvSpPr>
            <p:nvPr/>
          </p:nvSpPr>
          <p:spPr bwMode="auto">
            <a:xfrm>
              <a:off x="1740" y="1318"/>
              <a:ext cx="63" cy="47"/>
            </a:xfrm>
            <a:custGeom>
              <a:avLst/>
              <a:gdLst>
                <a:gd name="T0" fmla="*/ 36 w 36"/>
                <a:gd name="T1" fmla="*/ 23 h 27"/>
                <a:gd name="T2" fmla="*/ 32 w 36"/>
                <a:gd name="T3" fmla="*/ 27 h 27"/>
                <a:gd name="T4" fmla="*/ 3 w 36"/>
                <a:gd name="T5" fmla="*/ 27 h 27"/>
                <a:gd name="T6" fmla="*/ 1 w 36"/>
                <a:gd name="T7" fmla="*/ 24 h 27"/>
                <a:gd name="T8" fmla="*/ 15 w 36"/>
                <a:gd name="T9" fmla="*/ 4 h 27"/>
                <a:gd name="T10" fmla="*/ 22 w 36"/>
                <a:gd name="T11" fmla="*/ 0 h 27"/>
                <a:gd name="T12" fmla="*/ 32 w 36"/>
                <a:gd name="T13" fmla="*/ 0 h 27"/>
                <a:gd name="T14" fmla="*/ 36 w 36"/>
                <a:gd name="T15" fmla="*/ 4 h 27"/>
                <a:gd name="T16" fmla="*/ 36 w 36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7">
                  <a:moveTo>
                    <a:pt x="36" y="23"/>
                  </a:moveTo>
                  <a:cubicBezTo>
                    <a:pt x="36" y="25"/>
                    <a:pt x="34" y="27"/>
                    <a:pt x="3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6"/>
                    <a:pt x="1" y="2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9" y="0"/>
                    <a:pt x="2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2"/>
                    <a:pt x="36" y="4"/>
                  </a:cubicBezTo>
                  <a:lnTo>
                    <a:pt x="3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955" name="PA_淘宝店chenying0907 91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901990" y="2283717"/>
            <a:ext cx="10540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</p:spTree>
    <p:extLst>
      <p:ext uri="{BB962C8B-B14F-4D97-AF65-F5344CB8AC3E}">
        <p14:creationId xmlns:p14="http://schemas.microsoft.com/office/powerpoint/2010/main" val="74537995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0" grpId="0"/>
      <p:bldP spid="36962" grpId="0" animBg="1" autoUpdateAnimBg="0"/>
      <p:bldP spid="36964" grpId="0" animBg="1" autoUpdateAnimBg="0"/>
      <p:bldP spid="44" grpId="0" animBg="1"/>
      <p:bldP spid="49" grpId="0"/>
      <p:bldP spid="36961" grpId="0" animBg="1"/>
      <p:bldP spid="36963" grpId="0" animBg="1"/>
      <p:bldP spid="54" grpId="0" animBg="1"/>
      <p:bldP spid="55" grpId="0"/>
      <p:bldP spid="53" grpId="0" animBg="1" autoUpdateAnimBg="0"/>
      <p:bldP spid="56" grpId="0"/>
      <p:bldP spid="36944" grpId="0" animBg="1"/>
      <p:bldP spid="36957" grpId="0"/>
      <p:bldP spid="36943" grpId="0" animBg="1"/>
      <p:bldP spid="36952" grpId="0" animBg="1"/>
      <p:bldP spid="36956" grpId="0"/>
      <p:bldP spid="36942" grpId="0" animBg="1" autoUpdateAnimBg="0"/>
      <p:bldP spid="369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PA_任意多边形 1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755651" y="2642735"/>
            <a:ext cx="2085975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72" name="PA_任意多边形 1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622550" y="2722134"/>
            <a:ext cx="2089150" cy="503393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73" name="PA_任意多边形 1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433889" y="2642735"/>
            <a:ext cx="2084387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74" name="PA_任意多边形 1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302376" y="2722134"/>
            <a:ext cx="2085975" cy="503393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5375" name="PA_淘宝店chenying0907 15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4611688" y="2841234"/>
            <a:ext cx="152400" cy="190559"/>
            <a:chOff x="0" y="0"/>
            <a:chExt cx="96" cy="120"/>
          </a:xfrm>
        </p:grpSpPr>
        <p:sp>
          <p:nvSpPr>
            <p:cNvPr id="15376" name="淘宝店chenying0907 16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77" name="Rectangle 17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78" name="Rectangle 18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379" name="PA_淘宝店chenying0907 19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484939" y="2849173"/>
            <a:ext cx="185737" cy="173091"/>
            <a:chOff x="0" y="0"/>
            <a:chExt cx="117" cy="109"/>
          </a:xfrm>
        </p:grpSpPr>
        <p:sp>
          <p:nvSpPr>
            <p:cNvPr id="15380" name="淘宝店chenying0907 20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81" name="Rectangle 21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82" name="Rectangle 22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383" name="PA_淘宝店chenying0907 23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2771775" y="2842822"/>
            <a:ext cx="185738" cy="187383"/>
            <a:chOff x="0" y="0"/>
            <a:chExt cx="117" cy="118"/>
          </a:xfrm>
        </p:grpSpPr>
        <p:sp>
          <p:nvSpPr>
            <p:cNvPr id="15384" name="淘宝店chenying0907 24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85" name="Rectangle 25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86" name="Rectangle 26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387" name="PA_淘宝店chenying0907 27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900114" y="2841234"/>
            <a:ext cx="166687" cy="190559"/>
            <a:chOff x="0" y="0"/>
            <a:chExt cx="105" cy="120"/>
          </a:xfrm>
        </p:grpSpPr>
        <p:sp>
          <p:nvSpPr>
            <p:cNvPr id="15388" name="淘宝店chenying0907 28"/>
            <p:cNvSpPr>
              <a:spLocks/>
            </p:cNvSpPr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89" name="淘宝店chenying0907 29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5390" name="PA_文本框 3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160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1" name="PA_文本框 3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0196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2" name="PA_文本框 3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371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3" name="PA_文本框 3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421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4" name="PA_淘宝店chenying0907 3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71551" y="1785221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5" name="PA_淘宝店chenying0907 3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651376" y="1785221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6" name="PA_淘宝店chenying0907 3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886076" y="3331923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7" name="PA_淘宝店chenying0907 3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65901" y="3331923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8" name="PA_文本框 3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358901" y="3376387"/>
            <a:ext cx="619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</p:txBody>
      </p:sp>
      <p:sp>
        <p:nvSpPr>
          <p:cNvPr id="15399" name="PA_文本框 3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059363" y="3376387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</p:txBody>
      </p:sp>
      <p:sp>
        <p:nvSpPr>
          <p:cNvPr id="15400" name="PA_文本框 4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262313" y="1842388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</p:txBody>
      </p:sp>
      <p:sp>
        <p:nvSpPr>
          <p:cNvPr id="15401" name="PA_文本框 4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962776" y="1842388"/>
            <a:ext cx="70564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</a:p>
        </p:txBody>
      </p:sp>
      <p:grpSp>
        <p:nvGrpSpPr>
          <p:cNvPr id="54" name="PA_淘宝店chenying0907 53"/>
          <p:cNvGrpSpPr/>
          <p:nvPr>
            <p:custDataLst>
              <p:tags r:id="rId21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5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PA_文本框 4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PA_文本框 5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31484940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1" grpId="0" animBg="1"/>
      <p:bldP spid="15372" grpId="0" animBg="1" autoUpdateAnimBg="0"/>
      <p:bldP spid="15373" grpId="0" animBg="1" autoUpdateAnimBg="0"/>
      <p:bldP spid="15374" grpId="0" animBg="1"/>
      <p:bldP spid="15390" grpId="0"/>
      <p:bldP spid="15391" grpId="0"/>
      <p:bldP spid="15392" grpId="0" animBg="1" autoUpdateAnimBg="0"/>
      <p:bldP spid="15393" grpId="0" animBg="1" autoUpdateAnimBg="0"/>
      <p:bldP spid="15394" grpId="0"/>
      <p:bldP spid="15395" grpId="0"/>
      <p:bldP spid="15396" grpId="0"/>
      <p:bldP spid="15397" grpId="0"/>
      <p:bldP spid="15398" grpId="0"/>
      <p:bldP spid="15399" grpId="0"/>
      <p:bldP spid="15400" grpId="0"/>
      <p:bldP spid="15401" grpId="0" animBg="1" autoUpdateAnimBg="0"/>
      <p:bldP spid="58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PA_任意多边形 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051301" y="1103653"/>
            <a:ext cx="1039813" cy="4044610"/>
          </a:xfrm>
          <a:custGeom>
            <a:avLst/>
            <a:gdLst/>
            <a:ahLst/>
            <a:cxnLst/>
            <a:rect l="l" t="t" r="r" b="b"/>
            <a:pathLst>
              <a:path w="1039813" h="4044610">
                <a:moveTo>
                  <a:pt x="519907" y="95280"/>
                </a:moveTo>
                <a:cubicBezTo>
                  <a:pt x="284499" y="95280"/>
                  <a:pt x="93663" y="285820"/>
                  <a:pt x="93663" y="520862"/>
                </a:cubicBezTo>
                <a:cubicBezTo>
                  <a:pt x="93663" y="755904"/>
                  <a:pt x="284499" y="946444"/>
                  <a:pt x="519907" y="946444"/>
                </a:cubicBezTo>
                <a:cubicBezTo>
                  <a:pt x="755315" y="946444"/>
                  <a:pt x="946151" y="755904"/>
                  <a:pt x="946151" y="520862"/>
                </a:cubicBezTo>
                <a:cubicBezTo>
                  <a:pt x="946151" y="285820"/>
                  <a:pt x="755315" y="95280"/>
                  <a:pt x="519907" y="95280"/>
                </a:cubicBezTo>
                <a:close/>
                <a:moveTo>
                  <a:pt x="520700" y="0"/>
                </a:moveTo>
                <a:cubicBezTo>
                  <a:pt x="808038" y="0"/>
                  <a:pt x="1039813" y="231847"/>
                  <a:pt x="1039813" y="520861"/>
                </a:cubicBezTo>
                <a:cubicBezTo>
                  <a:pt x="1039813" y="792407"/>
                  <a:pt x="831851" y="1016314"/>
                  <a:pt x="568325" y="1040133"/>
                </a:cubicBezTo>
                <a:cubicBezTo>
                  <a:pt x="568325" y="1040133"/>
                  <a:pt x="568325" y="1276744"/>
                  <a:pt x="568325" y="4044610"/>
                </a:cubicBezTo>
                <a:cubicBezTo>
                  <a:pt x="568325" y="4044610"/>
                  <a:pt x="569913" y="4041434"/>
                  <a:pt x="473075" y="4041434"/>
                </a:cubicBezTo>
                <a:cubicBezTo>
                  <a:pt x="473075" y="4041434"/>
                  <a:pt x="471488" y="3808000"/>
                  <a:pt x="471488" y="1040133"/>
                </a:cubicBezTo>
                <a:cubicBezTo>
                  <a:pt x="207963" y="1016314"/>
                  <a:pt x="0" y="792407"/>
                  <a:pt x="0" y="520861"/>
                </a:cubicBezTo>
                <a:cubicBezTo>
                  <a:pt x="0" y="231847"/>
                  <a:pt x="231775" y="0"/>
                  <a:pt x="5207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5" name="PA_任意多边形 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171825" y="2126319"/>
            <a:ext cx="1042988" cy="3017181"/>
          </a:xfrm>
          <a:custGeom>
            <a:avLst/>
            <a:gdLst/>
            <a:ahLst/>
            <a:cxnLst/>
            <a:rect l="l" t="t" r="r" b="b"/>
            <a:pathLst>
              <a:path w="1042988" h="3017181">
                <a:moveTo>
                  <a:pt x="519908" y="95280"/>
                </a:moveTo>
                <a:cubicBezTo>
                  <a:pt x="284500" y="95280"/>
                  <a:pt x="93664" y="286175"/>
                  <a:pt x="93664" y="521655"/>
                </a:cubicBezTo>
                <a:cubicBezTo>
                  <a:pt x="93664" y="757135"/>
                  <a:pt x="284500" y="948030"/>
                  <a:pt x="519908" y="948030"/>
                </a:cubicBezTo>
                <a:cubicBezTo>
                  <a:pt x="755316" y="948030"/>
                  <a:pt x="946152" y="757135"/>
                  <a:pt x="946152" y="521655"/>
                </a:cubicBezTo>
                <a:cubicBezTo>
                  <a:pt x="946152" y="286175"/>
                  <a:pt x="755316" y="95280"/>
                  <a:pt x="519908" y="95280"/>
                </a:cubicBezTo>
                <a:close/>
                <a:moveTo>
                  <a:pt x="521494" y="0"/>
                </a:moveTo>
                <a:cubicBezTo>
                  <a:pt x="808503" y="0"/>
                  <a:pt x="1042988" y="232524"/>
                  <a:pt x="1042988" y="521303"/>
                </a:cubicBezTo>
                <a:cubicBezTo>
                  <a:pt x="1042988" y="521303"/>
                  <a:pt x="1042988" y="521303"/>
                  <a:pt x="1042988" y="3017181"/>
                </a:cubicBezTo>
                <a:cubicBezTo>
                  <a:pt x="1042988" y="3017181"/>
                  <a:pt x="1042988" y="3017181"/>
                  <a:pt x="947318" y="3017181"/>
                </a:cubicBezTo>
                <a:cubicBezTo>
                  <a:pt x="947318" y="3017181"/>
                  <a:pt x="947318" y="3017181"/>
                  <a:pt x="947318" y="819458"/>
                </a:cubicBezTo>
                <a:cubicBezTo>
                  <a:pt x="853525" y="954472"/>
                  <a:pt x="697827" y="1042606"/>
                  <a:pt x="521494" y="1042606"/>
                </a:cubicBezTo>
                <a:cubicBezTo>
                  <a:pt x="232609" y="1042606"/>
                  <a:pt x="0" y="808207"/>
                  <a:pt x="0" y="521303"/>
                </a:cubicBezTo>
                <a:cubicBezTo>
                  <a:pt x="0" y="232524"/>
                  <a:pt x="232609" y="0"/>
                  <a:pt x="5214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PA_任意多边形 4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746376" y="3215681"/>
            <a:ext cx="1039813" cy="1927820"/>
          </a:xfrm>
          <a:custGeom>
            <a:avLst/>
            <a:gdLst/>
            <a:ahLst/>
            <a:cxnLst/>
            <a:rect l="l" t="t" r="r" b="b"/>
            <a:pathLst>
              <a:path w="1039813" h="1927820">
                <a:moveTo>
                  <a:pt x="519907" y="95279"/>
                </a:moveTo>
                <a:cubicBezTo>
                  <a:pt x="284499" y="95279"/>
                  <a:pt x="93663" y="286530"/>
                  <a:pt x="93663" y="522449"/>
                </a:cubicBezTo>
                <a:cubicBezTo>
                  <a:pt x="93663" y="758368"/>
                  <a:pt x="284499" y="949619"/>
                  <a:pt x="519907" y="949619"/>
                </a:cubicBezTo>
                <a:cubicBezTo>
                  <a:pt x="755315" y="949619"/>
                  <a:pt x="946151" y="758368"/>
                  <a:pt x="946151" y="522449"/>
                </a:cubicBezTo>
                <a:cubicBezTo>
                  <a:pt x="946151" y="286530"/>
                  <a:pt x="755315" y="95279"/>
                  <a:pt x="519907" y="95279"/>
                </a:cubicBezTo>
                <a:close/>
                <a:moveTo>
                  <a:pt x="518970" y="0"/>
                </a:moveTo>
                <a:cubicBezTo>
                  <a:pt x="807495" y="0"/>
                  <a:pt x="1039813" y="234414"/>
                  <a:pt x="1039813" y="521337"/>
                </a:cubicBezTo>
                <a:cubicBezTo>
                  <a:pt x="1039813" y="521337"/>
                  <a:pt x="1039813" y="521337"/>
                  <a:pt x="1039813" y="1927820"/>
                </a:cubicBezTo>
                <a:cubicBezTo>
                  <a:pt x="1039813" y="1927820"/>
                  <a:pt x="1039813" y="1927820"/>
                  <a:pt x="946136" y="1927820"/>
                </a:cubicBezTo>
                <a:cubicBezTo>
                  <a:pt x="946136" y="1927820"/>
                  <a:pt x="946136" y="1927820"/>
                  <a:pt x="946136" y="821386"/>
                </a:cubicBezTo>
                <a:cubicBezTo>
                  <a:pt x="852459" y="954534"/>
                  <a:pt x="696956" y="1042673"/>
                  <a:pt x="518970" y="1042673"/>
                </a:cubicBezTo>
                <a:cubicBezTo>
                  <a:pt x="232319" y="1042673"/>
                  <a:pt x="0" y="810135"/>
                  <a:pt x="0" y="521337"/>
                </a:cubicBezTo>
                <a:cubicBezTo>
                  <a:pt x="0" y="234414"/>
                  <a:pt x="232319" y="0"/>
                  <a:pt x="51897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PA_任意多边形 5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927600" y="2126319"/>
            <a:ext cx="1042988" cy="3017181"/>
          </a:xfrm>
          <a:custGeom>
            <a:avLst/>
            <a:gdLst/>
            <a:ahLst/>
            <a:cxnLst/>
            <a:rect l="l" t="t" r="r" b="b"/>
            <a:pathLst>
              <a:path w="1042988" h="3017181">
                <a:moveTo>
                  <a:pt x="523083" y="95280"/>
                </a:moveTo>
                <a:cubicBezTo>
                  <a:pt x="287675" y="95280"/>
                  <a:pt x="96839" y="286175"/>
                  <a:pt x="96839" y="521655"/>
                </a:cubicBezTo>
                <a:cubicBezTo>
                  <a:pt x="96839" y="757135"/>
                  <a:pt x="287675" y="948030"/>
                  <a:pt x="523083" y="948030"/>
                </a:cubicBezTo>
                <a:cubicBezTo>
                  <a:pt x="758491" y="948030"/>
                  <a:pt x="949327" y="757135"/>
                  <a:pt x="949327" y="521655"/>
                </a:cubicBezTo>
                <a:cubicBezTo>
                  <a:pt x="949327" y="286175"/>
                  <a:pt x="758491" y="95280"/>
                  <a:pt x="523083" y="95280"/>
                </a:cubicBezTo>
                <a:close/>
                <a:moveTo>
                  <a:pt x="521494" y="0"/>
                </a:moveTo>
                <a:cubicBezTo>
                  <a:pt x="810379" y="0"/>
                  <a:pt x="1042988" y="232524"/>
                  <a:pt x="1042988" y="521303"/>
                </a:cubicBezTo>
                <a:cubicBezTo>
                  <a:pt x="1042988" y="808207"/>
                  <a:pt x="810379" y="1042606"/>
                  <a:pt x="521494" y="1042606"/>
                </a:cubicBezTo>
                <a:cubicBezTo>
                  <a:pt x="345162" y="1042606"/>
                  <a:pt x="189464" y="954472"/>
                  <a:pt x="95670" y="819458"/>
                </a:cubicBezTo>
                <a:cubicBezTo>
                  <a:pt x="95670" y="819458"/>
                  <a:pt x="95670" y="819458"/>
                  <a:pt x="95670" y="3017181"/>
                </a:cubicBezTo>
                <a:cubicBezTo>
                  <a:pt x="95670" y="3017181"/>
                  <a:pt x="95670" y="3017181"/>
                  <a:pt x="0" y="3017181"/>
                </a:cubicBezTo>
                <a:cubicBezTo>
                  <a:pt x="0" y="3017181"/>
                  <a:pt x="0" y="3017181"/>
                  <a:pt x="0" y="521303"/>
                </a:cubicBezTo>
                <a:cubicBezTo>
                  <a:pt x="0" y="232524"/>
                  <a:pt x="234485" y="0"/>
                  <a:pt x="52149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8" name="PA_任意多边形 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356226" y="3215681"/>
            <a:ext cx="1039813" cy="1927820"/>
          </a:xfrm>
          <a:custGeom>
            <a:avLst/>
            <a:gdLst/>
            <a:ahLst/>
            <a:cxnLst/>
            <a:rect l="l" t="t" r="r" b="b"/>
            <a:pathLst>
              <a:path w="1039813" h="1927820">
                <a:moveTo>
                  <a:pt x="519907" y="95279"/>
                </a:moveTo>
                <a:cubicBezTo>
                  <a:pt x="284499" y="95279"/>
                  <a:pt x="93663" y="286530"/>
                  <a:pt x="93663" y="522449"/>
                </a:cubicBezTo>
                <a:cubicBezTo>
                  <a:pt x="93663" y="758368"/>
                  <a:pt x="284499" y="949619"/>
                  <a:pt x="519907" y="949619"/>
                </a:cubicBezTo>
                <a:cubicBezTo>
                  <a:pt x="755315" y="949619"/>
                  <a:pt x="946151" y="758368"/>
                  <a:pt x="946151" y="522449"/>
                </a:cubicBezTo>
                <a:cubicBezTo>
                  <a:pt x="946151" y="286530"/>
                  <a:pt x="755315" y="95279"/>
                  <a:pt x="519907" y="95279"/>
                </a:cubicBezTo>
                <a:close/>
                <a:moveTo>
                  <a:pt x="520844" y="0"/>
                </a:moveTo>
                <a:cubicBezTo>
                  <a:pt x="807495" y="0"/>
                  <a:pt x="1039813" y="234414"/>
                  <a:pt x="1039813" y="521337"/>
                </a:cubicBezTo>
                <a:cubicBezTo>
                  <a:pt x="1039813" y="810135"/>
                  <a:pt x="807495" y="1042673"/>
                  <a:pt x="520844" y="1042673"/>
                </a:cubicBezTo>
                <a:cubicBezTo>
                  <a:pt x="342858" y="1042673"/>
                  <a:pt x="187354" y="954534"/>
                  <a:pt x="93677" y="821386"/>
                </a:cubicBezTo>
                <a:cubicBezTo>
                  <a:pt x="93677" y="821386"/>
                  <a:pt x="93677" y="821386"/>
                  <a:pt x="93677" y="1927820"/>
                </a:cubicBezTo>
                <a:cubicBezTo>
                  <a:pt x="93677" y="1927820"/>
                  <a:pt x="93677" y="1927820"/>
                  <a:pt x="0" y="1927820"/>
                </a:cubicBezTo>
                <a:cubicBezTo>
                  <a:pt x="0" y="1927820"/>
                  <a:pt x="0" y="1927820"/>
                  <a:pt x="0" y="521337"/>
                </a:cubicBezTo>
                <a:cubicBezTo>
                  <a:pt x="0" y="234414"/>
                  <a:pt x="232319" y="0"/>
                  <a:pt x="52084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4" name="PA_任意多边形 12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5243514" y="2462974"/>
            <a:ext cx="414337" cy="370001"/>
          </a:xfrm>
          <a:custGeom>
            <a:avLst/>
            <a:gdLst>
              <a:gd name="T0" fmla="*/ 89 w 221"/>
              <a:gd name="T1" fmla="*/ 52 h 198"/>
              <a:gd name="T2" fmla="*/ 65 w 221"/>
              <a:gd name="T3" fmla="*/ 37 h 198"/>
              <a:gd name="T4" fmla="*/ 75 w 221"/>
              <a:gd name="T5" fmla="*/ 27 h 198"/>
              <a:gd name="T6" fmla="*/ 69 w 221"/>
              <a:gd name="T7" fmla="*/ 59 h 198"/>
              <a:gd name="T8" fmla="*/ 88 w 221"/>
              <a:gd name="T9" fmla="*/ 62 h 198"/>
              <a:gd name="T10" fmla="*/ 104 w 221"/>
              <a:gd name="T11" fmla="*/ 48 h 198"/>
              <a:gd name="T12" fmla="*/ 165 w 221"/>
              <a:gd name="T13" fmla="*/ 56 h 198"/>
              <a:gd name="T14" fmla="*/ 180 w 221"/>
              <a:gd name="T15" fmla="*/ 92 h 198"/>
              <a:gd name="T16" fmla="*/ 173 w 221"/>
              <a:gd name="T17" fmla="*/ 117 h 198"/>
              <a:gd name="T18" fmla="*/ 168 w 221"/>
              <a:gd name="T19" fmla="*/ 183 h 198"/>
              <a:gd name="T20" fmla="*/ 69 w 221"/>
              <a:gd name="T21" fmla="*/ 198 h 198"/>
              <a:gd name="T22" fmla="*/ 0 w 221"/>
              <a:gd name="T23" fmla="*/ 128 h 198"/>
              <a:gd name="T24" fmla="*/ 69 w 221"/>
              <a:gd name="T25" fmla="*/ 59 h 198"/>
              <a:gd name="T26" fmla="*/ 102 w 221"/>
              <a:gd name="T27" fmla="*/ 67 h 198"/>
              <a:gd name="T28" fmla="*/ 130 w 221"/>
              <a:gd name="T29" fmla="*/ 96 h 198"/>
              <a:gd name="T30" fmla="*/ 163 w 221"/>
              <a:gd name="T31" fmla="*/ 106 h 198"/>
              <a:gd name="T32" fmla="*/ 166 w 221"/>
              <a:gd name="T33" fmla="*/ 92 h 198"/>
              <a:gd name="T34" fmla="*/ 155 w 221"/>
              <a:gd name="T35" fmla="*/ 66 h 198"/>
              <a:gd name="T36" fmla="*/ 111 w 221"/>
              <a:gd name="T37" fmla="*/ 60 h 198"/>
              <a:gd name="T38" fmla="*/ 102 w 221"/>
              <a:gd name="T39" fmla="*/ 67 h 198"/>
              <a:gd name="T40" fmla="*/ 193 w 221"/>
              <a:gd name="T41" fmla="*/ 99 h 198"/>
              <a:gd name="T42" fmla="*/ 193 w 221"/>
              <a:gd name="T43" fmla="*/ 85 h 198"/>
              <a:gd name="T44" fmla="*/ 221 w 221"/>
              <a:gd name="T45" fmla="*/ 92 h 198"/>
              <a:gd name="T46" fmla="*/ 193 w 221"/>
              <a:gd name="T47" fmla="*/ 99 h 198"/>
              <a:gd name="T48" fmla="*/ 179 w 221"/>
              <a:gd name="T49" fmla="*/ 52 h 198"/>
              <a:gd name="T50" fmla="*/ 169 w 221"/>
              <a:gd name="T51" fmla="*/ 42 h 198"/>
              <a:gd name="T52" fmla="*/ 194 w 221"/>
              <a:gd name="T53" fmla="*/ 27 h 198"/>
              <a:gd name="T54" fmla="*/ 179 w 221"/>
              <a:gd name="T55" fmla="*/ 52 h 198"/>
              <a:gd name="T56" fmla="*/ 136 w 221"/>
              <a:gd name="T57" fmla="*/ 28 h 198"/>
              <a:gd name="T58" fmla="*/ 122 w 221"/>
              <a:gd name="T59" fmla="*/ 28 h 198"/>
              <a:gd name="T60" fmla="*/ 129 w 221"/>
              <a:gd name="T61" fmla="*/ 0 h 198"/>
              <a:gd name="T62" fmla="*/ 136 w 221"/>
              <a:gd name="T63" fmla="*/ 28 h 198"/>
              <a:gd name="T64" fmla="*/ 99 w 221"/>
              <a:gd name="T65" fmla="*/ 82 h 198"/>
              <a:gd name="T66" fmla="*/ 30 w 221"/>
              <a:gd name="T67" fmla="*/ 89 h 198"/>
              <a:gd name="T68" fmla="*/ 30 w 221"/>
              <a:gd name="T69" fmla="*/ 167 h 198"/>
              <a:gd name="T70" fmla="*/ 132 w 221"/>
              <a:gd name="T71" fmla="*/ 183 h 198"/>
              <a:gd name="T72" fmla="*/ 169 w 221"/>
              <a:gd name="T73" fmla="*/ 146 h 198"/>
              <a:gd name="T74" fmla="*/ 132 w 221"/>
              <a:gd name="T75" fmla="*/ 109 h 198"/>
              <a:gd name="T76" fmla="*/ 127 w 221"/>
              <a:gd name="T77" fmla="*/ 110 h 198"/>
              <a:gd name="T78" fmla="*/ 99 w 221"/>
              <a:gd name="T79" fmla="*/ 8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1" h="198">
                <a:moveTo>
                  <a:pt x="89" y="42"/>
                </a:moveTo>
                <a:cubicBezTo>
                  <a:pt x="92" y="44"/>
                  <a:pt x="92" y="49"/>
                  <a:pt x="89" y="52"/>
                </a:cubicBezTo>
                <a:cubicBezTo>
                  <a:pt x="86" y="54"/>
                  <a:pt x="82" y="54"/>
                  <a:pt x="79" y="52"/>
                </a:cubicBezTo>
                <a:cubicBezTo>
                  <a:pt x="65" y="37"/>
                  <a:pt x="65" y="37"/>
                  <a:pt x="65" y="37"/>
                </a:cubicBezTo>
                <a:cubicBezTo>
                  <a:pt x="62" y="34"/>
                  <a:pt x="62" y="30"/>
                  <a:pt x="65" y="27"/>
                </a:cubicBezTo>
                <a:cubicBezTo>
                  <a:pt x="67" y="24"/>
                  <a:pt x="72" y="24"/>
                  <a:pt x="75" y="27"/>
                </a:cubicBezTo>
                <a:cubicBezTo>
                  <a:pt x="89" y="42"/>
                  <a:pt x="89" y="42"/>
                  <a:pt x="89" y="42"/>
                </a:cubicBezTo>
                <a:close/>
                <a:moveTo>
                  <a:pt x="69" y="59"/>
                </a:moveTo>
                <a:cubicBezTo>
                  <a:pt x="69" y="59"/>
                  <a:pt x="69" y="59"/>
                  <a:pt x="69" y="59"/>
                </a:cubicBezTo>
                <a:cubicBezTo>
                  <a:pt x="76" y="59"/>
                  <a:pt x="82" y="60"/>
                  <a:pt x="88" y="62"/>
                </a:cubicBezTo>
                <a:cubicBezTo>
                  <a:pt x="92" y="56"/>
                  <a:pt x="97" y="52"/>
                  <a:pt x="103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11" y="43"/>
                  <a:pt x="120" y="41"/>
                  <a:pt x="129" y="41"/>
                </a:cubicBezTo>
                <a:cubicBezTo>
                  <a:pt x="143" y="41"/>
                  <a:pt x="156" y="47"/>
                  <a:pt x="165" y="56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75" y="65"/>
                  <a:pt x="180" y="78"/>
                  <a:pt x="180" y="92"/>
                </a:cubicBezTo>
                <a:cubicBezTo>
                  <a:pt x="180" y="97"/>
                  <a:pt x="179" y="103"/>
                  <a:pt x="178" y="108"/>
                </a:cubicBezTo>
                <a:cubicBezTo>
                  <a:pt x="177" y="111"/>
                  <a:pt x="175" y="114"/>
                  <a:pt x="173" y="117"/>
                </a:cubicBezTo>
                <a:cubicBezTo>
                  <a:pt x="179" y="126"/>
                  <a:pt x="183" y="136"/>
                  <a:pt x="183" y="146"/>
                </a:cubicBezTo>
                <a:cubicBezTo>
                  <a:pt x="183" y="161"/>
                  <a:pt x="177" y="173"/>
                  <a:pt x="168" y="183"/>
                </a:cubicBezTo>
                <a:cubicBezTo>
                  <a:pt x="158" y="192"/>
                  <a:pt x="146" y="198"/>
                  <a:pt x="132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50" y="198"/>
                  <a:pt x="32" y="190"/>
                  <a:pt x="20" y="177"/>
                </a:cubicBezTo>
                <a:cubicBezTo>
                  <a:pt x="7" y="165"/>
                  <a:pt x="0" y="147"/>
                  <a:pt x="0" y="128"/>
                </a:cubicBezTo>
                <a:cubicBezTo>
                  <a:pt x="0" y="109"/>
                  <a:pt x="7" y="92"/>
                  <a:pt x="20" y="79"/>
                </a:cubicBezTo>
                <a:cubicBezTo>
                  <a:pt x="32" y="67"/>
                  <a:pt x="50" y="59"/>
                  <a:pt x="69" y="59"/>
                </a:cubicBezTo>
                <a:close/>
                <a:moveTo>
                  <a:pt x="102" y="67"/>
                </a:moveTo>
                <a:cubicBezTo>
                  <a:pt x="102" y="67"/>
                  <a:pt x="102" y="67"/>
                  <a:pt x="102" y="67"/>
                </a:cubicBezTo>
                <a:cubicBezTo>
                  <a:pt x="103" y="68"/>
                  <a:pt x="105" y="69"/>
                  <a:pt x="106" y="70"/>
                </a:cubicBezTo>
                <a:cubicBezTo>
                  <a:pt x="116" y="77"/>
                  <a:pt x="124" y="85"/>
                  <a:pt x="130" y="96"/>
                </a:cubicBezTo>
                <a:cubicBezTo>
                  <a:pt x="132" y="96"/>
                  <a:pt x="132" y="96"/>
                  <a:pt x="132" y="96"/>
                </a:cubicBezTo>
                <a:cubicBezTo>
                  <a:pt x="144" y="96"/>
                  <a:pt x="154" y="100"/>
                  <a:pt x="163" y="106"/>
                </a:cubicBezTo>
                <a:cubicBezTo>
                  <a:pt x="164" y="105"/>
                  <a:pt x="164" y="104"/>
                  <a:pt x="164" y="103"/>
                </a:cubicBezTo>
                <a:cubicBezTo>
                  <a:pt x="166" y="100"/>
                  <a:pt x="166" y="96"/>
                  <a:pt x="166" y="92"/>
                </a:cubicBezTo>
                <a:cubicBezTo>
                  <a:pt x="166" y="82"/>
                  <a:pt x="162" y="72"/>
                  <a:pt x="155" y="66"/>
                </a:cubicBezTo>
                <a:cubicBezTo>
                  <a:pt x="155" y="66"/>
                  <a:pt x="155" y="66"/>
                  <a:pt x="155" y="66"/>
                </a:cubicBezTo>
                <a:cubicBezTo>
                  <a:pt x="149" y="59"/>
                  <a:pt x="139" y="55"/>
                  <a:pt x="129" y="55"/>
                </a:cubicBezTo>
                <a:cubicBezTo>
                  <a:pt x="122" y="55"/>
                  <a:pt x="116" y="57"/>
                  <a:pt x="111" y="60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07" y="62"/>
                  <a:pt x="104" y="65"/>
                  <a:pt x="102" y="67"/>
                </a:cubicBezTo>
                <a:close/>
                <a:moveTo>
                  <a:pt x="193" y="99"/>
                </a:moveTo>
                <a:cubicBezTo>
                  <a:pt x="193" y="99"/>
                  <a:pt x="193" y="99"/>
                  <a:pt x="193" y="99"/>
                </a:cubicBezTo>
                <a:cubicBezTo>
                  <a:pt x="189" y="99"/>
                  <a:pt x="186" y="96"/>
                  <a:pt x="186" y="92"/>
                </a:cubicBezTo>
                <a:cubicBezTo>
                  <a:pt x="186" y="88"/>
                  <a:pt x="189" y="85"/>
                  <a:pt x="193" y="85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18" y="85"/>
                  <a:pt x="221" y="88"/>
                  <a:pt x="221" y="92"/>
                </a:cubicBezTo>
                <a:cubicBezTo>
                  <a:pt x="221" y="96"/>
                  <a:pt x="218" y="99"/>
                  <a:pt x="214" y="99"/>
                </a:cubicBezTo>
                <a:cubicBezTo>
                  <a:pt x="193" y="99"/>
                  <a:pt x="193" y="99"/>
                  <a:pt x="193" y="99"/>
                </a:cubicBezTo>
                <a:close/>
                <a:moveTo>
                  <a:pt x="179" y="52"/>
                </a:moveTo>
                <a:cubicBezTo>
                  <a:pt x="179" y="52"/>
                  <a:pt x="179" y="52"/>
                  <a:pt x="179" y="52"/>
                </a:cubicBezTo>
                <a:cubicBezTo>
                  <a:pt x="177" y="54"/>
                  <a:pt x="172" y="54"/>
                  <a:pt x="169" y="52"/>
                </a:cubicBezTo>
                <a:cubicBezTo>
                  <a:pt x="167" y="49"/>
                  <a:pt x="167" y="44"/>
                  <a:pt x="169" y="42"/>
                </a:cubicBezTo>
                <a:cubicBezTo>
                  <a:pt x="184" y="27"/>
                  <a:pt x="184" y="27"/>
                  <a:pt x="184" y="27"/>
                </a:cubicBezTo>
                <a:cubicBezTo>
                  <a:pt x="187" y="24"/>
                  <a:pt x="191" y="24"/>
                  <a:pt x="194" y="27"/>
                </a:cubicBezTo>
                <a:cubicBezTo>
                  <a:pt x="197" y="30"/>
                  <a:pt x="197" y="34"/>
                  <a:pt x="194" y="37"/>
                </a:cubicBezTo>
                <a:cubicBezTo>
                  <a:pt x="179" y="52"/>
                  <a:pt x="179" y="52"/>
                  <a:pt x="179" y="52"/>
                </a:cubicBezTo>
                <a:close/>
                <a:moveTo>
                  <a:pt x="136" y="28"/>
                </a:moveTo>
                <a:cubicBezTo>
                  <a:pt x="136" y="28"/>
                  <a:pt x="136" y="28"/>
                  <a:pt x="136" y="28"/>
                </a:cubicBezTo>
                <a:cubicBezTo>
                  <a:pt x="136" y="32"/>
                  <a:pt x="133" y="35"/>
                  <a:pt x="129" y="35"/>
                </a:cubicBezTo>
                <a:cubicBezTo>
                  <a:pt x="125" y="35"/>
                  <a:pt x="122" y="32"/>
                  <a:pt x="122" y="28"/>
                </a:cubicBezTo>
                <a:cubicBezTo>
                  <a:pt x="122" y="7"/>
                  <a:pt x="122" y="7"/>
                  <a:pt x="122" y="7"/>
                </a:cubicBezTo>
                <a:cubicBezTo>
                  <a:pt x="122" y="3"/>
                  <a:pt x="125" y="0"/>
                  <a:pt x="129" y="0"/>
                </a:cubicBezTo>
                <a:cubicBezTo>
                  <a:pt x="133" y="0"/>
                  <a:pt x="136" y="3"/>
                  <a:pt x="136" y="7"/>
                </a:cubicBezTo>
                <a:cubicBezTo>
                  <a:pt x="136" y="28"/>
                  <a:pt x="136" y="28"/>
                  <a:pt x="136" y="28"/>
                </a:cubicBezTo>
                <a:close/>
                <a:moveTo>
                  <a:pt x="99" y="82"/>
                </a:moveTo>
                <a:cubicBezTo>
                  <a:pt x="99" y="82"/>
                  <a:pt x="99" y="82"/>
                  <a:pt x="99" y="82"/>
                </a:cubicBezTo>
                <a:cubicBezTo>
                  <a:pt x="90" y="76"/>
                  <a:pt x="80" y="73"/>
                  <a:pt x="69" y="73"/>
                </a:cubicBezTo>
                <a:cubicBezTo>
                  <a:pt x="54" y="73"/>
                  <a:pt x="40" y="79"/>
                  <a:pt x="30" y="89"/>
                </a:cubicBezTo>
                <a:cubicBezTo>
                  <a:pt x="20" y="99"/>
                  <a:pt x="14" y="113"/>
                  <a:pt x="14" y="128"/>
                </a:cubicBezTo>
                <a:cubicBezTo>
                  <a:pt x="14" y="144"/>
                  <a:pt x="20" y="157"/>
                  <a:pt x="30" y="167"/>
                </a:cubicBezTo>
                <a:cubicBezTo>
                  <a:pt x="40" y="177"/>
                  <a:pt x="54" y="183"/>
                  <a:pt x="69" y="183"/>
                </a:cubicBezTo>
                <a:cubicBezTo>
                  <a:pt x="132" y="183"/>
                  <a:pt x="132" y="183"/>
                  <a:pt x="132" y="183"/>
                </a:cubicBezTo>
                <a:cubicBezTo>
                  <a:pt x="142" y="183"/>
                  <a:pt x="151" y="179"/>
                  <a:pt x="158" y="173"/>
                </a:cubicBezTo>
                <a:cubicBezTo>
                  <a:pt x="164" y="166"/>
                  <a:pt x="169" y="157"/>
                  <a:pt x="169" y="146"/>
                </a:cubicBezTo>
                <a:cubicBezTo>
                  <a:pt x="169" y="136"/>
                  <a:pt x="164" y="127"/>
                  <a:pt x="158" y="120"/>
                </a:cubicBezTo>
                <a:cubicBezTo>
                  <a:pt x="151" y="114"/>
                  <a:pt x="142" y="109"/>
                  <a:pt x="132" y="109"/>
                </a:cubicBezTo>
                <a:cubicBezTo>
                  <a:pt x="131" y="109"/>
                  <a:pt x="130" y="109"/>
                  <a:pt x="129" y="110"/>
                </a:cubicBezTo>
                <a:cubicBezTo>
                  <a:pt x="128" y="110"/>
                  <a:pt x="127" y="110"/>
                  <a:pt x="127" y="110"/>
                </a:cubicBezTo>
                <a:cubicBezTo>
                  <a:pt x="124" y="110"/>
                  <a:pt x="121" y="109"/>
                  <a:pt x="119" y="106"/>
                </a:cubicBezTo>
                <a:cubicBezTo>
                  <a:pt x="115" y="96"/>
                  <a:pt x="108" y="88"/>
                  <a:pt x="99" y="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PA_任意多边形 13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3521075" y="2485206"/>
            <a:ext cx="342900" cy="325537"/>
          </a:xfrm>
          <a:custGeom>
            <a:avLst/>
            <a:gdLst>
              <a:gd name="T0" fmla="*/ 27 w 183"/>
              <a:gd name="T1" fmla="*/ 96 h 174"/>
              <a:gd name="T2" fmla="*/ 19 w 183"/>
              <a:gd name="T3" fmla="*/ 96 h 174"/>
              <a:gd name="T4" fmla="*/ 152 w 183"/>
              <a:gd name="T5" fmla="*/ 0 h 174"/>
              <a:gd name="T6" fmla="*/ 152 w 183"/>
              <a:gd name="T7" fmla="*/ 8 h 174"/>
              <a:gd name="T8" fmla="*/ 27 w 183"/>
              <a:gd name="T9" fmla="*/ 4 h 174"/>
              <a:gd name="T10" fmla="*/ 152 w 183"/>
              <a:gd name="T11" fmla="*/ 0 h 174"/>
              <a:gd name="T12" fmla="*/ 152 w 183"/>
              <a:gd name="T13" fmla="*/ 17 h 174"/>
              <a:gd name="T14" fmla="*/ 152 w 183"/>
              <a:gd name="T15" fmla="*/ 25 h 174"/>
              <a:gd name="T16" fmla="*/ 27 w 183"/>
              <a:gd name="T17" fmla="*/ 21 h 174"/>
              <a:gd name="T18" fmla="*/ 152 w 183"/>
              <a:gd name="T19" fmla="*/ 17 h 174"/>
              <a:gd name="T20" fmla="*/ 36 w 183"/>
              <a:gd name="T21" fmla="*/ 96 h 174"/>
              <a:gd name="T22" fmla="*/ 49 w 183"/>
              <a:gd name="T23" fmla="*/ 96 h 174"/>
              <a:gd name="T24" fmla="*/ 68 w 183"/>
              <a:gd name="T25" fmla="*/ 124 h 174"/>
              <a:gd name="T26" fmla="*/ 116 w 183"/>
              <a:gd name="T27" fmla="*/ 124 h 174"/>
              <a:gd name="T28" fmla="*/ 135 w 183"/>
              <a:gd name="T29" fmla="*/ 96 h 174"/>
              <a:gd name="T30" fmla="*/ 148 w 183"/>
              <a:gd name="T31" fmla="*/ 42 h 174"/>
              <a:gd name="T32" fmla="*/ 36 w 183"/>
              <a:gd name="T33" fmla="*/ 96 h 174"/>
              <a:gd name="T34" fmla="*/ 156 w 183"/>
              <a:gd name="T35" fmla="*/ 96 h 174"/>
              <a:gd name="T36" fmla="*/ 156 w 183"/>
              <a:gd name="T37" fmla="*/ 80 h 174"/>
              <a:gd name="T38" fmla="*/ 156 w 183"/>
              <a:gd name="T39" fmla="*/ 52 h 174"/>
              <a:gd name="T40" fmla="*/ 182 w 183"/>
              <a:gd name="T41" fmla="*/ 97 h 174"/>
              <a:gd name="T42" fmla="*/ 183 w 183"/>
              <a:gd name="T43" fmla="*/ 103 h 174"/>
              <a:gd name="T44" fmla="*/ 183 w 183"/>
              <a:gd name="T45" fmla="*/ 167 h 174"/>
              <a:gd name="T46" fmla="*/ 176 w 183"/>
              <a:gd name="T47" fmla="*/ 174 h 174"/>
              <a:gd name="T48" fmla="*/ 0 w 183"/>
              <a:gd name="T49" fmla="*/ 167 h 174"/>
              <a:gd name="T50" fmla="*/ 0 w 183"/>
              <a:gd name="T51" fmla="*/ 103 h 174"/>
              <a:gd name="T52" fmla="*/ 1 w 183"/>
              <a:gd name="T53" fmla="*/ 97 h 174"/>
              <a:gd name="T54" fmla="*/ 27 w 183"/>
              <a:gd name="T55" fmla="*/ 38 h 174"/>
              <a:gd name="T56" fmla="*/ 32 w 183"/>
              <a:gd name="T57" fmla="*/ 34 h 174"/>
              <a:gd name="T58" fmla="*/ 152 w 183"/>
              <a:gd name="T59" fmla="*/ 34 h 174"/>
              <a:gd name="T60" fmla="*/ 156 w 183"/>
              <a:gd name="T61" fmla="*/ 52 h 174"/>
              <a:gd name="T62" fmla="*/ 43 w 183"/>
              <a:gd name="T63" fmla="*/ 110 h 174"/>
              <a:gd name="T64" fmla="*/ 15 w 183"/>
              <a:gd name="T65" fmla="*/ 160 h 174"/>
              <a:gd name="T66" fmla="*/ 169 w 183"/>
              <a:gd name="T67" fmla="*/ 110 h 174"/>
              <a:gd name="T68" fmla="*/ 125 w 183"/>
              <a:gd name="T69" fmla="*/ 134 h 174"/>
              <a:gd name="T70" fmla="*/ 59 w 183"/>
              <a:gd name="T71" fmla="*/ 13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3" h="174">
                <a:moveTo>
                  <a:pt x="19" y="96"/>
                </a:moveTo>
                <a:cubicBezTo>
                  <a:pt x="27" y="96"/>
                  <a:pt x="27" y="96"/>
                  <a:pt x="27" y="96"/>
                </a:cubicBezTo>
                <a:cubicBezTo>
                  <a:pt x="27" y="80"/>
                  <a:pt x="27" y="80"/>
                  <a:pt x="27" y="80"/>
                </a:cubicBezTo>
                <a:cubicBezTo>
                  <a:pt x="19" y="96"/>
                  <a:pt x="19" y="96"/>
                  <a:pt x="19" y="96"/>
                </a:cubicBezTo>
                <a:close/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4" y="0"/>
                  <a:pt x="156" y="2"/>
                  <a:pt x="156" y="4"/>
                </a:cubicBezTo>
                <a:cubicBezTo>
                  <a:pt x="156" y="7"/>
                  <a:pt x="154" y="8"/>
                  <a:pt x="15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29" y="8"/>
                  <a:pt x="27" y="7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152" y="0"/>
                  <a:pt x="152" y="0"/>
                  <a:pt x="152" y="0"/>
                </a:cubicBezTo>
                <a:close/>
                <a:moveTo>
                  <a:pt x="152" y="17"/>
                </a:moveTo>
                <a:cubicBezTo>
                  <a:pt x="152" y="17"/>
                  <a:pt x="152" y="17"/>
                  <a:pt x="152" y="17"/>
                </a:cubicBezTo>
                <a:cubicBezTo>
                  <a:pt x="154" y="17"/>
                  <a:pt x="156" y="19"/>
                  <a:pt x="156" y="21"/>
                </a:cubicBezTo>
                <a:cubicBezTo>
                  <a:pt x="156" y="23"/>
                  <a:pt x="154" y="25"/>
                  <a:pt x="15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29" y="25"/>
                  <a:pt x="27" y="23"/>
                  <a:pt x="27" y="21"/>
                </a:cubicBezTo>
                <a:cubicBezTo>
                  <a:pt x="27" y="19"/>
                  <a:pt x="29" y="17"/>
                  <a:pt x="32" y="17"/>
                </a:cubicBezTo>
                <a:cubicBezTo>
                  <a:pt x="152" y="17"/>
                  <a:pt x="152" y="17"/>
                  <a:pt x="152" y="17"/>
                </a:cubicBezTo>
                <a:close/>
                <a:moveTo>
                  <a:pt x="36" y="96"/>
                </a:moveTo>
                <a:cubicBezTo>
                  <a:pt x="36" y="96"/>
                  <a:pt x="36" y="96"/>
                  <a:pt x="36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53" y="96"/>
                  <a:pt x="55" y="98"/>
                  <a:pt x="56" y="102"/>
                </a:cubicBezTo>
                <a:cubicBezTo>
                  <a:pt x="57" y="111"/>
                  <a:pt x="62" y="118"/>
                  <a:pt x="68" y="124"/>
                </a:cubicBezTo>
                <a:cubicBezTo>
                  <a:pt x="74" y="129"/>
                  <a:pt x="83" y="132"/>
                  <a:pt x="92" y="132"/>
                </a:cubicBezTo>
                <a:cubicBezTo>
                  <a:pt x="101" y="132"/>
                  <a:pt x="109" y="129"/>
                  <a:pt x="116" y="124"/>
                </a:cubicBezTo>
                <a:cubicBezTo>
                  <a:pt x="122" y="118"/>
                  <a:pt x="127" y="110"/>
                  <a:pt x="128" y="102"/>
                </a:cubicBezTo>
                <a:cubicBezTo>
                  <a:pt x="129" y="98"/>
                  <a:pt x="132" y="96"/>
                  <a:pt x="135" y="96"/>
                </a:cubicBezTo>
                <a:cubicBezTo>
                  <a:pt x="148" y="96"/>
                  <a:pt x="148" y="96"/>
                  <a:pt x="148" y="96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96"/>
                  <a:pt x="36" y="96"/>
                  <a:pt x="36" y="96"/>
                </a:cubicBezTo>
                <a:close/>
                <a:moveTo>
                  <a:pt x="156" y="96"/>
                </a:moveTo>
                <a:cubicBezTo>
                  <a:pt x="156" y="96"/>
                  <a:pt x="156" y="96"/>
                  <a:pt x="156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6" y="96"/>
                  <a:pt x="156" y="96"/>
                  <a:pt x="156" y="96"/>
                </a:cubicBezTo>
                <a:close/>
                <a:moveTo>
                  <a:pt x="156" y="52"/>
                </a:moveTo>
                <a:cubicBezTo>
                  <a:pt x="156" y="52"/>
                  <a:pt x="156" y="52"/>
                  <a:pt x="156" y="52"/>
                </a:cubicBezTo>
                <a:cubicBezTo>
                  <a:pt x="182" y="97"/>
                  <a:pt x="182" y="97"/>
                  <a:pt x="182" y="97"/>
                </a:cubicBezTo>
                <a:cubicBezTo>
                  <a:pt x="183" y="99"/>
                  <a:pt x="183" y="100"/>
                  <a:pt x="183" y="102"/>
                </a:cubicBezTo>
                <a:cubicBezTo>
                  <a:pt x="183" y="102"/>
                  <a:pt x="183" y="102"/>
                  <a:pt x="183" y="103"/>
                </a:cubicBezTo>
                <a:cubicBezTo>
                  <a:pt x="183" y="103"/>
                  <a:pt x="183" y="103"/>
                  <a:pt x="183" y="103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83" y="171"/>
                  <a:pt x="180" y="174"/>
                  <a:pt x="176" y="174"/>
                </a:cubicBezTo>
                <a:cubicBezTo>
                  <a:pt x="176" y="174"/>
                  <a:pt x="176" y="174"/>
                  <a:pt x="176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4" y="174"/>
                  <a:pt x="0" y="171"/>
                  <a:pt x="0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0"/>
                  <a:pt x="0" y="99"/>
                  <a:pt x="1" y="97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6"/>
                  <a:pt x="29" y="34"/>
                  <a:pt x="32" y="34"/>
                </a:cubicBezTo>
                <a:cubicBezTo>
                  <a:pt x="152" y="34"/>
                  <a:pt x="152" y="34"/>
                  <a:pt x="152" y="34"/>
                </a:cubicBezTo>
                <a:cubicBezTo>
                  <a:pt x="152" y="34"/>
                  <a:pt x="152" y="34"/>
                  <a:pt x="152" y="34"/>
                </a:cubicBezTo>
                <a:cubicBezTo>
                  <a:pt x="154" y="34"/>
                  <a:pt x="156" y="36"/>
                  <a:pt x="156" y="38"/>
                </a:cubicBezTo>
                <a:cubicBezTo>
                  <a:pt x="156" y="52"/>
                  <a:pt x="156" y="52"/>
                  <a:pt x="156" y="52"/>
                </a:cubicBezTo>
                <a:close/>
                <a:moveTo>
                  <a:pt x="43" y="110"/>
                </a:moveTo>
                <a:cubicBezTo>
                  <a:pt x="43" y="110"/>
                  <a:pt x="43" y="110"/>
                  <a:pt x="43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60"/>
                  <a:pt x="15" y="160"/>
                  <a:pt x="15" y="160"/>
                </a:cubicBezTo>
                <a:cubicBezTo>
                  <a:pt x="169" y="160"/>
                  <a:pt x="169" y="160"/>
                  <a:pt x="169" y="160"/>
                </a:cubicBezTo>
                <a:cubicBezTo>
                  <a:pt x="169" y="110"/>
                  <a:pt x="169" y="110"/>
                  <a:pt x="169" y="110"/>
                </a:cubicBezTo>
                <a:cubicBezTo>
                  <a:pt x="141" y="110"/>
                  <a:pt x="141" y="110"/>
                  <a:pt x="141" y="110"/>
                </a:cubicBezTo>
                <a:cubicBezTo>
                  <a:pt x="138" y="119"/>
                  <a:pt x="132" y="128"/>
                  <a:pt x="125" y="134"/>
                </a:cubicBezTo>
                <a:cubicBezTo>
                  <a:pt x="116" y="142"/>
                  <a:pt x="104" y="147"/>
                  <a:pt x="92" y="147"/>
                </a:cubicBezTo>
                <a:cubicBezTo>
                  <a:pt x="79" y="147"/>
                  <a:pt x="68" y="142"/>
                  <a:pt x="59" y="134"/>
                </a:cubicBezTo>
                <a:cubicBezTo>
                  <a:pt x="51" y="128"/>
                  <a:pt x="46" y="119"/>
                  <a:pt x="43" y="1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6" name="PA_任意多边形 14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3105150" y="3572978"/>
            <a:ext cx="323850" cy="328714"/>
          </a:xfrm>
          <a:custGeom>
            <a:avLst/>
            <a:gdLst>
              <a:gd name="T0" fmla="*/ 82 w 173"/>
              <a:gd name="T1" fmla="*/ 124 h 176"/>
              <a:gd name="T2" fmla="*/ 79 w 173"/>
              <a:gd name="T3" fmla="*/ 119 h 176"/>
              <a:gd name="T4" fmla="*/ 85 w 173"/>
              <a:gd name="T5" fmla="*/ 157 h 176"/>
              <a:gd name="T6" fmla="*/ 68 w 173"/>
              <a:gd name="T7" fmla="*/ 171 h 176"/>
              <a:gd name="T8" fmla="*/ 46 w 173"/>
              <a:gd name="T9" fmla="*/ 171 h 176"/>
              <a:gd name="T10" fmla="*/ 9 w 173"/>
              <a:gd name="T11" fmla="*/ 107 h 176"/>
              <a:gd name="T12" fmla="*/ 10 w 173"/>
              <a:gd name="T13" fmla="*/ 58 h 176"/>
              <a:gd name="T14" fmla="*/ 10 w 173"/>
              <a:gd name="T15" fmla="*/ 58 h 176"/>
              <a:gd name="T16" fmla="*/ 79 w 173"/>
              <a:gd name="T17" fmla="*/ 47 h 176"/>
              <a:gd name="T18" fmla="*/ 141 w 173"/>
              <a:gd name="T19" fmla="*/ 2 h 176"/>
              <a:gd name="T20" fmla="*/ 152 w 173"/>
              <a:gd name="T21" fmla="*/ 8 h 176"/>
              <a:gd name="T22" fmla="*/ 165 w 173"/>
              <a:gd name="T23" fmla="*/ 63 h 176"/>
              <a:gd name="T24" fmla="*/ 173 w 173"/>
              <a:gd name="T25" fmla="*/ 83 h 176"/>
              <a:gd name="T26" fmla="*/ 165 w 173"/>
              <a:gd name="T27" fmla="*/ 103 h 176"/>
              <a:gd name="T28" fmla="*/ 152 w 173"/>
              <a:gd name="T29" fmla="*/ 110 h 176"/>
              <a:gd name="T30" fmla="*/ 145 w 173"/>
              <a:gd name="T31" fmla="*/ 165 h 176"/>
              <a:gd name="T32" fmla="*/ 84 w 173"/>
              <a:gd name="T33" fmla="*/ 104 h 176"/>
              <a:gd name="T34" fmla="*/ 84 w 173"/>
              <a:gd name="T35" fmla="*/ 62 h 176"/>
              <a:gd name="T36" fmla="*/ 20 w 173"/>
              <a:gd name="T37" fmla="*/ 68 h 176"/>
              <a:gd name="T38" fmla="*/ 19 w 173"/>
              <a:gd name="T39" fmla="*/ 97 h 176"/>
              <a:gd name="T40" fmla="*/ 39 w 173"/>
              <a:gd name="T41" fmla="*/ 109 h 176"/>
              <a:gd name="T42" fmla="*/ 63 w 173"/>
              <a:gd name="T43" fmla="*/ 157 h 176"/>
              <a:gd name="T44" fmla="*/ 55 w 173"/>
              <a:gd name="T45" fmla="*/ 114 h 176"/>
              <a:gd name="T46" fmla="*/ 62 w 173"/>
              <a:gd name="T47" fmla="*/ 104 h 176"/>
              <a:gd name="T48" fmla="*/ 93 w 173"/>
              <a:gd name="T49" fmla="*/ 55 h 176"/>
              <a:gd name="T50" fmla="*/ 93 w 173"/>
              <a:gd name="T51" fmla="*/ 111 h 176"/>
              <a:gd name="T52" fmla="*/ 93 w 173"/>
              <a:gd name="T53" fmla="*/ 112 h 176"/>
              <a:gd name="T54" fmla="*/ 93 w 173"/>
              <a:gd name="T55" fmla="*/ 115 h 176"/>
              <a:gd name="T56" fmla="*/ 138 w 173"/>
              <a:gd name="T57" fmla="*/ 21 h 176"/>
              <a:gd name="T58" fmla="*/ 93 w 173"/>
              <a:gd name="T59" fmla="*/ 54 h 176"/>
              <a:gd name="T60" fmla="*/ 93 w 173"/>
              <a:gd name="T61" fmla="*/ 55 h 176"/>
              <a:gd name="T62" fmla="*/ 152 w 173"/>
              <a:gd name="T63" fmla="*/ 65 h 176"/>
              <a:gd name="T64" fmla="*/ 159 w 173"/>
              <a:gd name="T65" fmla="*/ 97 h 176"/>
              <a:gd name="T66" fmla="*/ 165 w 173"/>
              <a:gd name="T67" fmla="*/ 83 h 176"/>
              <a:gd name="T68" fmla="*/ 159 w 173"/>
              <a:gd name="T69" fmla="*/ 6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3" h="176">
                <a:moveTo>
                  <a:pt x="141" y="164"/>
                </a:moveTo>
                <a:cubicBezTo>
                  <a:pt x="82" y="124"/>
                  <a:pt x="82" y="124"/>
                  <a:pt x="82" y="124"/>
                </a:cubicBezTo>
                <a:cubicBezTo>
                  <a:pt x="80" y="123"/>
                  <a:pt x="79" y="121"/>
                  <a:pt x="79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85" y="157"/>
                  <a:pt x="85" y="157"/>
                  <a:pt x="85" y="157"/>
                </a:cubicBezTo>
                <a:cubicBezTo>
                  <a:pt x="86" y="161"/>
                  <a:pt x="84" y="165"/>
                  <a:pt x="81" y="166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54" y="175"/>
                  <a:pt x="54" y="175"/>
                  <a:pt x="54" y="175"/>
                </a:cubicBezTo>
                <a:cubicBezTo>
                  <a:pt x="51" y="176"/>
                  <a:pt x="47" y="174"/>
                  <a:pt x="46" y="171"/>
                </a:cubicBezTo>
                <a:cubicBezTo>
                  <a:pt x="27" y="118"/>
                  <a:pt x="27" y="118"/>
                  <a:pt x="27" y="118"/>
                </a:cubicBezTo>
                <a:cubicBezTo>
                  <a:pt x="20" y="116"/>
                  <a:pt x="14" y="112"/>
                  <a:pt x="9" y="107"/>
                </a:cubicBezTo>
                <a:cubicBezTo>
                  <a:pt x="3" y="100"/>
                  <a:pt x="0" y="92"/>
                  <a:pt x="0" y="83"/>
                </a:cubicBezTo>
                <a:cubicBezTo>
                  <a:pt x="0" y="73"/>
                  <a:pt x="4" y="64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7" y="51"/>
                  <a:pt x="26" y="47"/>
                  <a:pt x="35" y="47"/>
                </a:cubicBezTo>
                <a:cubicBezTo>
                  <a:pt x="79" y="47"/>
                  <a:pt x="79" y="47"/>
                  <a:pt x="79" y="47"/>
                </a:cubicBezTo>
                <a:cubicBezTo>
                  <a:pt x="79" y="45"/>
                  <a:pt x="80" y="43"/>
                  <a:pt x="82" y="41"/>
                </a:cubicBezTo>
                <a:cubicBezTo>
                  <a:pt x="141" y="2"/>
                  <a:pt x="141" y="2"/>
                  <a:pt x="141" y="2"/>
                </a:cubicBezTo>
                <a:cubicBezTo>
                  <a:pt x="144" y="0"/>
                  <a:pt x="149" y="1"/>
                  <a:pt x="151" y="4"/>
                </a:cubicBezTo>
                <a:cubicBezTo>
                  <a:pt x="152" y="5"/>
                  <a:pt x="152" y="7"/>
                  <a:pt x="152" y="8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57" y="57"/>
                  <a:pt x="161" y="59"/>
                  <a:pt x="165" y="63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70" y="68"/>
                  <a:pt x="173" y="75"/>
                  <a:pt x="173" y="83"/>
                </a:cubicBezTo>
                <a:cubicBezTo>
                  <a:pt x="173" y="91"/>
                  <a:pt x="170" y="98"/>
                  <a:pt x="165" y="103"/>
                </a:cubicBezTo>
                <a:cubicBezTo>
                  <a:pt x="165" y="103"/>
                  <a:pt x="165" y="103"/>
                  <a:pt x="165" y="103"/>
                </a:cubicBezTo>
                <a:cubicBezTo>
                  <a:pt x="165" y="103"/>
                  <a:pt x="165" y="103"/>
                  <a:pt x="165" y="103"/>
                </a:cubicBezTo>
                <a:cubicBezTo>
                  <a:pt x="161" y="106"/>
                  <a:pt x="157" y="109"/>
                  <a:pt x="152" y="110"/>
                </a:cubicBezTo>
                <a:cubicBezTo>
                  <a:pt x="152" y="158"/>
                  <a:pt x="152" y="158"/>
                  <a:pt x="152" y="158"/>
                </a:cubicBezTo>
                <a:cubicBezTo>
                  <a:pt x="152" y="162"/>
                  <a:pt x="149" y="165"/>
                  <a:pt x="145" y="165"/>
                </a:cubicBezTo>
                <a:cubicBezTo>
                  <a:pt x="143" y="165"/>
                  <a:pt x="142" y="165"/>
                  <a:pt x="141" y="164"/>
                </a:cubicBezTo>
                <a:close/>
                <a:moveTo>
                  <a:pt x="84" y="104"/>
                </a:moveTo>
                <a:cubicBezTo>
                  <a:pt x="84" y="104"/>
                  <a:pt x="84" y="104"/>
                  <a:pt x="84" y="104"/>
                </a:cubicBezTo>
                <a:cubicBezTo>
                  <a:pt x="84" y="62"/>
                  <a:pt x="84" y="62"/>
                  <a:pt x="84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29" y="62"/>
                  <a:pt x="24" y="64"/>
                  <a:pt x="20" y="68"/>
                </a:cubicBezTo>
                <a:cubicBezTo>
                  <a:pt x="16" y="72"/>
                  <a:pt x="14" y="77"/>
                  <a:pt x="14" y="83"/>
                </a:cubicBezTo>
                <a:cubicBezTo>
                  <a:pt x="14" y="89"/>
                  <a:pt x="16" y="94"/>
                  <a:pt x="19" y="97"/>
                </a:cubicBezTo>
                <a:cubicBezTo>
                  <a:pt x="23" y="101"/>
                  <a:pt x="27" y="104"/>
                  <a:pt x="33" y="104"/>
                </a:cubicBezTo>
                <a:cubicBezTo>
                  <a:pt x="35" y="105"/>
                  <a:pt x="38" y="106"/>
                  <a:pt x="39" y="109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69" y="155"/>
                  <a:pt x="69" y="155"/>
                  <a:pt x="69" y="155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3"/>
                  <a:pt x="55" y="113"/>
                  <a:pt x="55" y="112"/>
                </a:cubicBezTo>
                <a:cubicBezTo>
                  <a:pt x="55" y="108"/>
                  <a:pt x="58" y="104"/>
                  <a:pt x="62" y="104"/>
                </a:cubicBezTo>
                <a:cubicBezTo>
                  <a:pt x="84" y="104"/>
                  <a:pt x="84" y="104"/>
                  <a:pt x="84" y="104"/>
                </a:cubicBezTo>
                <a:close/>
                <a:moveTo>
                  <a:pt x="93" y="55"/>
                </a:moveTo>
                <a:cubicBezTo>
                  <a:pt x="93" y="55"/>
                  <a:pt x="93" y="55"/>
                  <a:pt x="93" y="55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138" y="145"/>
                  <a:pt x="138" y="145"/>
                  <a:pt x="138" y="145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93" y="51"/>
                  <a:pt x="93" y="51"/>
                  <a:pt x="93" y="51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5"/>
                  <a:pt x="93" y="55"/>
                  <a:pt x="93" y="55"/>
                </a:cubicBezTo>
                <a:cubicBezTo>
                  <a:pt x="93" y="55"/>
                  <a:pt x="93" y="55"/>
                  <a:pt x="93" y="55"/>
                </a:cubicBezTo>
                <a:close/>
                <a:moveTo>
                  <a:pt x="152" y="65"/>
                </a:moveTo>
                <a:cubicBezTo>
                  <a:pt x="152" y="65"/>
                  <a:pt x="152" y="65"/>
                  <a:pt x="152" y="65"/>
                </a:cubicBezTo>
                <a:cubicBezTo>
                  <a:pt x="152" y="101"/>
                  <a:pt x="152" y="101"/>
                  <a:pt x="152" y="101"/>
                </a:cubicBezTo>
                <a:cubicBezTo>
                  <a:pt x="155" y="100"/>
                  <a:pt x="157" y="99"/>
                  <a:pt x="159" y="97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63" y="93"/>
                  <a:pt x="165" y="89"/>
                  <a:pt x="165" y="83"/>
                </a:cubicBezTo>
                <a:cubicBezTo>
                  <a:pt x="165" y="78"/>
                  <a:pt x="163" y="73"/>
                  <a:pt x="159" y="69"/>
                </a:cubicBezTo>
                <a:cubicBezTo>
                  <a:pt x="159" y="69"/>
                  <a:pt x="159" y="69"/>
                  <a:pt x="159" y="69"/>
                </a:cubicBezTo>
                <a:cubicBezTo>
                  <a:pt x="157" y="67"/>
                  <a:pt x="155" y="66"/>
                  <a:pt x="152" y="6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7" name="PA_任意多边形 15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703888" y="3557098"/>
            <a:ext cx="342900" cy="360474"/>
          </a:xfrm>
          <a:custGeom>
            <a:avLst/>
            <a:gdLst>
              <a:gd name="T0" fmla="*/ 156 w 183"/>
              <a:gd name="T1" fmla="*/ 27 h 192"/>
              <a:gd name="T2" fmla="*/ 161 w 183"/>
              <a:gd name="T3" fmla="*/ 151 h 192"/>
              <a:gd name="T4" fmla="*/ 169 w 183"/>
              <a:gd name="T5" fmla="*/ 96 h 192"/>
              <a:gd name="T6" fmla="*/ 138 w 183"/>
              <a:gd name="T7" fmla="*/ 129 h 192"/>
              <a:gd name="T8" fmla="*/ 134 w 183"/>
              <a:gd name="T9" fmla="*/ 96 h 192"/>
              <a:gd name="T10" fmla="*/ 54 w 183"/>
              <a:gd name="T11" fmla="*/ 127 h 192"/>
              <a:gd name="T12" fmla="*/ 41 w 183"/>
              <a:gd name="T13" fmla="*/ 96 h 192"/>
              <a:gd name="T14" fmla="*/ 33 w 183"/>
              <a:gd name="T15" fmla="*/ 142 h 192"/>
              <a:gd name="T16" fmla="*/ 0 w 183"/>
              <a:gd name="T17" fmla="*/ 92 h 192"/>
              <a:gd name="T18" fmla="*/ 92 w 183"/>
              <a:gd name="T19" fmla="*/ 0 h 192"/>
              <a:gd name="T20" fmla="*/ 119 w 183"/>
              <a:gd name="T21" fmla="*/ 166 h 192"/>
              <a:gd name="T22" fmla="*/ 112 w 183"/>
              <a:gd name="T23" fmla="*/ 192 h 192"/>
              <a:gd name="T24" fmla="*/ 71 w 183"/>
              <a:gd name="T25" fmla="*/ 192 h 192"/>
              <a:gd name="T26" fmla="*/ 64 w 183"/>
              <a:gd name="T27" fmla="*/ 185 h 192"/>
              <a:gd name="T28" fmla="*/ 42 w 183"/>
              <a:gd name="T29" fmla="*/ 166 h 192"/>
              <a:gd name="T30" fmla="*/ 38 w 183"/>
              <a:gd name="T31" fmla="*/ 154 h 192"/>
              <a:gd name="T32" fmla="*/ 97 w 183"/>
              <a:gd name="T33" fmla="*/ 105 h 192"/>
              <a:gd name="T34" fmla="*/ 146 w 183"/>
              <a:gd name="T35" fmla="*/ 154 h 192"/>
              <a:gd name="T36" fmla="*/ 141 w 183"/>
              <a:gd name="T37" fmla="*/ 166 h 192"/>
              <a:gd name="T38" fmla="*/ 119 w 183"/>
              <a:gd name="T39" fmla="*/ 166 h 192"/>
              <a:gd name="T40" fmla="*/ 105 w 183"/>
              <a:gd name="T41" fmla="*/ 178 h 192"/>
              <a:gd name="T42" fmla="*/ 105 w 183"/>
              <a:gd name="T43" fmla="*/ 159 h 192"/>
              <a:gd name="T44" fmla="*/ 124 w 183"/>
              <a:gd name="T45" fmla="*/ 152 h 192"/>
              <a:gd name="T46" fmla="*/ 59 w 183"/>
              <a:gd name="T47" fmla="*/ 152 h 192"/>
              <a:gd name="T48" fmla="*/ 71 w 183"/>
              <a:gd name="T49" fmla="*/ 152 h 192"/>
              <a:gd name="T50" fmla="*/ 78 w 183"/>
              <a:gd name="T51" fmla="*/ 178 h 192"/>
              <a:gd name="T52" fmla="*/ 146 w 183"/>
              <a:gd name="T53" fmla="*/ 37 h 192"/>
              <a:gd name="T54" fmla="*/ 144 w 183"/>
              <a:gd name="T55" fmla="*/ 35 h 192"/>
              <a:gd name="T56" fmla="*/ 142 w 183"/>
              <a:gd name="T57" fmla="*/ 88 h 192"/>
              <a:gd name="T58" fmla="*/ 146 w 183"/>
              <a:gd name="T59" fmla="*/ 37 h 192"/>
              <a:gd name="T60" fmla="*/ 138 w 183"/>
              <a:gd name="T61" fmla="*/ 30 h 192"/>
              <a:gd name="T62" fmla="*/ 128 w 183"/>
              <a:gd name="T63" fmla="*/ 30 h 192"/>
              <a:gd name="T64" fmla="*/ 138 w 183"/>
              <a:gd name="T65" fmla="*/ 30 h 192"/>
              <a:gd name="T66" fmla="*/ 104 w 183"/>
              <a:gd name="T67" fmla="*/ 16 h 192"/>
              <a:gd name="T68" fmla="*/ 96 w 183"/>
              <a:gd name="T69" fmla="*/ 44 h 192"/>
              <a:gd name="T70" fmla="*/ 123 w 183"/>
              <a:gd name="T71" fmla="*/ 38 h 192"/>
              <a:gd name="T72" fmla="*/ 104 w 183"/>
              <a:gd name="T73" fmla="*/ 16 h 192"/>
              <a:gd name="T74" fmla="*/ 87 w 183"/>
              <a:gd name="T75" fmla="*/ 15 h 192"/>
              <a:gd name="T76" fmla="*/ 62 w 183"/>
              <a:gd name="T77" fmla="*/ 34 h 192"/>
              <a:gd name="T78" fmla="*/ 64 w 183"/>
              <a:gd name="T79" fmla="*/ 39 h 192"/>
              <a:gd name="T80" fmla="*/ 87 w 183"/>
              <a:gd name="T81" fmla="*/ 15 h 192"/>
              <a:gd name="T82" fmla="*/ 61 w 183"/>
              <a:gd name="T83" fmla="*/ 21 h 192"/>
              <a:gd name="T84" fmla="*/ 53 w 183"/>
              <a:gd name="T85" fmla="*/ 34 h 192"/>
              <a:gd name="T86" fmla="*/ 61 w 183"/>
              <a:gd name="T87" fmla="*/ 21 h 192"/>
              <a:gd name="T88" fmla="*/ 39 w 183"/>
              <a:gd name="T89" fmla="*/ 35 h 192"/>
              <a:gd name="T90" fmla="*/ 14 w 183"/>
              <a:gd name="T91" fmla="*/ 88 h 192"/>
              <a:gd name="T92" fmla="*/ 50 w 183"/>
              <a:gd name="T93" fmla="*/ 42 h 192"/>
              <a:gd name="T94" fmla="*/ 126 w 183"/>
              <a:gd name="T95" fmla="*/ 46 h 192"/>
              <a:gd name="T96" fmla="*/ 123 w 183"/>
              <a:gd name="T97" fmla="*/ 47 h 192"/>
              <a:gd name="T98" fmla="*/ 96 w 183"/>
              <a:gd name="T99" fmla="*/ 88 h 192"/>
              <a:gd name="T100" fmla="*/ 126 w 183"/>
              <a:gd name="T101" fmla="*/ 46 h 192"/>
              <a:gd name="T102" fmla="*/ 87 w 183"/>
              <a:gd name="T103" fmla="*/ 53 h 192"/>
              <a:gd name="T104" fmla="*/ 57 w 183"/>
              <a:gd name="T105" fmla="*/ 46 h 192"/>
              <a:gd name="T106" fmla="*/ 87 w 183"/>
              <a:gd name="T107" fmla="*/ 8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" h="192">
                <a:moveTo>
                  <a:pt x="92" y="0"/>
                </a:moveTo>
                <a:cubicBezTo>
                  <a:pt x="117" y="0"/>
                  <a:pt x="140" y="11"/>
                  <a:pt x="156" y="27"/>
                </a:cubicBezTo>
                <a:cubicBezTo>
                  <a:pt x="173" y="44"/>
                  <a:pt x="183" y="67"/>
                  <a:pt x="183" y="92"/>
                </a:cubicBezTo>
                <a:cubicBezTo>
                  <a:pt x="183" y="114"/>
                  <a:pt x="175" y="135"/>
                  <a:pt x="161" y="151"/>
                </a:cubicBezTo>
                <a:cubicBezTo>
                  <a:pt x="156" y="158"/>
                  <a:pt x="144" y="149"/>
                  <a:pt x="151" y="142"/>
                </a:cubicBezTo>
                <a:cubicBezTo>
                  <a:pt x="161" y="129"/>
                  <a:pt x="168" y="113"/>
                  <a:pt x="169" y="96"/>
                </a:cubicBezTo>
                <a:cubicBezTo>
                  <a:pt x="142" y="96"/>
                  <a:pt x="142" y="96"/>
                  <a:pt x="142" y="96"/>
                </a:cubicBezTo>
                <a:cubicBezTo>
                  <a:pt x="142" y="108"/>
                  <a:pt x="140" y="119"/>
                  <a:pt x="138" y="129"/>
                </a:cubicBezTo>
                <a:cubicBezTo>
                  <a:pt x="136" y="135"/>
                  <a:pt x="128" y="133"/>
                  <a:pt x="129" y="127"/>
                </a:cubicBezTo>
                <a:cubicBezTo>
                  <a:pt x="132" y="118"/>
                  <a:pt x="133" y="107"/>
                  <a:pt x="134" y="96"/>
                </a:cubicBezTo>
                <a:cubicBezTo>
                  <a:pt x="99" y="96"/>
                  <a:pt x="84" y="96"/>
                  <a:pt x="49" y="96"/>
                </a:cubicBezTo>
                <a:cubicBezTo>
                  <a:pt x="50" y="107"/>
                  <a:pt x="51" y="118"/>
                  <a:pt x="54" y="127"/>
                </a:cubicBezTo>
                <a:cubicBezTo>
                  <a:pt x="55" y="133"/>
                  <a:pt x="47" y="135"/>
                  <a:pt x="45" y="128"/>
                </a:cubicBezTo>
                <a:cubicBezTo>
                  <a:pt x="43" y="118"/>
                  <a:pt x="41" y="107"/>
                  <a:pt x="41" y="96"/>
                </a:cubicBezTo>
                <a:cubicBezTo>
                  <a:pt x="14" y="96"/>
                  <a:pt x="14" y="96"/>
                  <a:pt x="14" y="96"/>
                </a:cubicBezTo>
                <a:cubicBezTo>
                  <a:pt x="15" y="114"/>
                  <a:pt x="22" y="129"/>
                  <a:pt x="33" y="142"/>
                </a:cubicBezTo>
                <a:cubicBezTo>
                  <a:pt x="39" y="149"/>
                  <a:pt x="28" y="158"/>
                  <a:pt x="22" y="151"/>
                </a:cubicBezTo>
                <a:cubicBezTo>
                  <a:pt x="8" y="135"/>
                  <a:pt x="0" y="114"/>
                  <a:pt x="0" y="92"/>
                </a:cubicBezTo>
                <a:cubicBezTo>
                  <a:pt x="0" y="67"/>
                  <a:pt x="10" y="44"/>
                  <a:pt x="27" y="27"/>
                </a:cubicBezTo>
                <a:cubicBezTo>
                  <a:pt x="43" y="11"/>
                  <a:pt x="66" y="0"/>
                  <a:pt x="92" y="0"/>
                </a:cubicBezTo>
                <a:close/>
                <a:moveTo>
                  <a:pt x="119" y="166"/>
                </a:moveTo>
                <a:cubicBezTo>
                  <a:pt x="119" y="166"/>
                  <a:pt x="119" y="166"/>
                  <a:pt x="119" y="166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19" y="189"/>
                  <a:pt x="116" y="192"/>
                  <a:pt x="112" y="192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71" y="192"/>
                  <a:pt x="71" y="192"/>
                  <a:pt x="71" y="192"/>
                </a:cubicBezTo>
                <a:cubicBezTo>
                  <a:pt x="67" y="192"/>
                  <a:pt x="64" y="189"/>
                  <a:pt x="64" y="185"/>
                </a:cubicBezTo>
                <a:cubicBezTo>
                  <a:pt x="64" y="185"/>
                  <a:pt x="64" y="185"/>
                  <a:pt x="64" y="185"/>
                </a:cubicBezTo>
                <a:cubicBezTo>
                  <a:pt x="64" y="166"/>
                  <a:pt x="64" y="166"/>
                  <a:pt x="64" y="166"/>
                </a:cubicBezTo>
                <a:cubicBezTo>
                  <a:pt x="42" y="166"/>
                  <a:pt x="42" y="166"/>
                  <a:pt x="42" y="166"/>
                </a:cubicBezTo>
                <a:cubicBezTo>
                  <a:pt x="39" y="166"/>
                  <a:pt x="36" y="163"/>
                  <a:pt x="36" y="159"/>
                </a:cubicBezTo>
                <a:cubicBezTo>
                  <a:pt x="36" y="157"/>
                  <a:pt x="36" y="155"/>
                  <a:pt x="38" y="154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9" y="102"/>
                  <a:pt x="94" y="102"/>
                  <a:pt x="97" y="105"/>
                </a:cubicBezTo>
                <a:cubicBezTo>
                  <a:pt x="97" y="105"/>
                  <a:pt x="97" y="105"/>
                  <a:pt x="97" y="105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8" y="157"/>
                  <a:pt x="148" y="161"/>
                  <a:pt x="146" y="164"/>
                </a:cubicBezTo>
                <a:cubicBezTo>
                  <a:pt x="144" y="165"/>
                  <a:pt x="142" y="166"/>
                  <a:pt x="141" y="166"/>
                </a:cubicBezTo>
                <a:cubicBezTo>
                  <a:pt x="140" y="166"/>
                  <a:pt x="140" y="166"/>
                  <a:pt x="140" y="166"/>
                </a:cubicBezTo>
                <a:cubicBezTo>
                  <a:pt x="119" y="166"/>
                  <a:pt x="119" y="166"/>
                  <a:pt x="119" y="166"/>
                </a:cubicBezTo>
                <a:close/>
                <a:moveTo>
                  <a:pt x="105" y="178"/>
                </a:moveTo>
                <a:cubicBezTo>
                  <a:pt x="105" y="178"/>
                  <a:pt x="105" y="178"/>
                  <a:pt x="105" y="178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105" y="155"/>
                  <a:pt x="109" y="152"/>
                  <a:pt x="112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59" y="152"/>
                  <a:pt x="59" y="152"/>
                  <a:pt x="59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5" y="152"/>
                  <a:pt x="78" y="155"/>
                  <a:pt x="78" y="159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105" y="178"/>
                  <a:pt x="105" y="178"/>
                  <a:pt x="105" y="178"/>
                </a:cubicBezTo>
                <a:close/>
                <a:moveTo>
                  <a:pt x="146" y="37"/>
                </a:moveTo>
                <a:cubicBezTo>
                  <a:pt x="146" y="37"/>
                  <a:pt x="146" y="37"/>
                  <a:pt x="146" y="37"/>
                </a:cubicBezTo>
                <a:cubicBezTo>
                  <a:pt x="146" y="37"/>
                  <a:pt x="145" y="36"/>
                  <a:pt x="144" y="35"/>
                </a:cubicBezTo>
                <a:cubicBezTo>
                  <a:pt x="141" y="38"/>
                  <a:pt x="137" y="40"/>
                  <a:pt x="134" y="42"/>
                </a:cubicBezTo>
                <a:cubicBezTo>
                  <a:pt x="139" y="55"/>
                  <a:pt x="142" y="71"/>
                  <a:pt x="142" y="88"/>
                </a:cubicBezTo>
                <a:cubicBezTo>
                  <a:pt x="169" y="88"/>
                  <a:pt x="169" y="88"/>
                  <a:pt x="169" y="88"/>
                </a:cubicBezTo>
                <a:cubicBezTo>
                  <a:pt x="168" y="68"/>
                  <a:pt x="159" y="50"/>
                  <a:pt x="146" y="37"/>
                </a:cubicBezTo>
                <a:close/>
                <a:moveTo>
                  <a:pt x="138" y="30"/>
                </a:moveTo>
                <a:cubicBezTo>
                  <a:pt x="138" y="30"/>
                  <a:pt x="138" y="30"/>
                  <a:pt x="138" y="30"/>
                </a:cubicBezTo>
                <a:cubicBezTo>
                  <a:pt x="133" y="26"/>
                  <a:pt x="128" y="23"/>
                  <a:pt x="122" y="21"/>
                </a:cubicBezTo>
                <a:cubicBezTo>
                  <a:pt x="124" y="24"/>
                  <a:pt x="126" y="27"/>
                  <a:pt x="128" y="30"/>
                </a:cubicBezTo>
                <a:cubicBezTo>
                  <a:pt x="129" y="32"/>
                  <a:pt x="130" y="33"/>
                  <a:pt x="130" y="34"/>
                </a:cubicBezTo>
                <a:cubicBezTo>
                  <a:pt x="133" y="33"/>
                  <a:pt x="135" y="31"/>
                  <a:pt x="138" y="30"/>
                </a:cubicBezTo>
                <a:close/>
                <a:moveTo>
                  <a:pt x="104" y="16"/>
                </a:moveTo>
                <a:cubicBezTo>
                  <a:pt x="104" y="16"/>
                  <a:pt x="104" y="16"/>
                  <a:pt x="104" y="16"/>
                </a:cubicBezTo>
                <a:cubicBezTo>
                  <a:pt x="102" y="15"/>
                  <a:pt x="99" y="15"/>
                  <a:pt x="96" y="15"/>
                </a:cubicBezTo>
                <a:cubicBezTo>
                  <a:pt x="96" y="44"/>
                  <a:pt x="96" y="44"/>
                  <a:pt x="96" y="44"/>
                </a:cubicBezTo>
                <a:cubicBezTo>
                  <a:pt x="104" y="44"/>
                  <a:pt x="112" y="42"/>
                  <a:pt x="120" y="39"/>
                </a:cubicBezTo>
                <a:cubicBezTo>
                  <a:pt x="121" y="39"/>
                  <a:pt x="122" y="39"/>
                  <a:pt x="123" y="38"/>
                </a:cubicBezTo>
                <a:cubicBezTo>
                  <a:pt x="122" y="37"/>
                  <a:pt x="121" y="35"/>
                  <a:pt x="121" y="34"/>
                </a:cubicBezTo>
                <a:cubicBezTo>
                  <a:pt x="116" y="26"/>
                  <a:pt x="111" y="19"/>
                  <a:pt x="104" y="16"/>
                </a:cubicBezTo>
                <a:close/>
                <a:moveTo>
                  <a:pt x="87" y="15"/>
                </a:moveTo>
                <a:cubicBezTo>
                  <a:pt x="87" y="15"/>
                  <a:pt x="87" y="15"/>
                  <a:pt x="87" y="15"/>
                </a:cubicBezTo>
                <a:cubicBezTo>
                  <a:pt x="85" y="15"/>
                  <a:pt x="82" y="15"/>
                  <a:pt x="79" y="16"/>
                </a:cubicBezTo>
                <a:cubicBezTo>
                  <a:pt x="73" y="19"/>
                  <a:pt x="67" y="26"/>
                  <a:pt x="62" y="34"/>
                </a:cubicBezTo>
                <a:cubicBezTo>
                  <a:pt x="62" y="35"/>
                  <a:pt x="61" y="37"/>
                  <a:pt x="60" y="38"/>
                </a:cubicBezTo>
                <a:cubicBezTo>
                  <a:pt x="62" y="39"/>
                  <a:pt x="63" y="39"/>
                  <a:pt x="64" y="39"/>
                </a:cubicBezTo>
                <a:cubicBezTo>
                  <a:pt x="71" y="42"/>
                  <a:pt x="79" y="44"/>
                  <a:pt x="87" y="44"/>
                </a:cubicBezTo>
                <a:cubicBezTo>
                  <a:pt x="87" y="15"/>
                  <a:pt x="87" y="15"/>
                  <a:pt x="87" y="15"/>
                </a:cubicBezTo>
                <a:close/>
                <a:moveTo>
                  <a:pt x="61" y="21"/>
                </a:moveTo>
                <a:cubicBezTo>
                  <a:pt x="61" y="21"/>
                  <a:pt x="61" y="21"/>
                  <a:pt x="61" y="21"/>
                </a:cubicBezTo>
                <a:cubicBezTo>
                  <a:pt x="56" y="23"/>
                  <a:pt x="50" y="26"/>
                  <a:pt x="45" y="30"/>
                </a:cubicBezTo>
                <a:cubicBezTo>
                  <a:pt x="48" y="31"/>
                  <a:pt x="50" y="33"/>
                  <a:pt x="53" y="34"/>
                </a:cubicBezTo>
                <a:cubicBezTo>
                  <a:pt x="54" y="33"/>
                  <a:pt x="54" y="32"/>
                  <a:pt x="55" y="30"/>
                </a:cubicBezTo>
                <a:cubicBezTo>
                  <a:pt x="57" y="27"/>
                  <a:pt x="59" y="24"/>
                  <a:pt x="61" y="21"/>
                </a:cubicBezTo>
                <a:close/>
                <a:moveTo>
                  <a:pt x="39" y="35"/>
                </a:moveTo>
                <a:cubicBezTo>
                  <a:pt x="39" y="35"/>
                  <a:pt x="39" y="35"/>
                  <a:pt x="39" y="35"/>
                </a:cubicBezTo>
                <a:cubicBezTo>
                  <a:pt x="38" y="36"/>
                  <a:pt x="38" y="37"/>
                  <a:pt x="37" y="37"/>
                </a:cubicBezTo>
                <a:cubicBezTo>
                  <a:pt x="24" y="50"/>
                  <a:pt x="15" y="68"/>
                  <a:pt x="14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41" y="71"/>
                  <a:pt x="45" y="55"/>
                  <a:pt x="50" y="42"/>
                </a:cubicBezTo>
                <a:cubicBezTo>
                  <a:pt x="46" y="40"/>
                  <a:pt x="42" y="38"/>
                  <a:pt x="39" y="35"/>
                </a:cubicBezTo>
                <a:close/>
                <a:moveTo>
                  <a:pt x="126" y="46"/>
                </a:moveTo>
                <a:cubicBezTo>
                  <a:pt x="126" y="46"/>
                  <a:pt x="126" y="46"/>
                  <a:pt x="126" y="46"/>
                </a:cubicBezTo>
                <a:cubicBezTo>
                  <a:pt x="125" y="46"/>
                  <a:pt x="124" y="47"/>
                  <a:pt x="123" y="47"/>
                </a:cubicBezTo>
                <a:cubicBezTo>
                  <a:pt x="114" y="50"/>
                  <a:pt x="105" y="52"/>
                  <a:pt x="96" y="53"/>
                </a:cubicBezTo>
                <a:cubicBezTo>
                  <a:pt x="96" y="88"/>
                  <a:pt x="96" y="88"/>
                  <a:pt x="96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3" y="72"/>
                  <a:pt x="131" y="58"/>
                  <a:pt x="126" y="46"/>
                </a:cubicBezTo>
                <a:close/>
                <a:moveTo>
                  <a:pt x="87" y="53"/>
                </a:moveTo>
                <a:cubicBezTo>
                  <a:pt x="87" y="53"/>
                  <a:pt x="87" y="53"/>
                  <a:pt x="87" y="53"/>
                </a:cubicBezTo>
                <a:cubicBezTo>
                  <a:pt x="78" y="52"/>
                  <a:pt x="69" y="50"/>
                  <a:pt x="61" y="47"/>
                </a:cubicBezTo>
                <a:cubicBezTo>
                  <a:pt x="59" y="47"/>
                  <a:pt x="58" y="46"/>
                  <a:pt x="57" y="46"/>
                </a:cubicBezTo>
                <a:cubicBezTo>
                  <a:pt x="53" y="58"/>
                  <a:pt x="50" y="72"/>
                  <a:pt x="49" y="88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53"/>
                  <a:pt x="87" y="53"/>
                  <a:pt x="87" y="5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8" name="PA_任意多边形 16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398964" y="1464127"/>
            <a:ext cx="344487" cy="322362"/>
          </a:xfrm>
          <a:custGeom>
            <a:avLst/>
            <a:gdLst>
              <a:gd name="T0" fmla="*/ 52 w 183"/>
              <a:gd name="T1" fmla="*/ 142 h 172"/>
              <a:gd name="T2" fmla="*/ 156 w 183"/>
              <a:gd name="T3" fmla="*/ 138 h 172"/>
              <a:gd name="T4" fmla="*/ 156 w 183"/>
              <a:gd name="T5" fmla="*/ 146 h 172"/>
              <a:gd name="T6" fmla="*/ 56 w 183"/>
              <a:gd name="T7" fmla="*/ 24 h 172"/>
              <a:gd name="T8" fmla="*/ 52 w 183"/>
              <a:gd name="T9" fmla="*/ 28 h 172"/>
              <a:gd name="T10" fmla="*/ 52 w 183"/>
              <a:gd name="T11" fmla="*/ 58 h 172"/>
              <a:gd name="T12" fmla="*/ 57 w 183"/>
              <a:gd name="T13" fmla="*/ 62 h 172"/>
              <a:gd name="T14" fmla="*/ 156 w 183"/>
              <a:gd name="T15" fmla="*/ 62 h 172"/>
              <a:gd name="T16" fmla="*/ 160 w 183"/>
              <a:gd name="T17" fmla="*/ 28 h 172"/>
              <a:gd name="T18" fmla="*/ 156 w 183"/>
              <a:gd name="T19" fmla="*/ 24 h 172"/>
              <a:gd name="T20" fmla="*/ 61 w 183"/>
              <a:gd name="T21" fmla="*/ 54 h 172"/>
              <a:gd name="T22" fmla="*/ 61 w 183"/>
              <a:gd name="T23" fmla="*/ 32 h 172"/>
              <a:gd name="T24" fmla="*/ 152 w 183"/>
              <a:gd name="T25" fmla="*/ 54 h 172"/>
              <a:gd name="T26" fmla="*/ 29 w 183"/>
              <a:gd name="T27" fmla="*/ 52 h 172"/>
              <a:gd name="T28" fmla="*/ 14 w 183"/>
              <a:gd name="T29" fmla="*/ 52 h 172"/>
              <a:gd name="T30" fmla="*/ 29 w 183"/>
              <a:gd name="T31" fmla="*/ 150 h 172"/>
              <a:gd name="T32" fmla="*/ 22 w 183"/>
              <a:gd name="T33" fmla="*/ 172 h 172"/>
              <a:gd name="T34" fmla="*/ 7 w 183"/>
              <a:gd name="T35" fmla="*/ 166 h 172"/>
              <a:gd name="T36" fmla="*/ 0 w 183"/>
              <a:gd name="T37" fmla="*/ 150 h 172"/>
              <a:gd name="T38" fmla="*/ 0 w 183"/>
              <a:gd name="T39" fmla="*/ 45 h 172"/>
              <a:gd name="T40" fmla="*/ 29 w 183"/>
              <a:gd name="T41" fmla="*/ 38 h 172"/>
              <a:gd name="T42" fmla="*/ 37 w 183"/>
              <a:gd name="T43" fmla="*/ 0 h 172"/>
              <a:gd name="T44" fmla="*/ 176 w 183"/>
              <a:gd name="T45" fmla="*/ 0 h 172"/>
              <a:gd name="T46" fmla="*/ 183 w 183"/>
              <a:gd name="T47" fmla="*/ 7 h 172"/>
              <a:gd name="T48" fmla="*/ 177 w 183"/>
              <a:gd name="T49" fmla="*/ 166 h 172"/>
              <a:gd name="T50" fmla="*/ 177 w 183"/>
              <a:gd name="T51" fmla="*/ 166 h 172"/>
              <a:gd name="T52" fmla="*/ 22 w 183"/>
              <a:gd name="T53" fmla="*/ 172 h 172"/>
              <a:gd name="T54" fmla="*/ 22 w 183"/>
              <a:gd name="T55" fmla="*/ 172 h 172"/>
              <a:gd name="T56" fmla="*/ 169 w 183"/>
              <a:gd name="T57" fmla="*/ 150 h 172"/>
              <a:gd name="T58" fmla="*/ 44 w 183"/>
              <a:gd name="T59" fmla="*/ 14 h 172"/>
              <a:gd name="T60" fmla="*/ 42 w 183"/>
              <a:gd name="T61" fmla="*/ 158 h 172"/>
              <a:gd name="T62" fmla="*/ 167 w 183"/>
              <a:gd name="T63" fmla="*/ 156 h 172"/>
              <a:gd name="T64" fmla="*/ 169 w 183"/>
              <a:gd name="T65" fmla="*/ 150 h 172"/>
              <a:gd name="T66" fmla="*/ 111 w 183"/>
              <a:gd name="T67" fmla="*/ 70 h 172"/>
              <a:gd name="T68" fmla="*/ 156 w 183"/>
              <a:gd name="T69" fmla="*/ 70 h 172"/>
              <a:gd name="T70" fmla="*/ 160 w 183"/>
              <a:gd name="T71" fmla="*/ 75 h 172"/>
              <a:gd name="T72" fmla="*/ 156 w 183"/>
              <a:gd name="T73" fmla="*/ 101 h 172"/>
              <a:gd name="T74" fmla="*/ 111 w 183"/>
              <a:gd name="T75" fmla="*/ 101 h 172"/>
              <a:gd name="T76" fmla="*/ 107 w 183"/>
              <a:gd name="T77" fmla="*/ 97 h 172"/>
              <a:gd name="T78" fmla="*/ 111 w 183"/>
              <a:gd name="T79" fmla="*/ 70 h 172"/>
              <a:gd name="T80" fmla="*/ 152 w 183"/>
              <a:gd name="T81" fmla="*/ 79 h 172"/>
              <a:gd name="T82" fmla="*/ 115 w 183"/>
              <a:gd name="T83" fmla="*/ 93 h 172"/>
              <a:gd name="T84" fmla="*/ 152 w 183"/>
              <a:gd name="T85" fmla="*/ 79 h 172"/>
              <a:gd name="T86" fmla="*/ 56 w 183"/>
              <a:gd name="T87" fmla="*/ 79 h 172"/>
              <a:gd name="T88" fmla="*/ 56 w 183"/>
              <a:gd name="T89" fmla="*/ 70 h 172"/>
              <a:gd name="T90" fmla="*/ 102 w 183"/>
              <a:gd name="T91" fmla="*/ 75 h 172"/>
              <a:gd name="T92" fmla="*/ 56 w 183"/>
              <a:gd name="T93" fmla="*/ 79 h 172"/>
              <a:gd name="T94" fmla="*/ 56 w 183"/>
              <a:gd name="T95" fmla="*/ 101 h 172"/>
              <a:gd name="T96" fmla="*/ 56 w 183"/>
              <a:gd name="T97" fmla="*/ 93 h 172"/>
              <a:gd name="T98" fmla="*/ 102 w 183"/>
              <a:gd name="T99" fmla="*/ 97 h 172"/>
              <a:gd name="T100" fmla="*/ 56 w 183"/>
              <a:gd name="T101" fmla="*/ 101 h 172"/>
              <a:gd name="T102" fmla="*/ 56 w 183"/>
              <a:gd name="T103" fmla="*/ 124 h 172"/>
              <a:gd name="T104" fmla="*/ 56 w 183"/>
              <a:gd name="T105" fmla="*/ 115 h 172"/>
              <a:gd name="T106" fmla="*/ 160 w 183"/>
              <a:gd name="T107" fmla="*/ 120 h 172"/>
              <a:gd name="T108" fmla="*/ 56 w 183"/>
              <a:gd name="T109" fmla="*/ 12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172">
                <a:moveTo>
                  <a:pt x="56" y="146"/>
                </a:moveTo>
                <a:cubicBezTo>
                  <a:pt x="54" y="146"/>
                  <a:pt x="52" y="145"/>
                  <a:pt x="52" y="142"/>
                </a:cubicBezTo>
                <a:cubicBezTo>
                  <a:pt x="52" y="140"/>
                  <a:pt x="54" y="138"/>
                  <a:pt x="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8" y="138"/>
                  <a:pt x="160" y="140"/>
                  <a:pt x="160" y="142"/>
                </a:cubicBezTo>
                <a:cubicBezTo>
                  <a:pt x="160" y="145"/>
                  <a:pt x="158" y="146"/>
                  <a:pt x="156" y="146"/>
                </a:cubicBezTo>
                <a:cubicBezTo>
                  <a:pt x="56" y="146"/>
                  <a:pt x="56" y="146"/>
                  <a:pt x="56" y="146"/>
                </a:cubicBezTo>
                <a:close/>
                <a:moveTo>
                  <a:pt x="56" y="24"/>
                </a:moveTo>
                <a:cubicBezTo>
                  <a:pt x="56" y="24"/>
                  <a:pt x="56" y="24"/>
                  <a:pt x="56" y="24"/>
                </a:cubicBezTo>
                <a:cubicBezTo>
                  <a:pt x="54" y="24"/>
                  <a:pt x="52" y="26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60"/>
                  <a:pt x="54" y="62"/>
                  <a:pt x="56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8" y="62"/>
                  <a:pt x="160" y="60"/>
                  <a:pt x="160" y="58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0" y="26"/>
                  <a:pt x="158" y="24"/>
                  <a:pt x="156" y="24"/>
                </a:cubicBezTo>
                <a:cubicBezTo>
                  <a:pt x="56" y="24"/>
                  <a:pt x="56" y="24"/>
                  <a:pt x="56" y="24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1" y="32"/>
                  <a:pt x="61" y="32"/>
                  <a:pt x="61" y="3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61" y="54"/>
                  <a:pt x="61" y="54"/>
                  <a:pt x="61" y="54"/>
                </a:cubicBez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160"/>
                  <a:pt x="29" y="160"/>
                  <a:pt x="29" y="150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22" y="172"/>
                </a:moveTo>
                <a:cubicBezTo>
                  <a:pt x="22" y="172"/>
                  <a:pt x="22" y="172"/>
                  <a:pt x="22" y="172"/>
                </a:cubicBezTo>
                <a:cubicBezTo>
                  <a:pt x="16" y="172"/>
                  <a:pt x="10" y="170"/>
                  <a:pt x="7" y="166"/>
                </a:cubicBezTo>
                <a:cubicBezTo>
                  <a:pt x="6" y="166"/>
                  <a:pt x="6" y="166"/>
                  <a:pt x="6" y="166"/>
                </a:cubicBezTo>
                <a:cubicBezTo>
                  <a:pt x="3" y="162"/>
                  <a:pt x="0" y="156"/>
                  <a:pt x="0" y="15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1"/>
                  <a:pt x="3" y="38"/>
                  <a:pt x="7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3"/>
                  <a:pt x="33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0" y="0"/>
                  <a:pt x="183" y="3"/>
                  <a:pt x="183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150"/>
                  <a:pt x="183" y="150"/>
                  <a:pt x="183" y="150"/>
                </a:cubicBezTo>
                <a:cubicBezTo>
                  <a:pt x="183" y="156"/>
                  <a:pt x="181" y="162"/>
                  <a:pt x="177" y="166"/>
                </a:cubicBezTo>
                <a:cubicBezTo>
                  <a:pt x="177" y="166"/>
                  <a:pt x="177" y="166"/>
                  <a:pt x="177" y="166"/>
                </a:cubicBezTo>
                <a:cubicBezTo>
                  <a:pt x="177" y="166"/>
                  <a:pt x="177" y="166"/>
                  <a:pt x="177" y="166"/>
                </a:cubicBezTo>
                <a:cubicBezTo>
                  <a:pt x="173" y="170"/>
                  <a:pt x="167" y="172"/>
                  <a:pt x="161" y="172"/>
                </a:cubicBezTo>
                <a:cubicBezTo>
                  <a:pt x="22" y="172"/>
                  <a:pt x="22" y="172"/>
                  <a:pt x="22" y="172"/>
                </a:cubicBezTo>
                <a:cubicBezTo>
                  <a:pt x="22" y="172"/>
                  <a:pt x="22" y="172"/>
                  <a:pt x="22" y="172"/>
                </a:cubicBezTo>
                <a:cubicBezTo>
                  <a:pt x="22" y="172"/>
                  <a:pt x="22" y="172"/>
                  <a:pt x="22" y="172"/>
                </a:cubicBezTo>
                <a:close/>
                <a:moveTo>
                  <a:pt x="169" y="150"/>
                </a:moveTo>
                <a:cubicBezTo>
                  <a:pt x="169" y="150"/>
                  <a:pt x="169" y="150"/>
                  <a:pt x="169" y="150"/>
                </a:cubicBezTo>
                <a:cubicBezTo>
                  <a:pt x="169" y="14"/>
                  <a:pt x="169" y="14"/>
                  <a:pt x="169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59"/>
                  <a:pt x="44" y="105"/>
                  <a:pt x="44" y="150"/>
                </a:cubicBezTo>
                <a:cubicBezTo>
                  <a:pt x="44" y="153"/>
                  <a:pt x="43" y="156"/>
                  <a:pt x="42" y="158"/>
                </a:cubicBezTo>
                <a:cubicBezTo>
                  <a:pt x="161" y="158"/>
                  <a:pt x="161" y="158"/>
                  <a:pt x="161" y="158"/>
                </a:cubicBezTo>
                <a:cubicBezTo>
                  <a:pt x="163" y="158"/>
                  <a:pt x="165" y="157"/>
                  <a:pt x="167" y="156"/>
                </a:cubicBezTo>
                <a:cubicBezTo>
                  <a:pt x="167" y="156"/>
                  <a:pt x="167" y="156"/>
                  <a:pt x="167" y="156"/>
                </a:cubicBezTo>
                <a:cubicBezTo>
                  <a:pt x="168" y="154"/>
                  <a:pt x="169" y="153"/>
                  <a:pt x="169" y="150"/>
                </a:cubicBezTo>
                <a:close/>
                <a:moveTo>
                  <a:pt x="111" y="70"/>
                </a:moveTo>
                <a:cubicBezTo>
                  <a:pt x="111" y="70"/>
                  <a:pt x="111" y="70"/>
                  <a:pt x="111" y="70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8" y="70"/>
                  <a:pt x="160" y="72"/>
                  <a:pt x="160" y="75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60" y="97"/>
                  <a:pt x="160" y="97"/>
                  <a:pt x="160" y="97"/>
                </a:cubicBezTo>
                <a:cubicBezTo>
                  <a:pt x="160" y="99"/>
                  <a:pt x="158" y="101"/>
                  <a:pt x="156" y="101"/>
                </a:cubicBezTo>
                <a:cubicBezTo>
                  <a:pt x="156" y="101"/>
                  <a:pt x="156" y="101"/>
                  <a:pt x="156" y="101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09" y="101"/>
                  <a:pt x="107" y="99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7" y="72"/>
                  <a:pt x="109" y="70"/>
                  <a:pt x="111" y="70"/>
                </a:cubicBezTo>
                <a:close/>
                <a:moveTo>
                  <a:pt x="152" y="79"/>
                </a:moveTo>
                <a:cubicBezTo>
                  <a:pt x="152" y="79"/>
                  <a:pt x="152" y="79"/>
                  <a:pt x="152" y="79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15" y="93"/>
                  <a:pt x="115" y="93"/>
                  <a:pt x="115" y="93"/>
                </a:cubicBezTo>
                <a:cubicBezTo>
                  <a:pt x="152" y="93"/>
                  <a:pt x="152" y="93"/>
                  <a:pt x="152" y="93"/>
                </a:cubicBezTo>
                <a:cubicBezTo>
                  <a:pt x="152" y="79"/>
                  <a:pt x="152" y="79"/>
                  <a:pt x="152" y="79"/>
                </a:cubicBezTo>
                <a:close/>
                <a:moveTo>
                  <a:pt x="56" y="79"/>
                </a:moveTo>
                <a:cubicBezTo>
                  <a:pt x="56" y="79"/>
                  <a:pt x="56" y="79"/>
                  <a:pt x="56" y="79"/>
                </a:cubicBezTo>
                <a:cubicBezTo>
                  <a:pt x="54" y="79"/>
                  <a:pt x="52" y="77"/>
                  <a:pt x="52" y="75"/>
                </a:cubicBezTo>
                <a:cubicBezTo>
                  <a:pt x="52" y="72"/>
                  <a:pt x="54" y="70"/>
                  <a:pt x="56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100" y="70"/>
                  <a:pt x="102" y="72"/>
                  <a:pt x="102" y="75"/>
                </a:cubicBezTo>
                <a:cubicBezTo>
                  <a:pt x="102" y="77"/>
                  <a:pt x="100" y="79"/>
                  <a:pt x="97" y="79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56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4" y="101"/>
                  <a:pt x="52" y="99"/>
                  <a:pt x="52" y="97"/>
                </a:cubicBezTo>
                <a:cubicBezTo>
                  <a:pt x="52" y="95"/>
                  <a:pt x="54" y="93"/>
                  <a:pt x="56" y="93"/>
                </a:cubicBezTo>
                <a:cubicBezTo>
                  <a:pt x="97" y="93"/>
                  <a:pt x="97" y="93"/>
                  <a:pt x="97" y="93"/>
                </a:cubicBezTo>
                <a:cubicBezTo>
                  <a:pt x="100" y="93"/>
                  <a:pt x="102" y="95"/>
                  <a:pt x="102" y="97"/>
                </a:cubicBezTo>
                <a:cubicBezTo>
                  <a:pt x="102" y="99"/>
                  <a:pt x="100" y="101"/>
                  <a:pt x="97" y="101"/>
                </a:cubicBezTo>
                <a:cubicBezTo>
                  <a:pt x="56" y="101"/>
                  <a:pt x="56" y="101"/>
                  <a:pt x="56" y="101"/>
                </a:cubicBezTo>
                <a:close/>
                <a:moveTo>
                  <a:pt x="56" y="124"/>
                </a:moveTo>
                <a:cubicBezTo>
                  <a:pt x="56" y="124"/>
                  <a:pt x="56" y="124"/>
                  <a:pt x="56" y="124"/>
                </a:cubicBezTo>
                <a:cubicBezTo>
                  <a:pt x="54" y="124"/>
                  <a:pt x="52" y="122"/>
                  <a:pt x="52" y="120"/>
                </a:cubicBezTo>
                <a:cubicBezTo>
                  <a:pt x="52" y="117"/>
                  <a:pt x="54" y="115"/>
                  <a:pt x="56" y="115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158" y="115"/>
                  <a:pt x="160" y="117"/>
                  <a:pt x="160" y="120"/>
                </a:cubicBezTo>
                <a:cubicBezTo>
                  <a:pt x="160" y="122"/>
                  <a:pt x="158" y="124"/>
                  <a:pt x="156" y="124"/>
                </a:cubicBezTo>
                <a:cubicBezTo>
                  <a:pt x="56" y="124"/>
                  <a:pt x="56" y="124"/>
                  <a:pt x="56" y="1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9" name="PA_淘宝店chenying0907 1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65150" y="3371303"/>
            <a:ext cx="2014538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THREE</a:t>
            </a:r>
          </a:p>
          <a:p>
            <a:pPr algn="r">
              <a:lnSpc>
                <a:spcPct val="120000"/>
              </a:lnSpc>
            </a:pP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570" name="PA_淘宝店chenying0907 1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96950" y="2258122"/>
            <a:ext cx="2014538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TWO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571" name="PA_淘宝店chenying0907 1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871664" y="1187816"/>
            <a:ext cx="201453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572" name="PA_淘宝店chenying0907 20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567489" y="3371303"/>
            <a:ext cx="201453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FIVE</a:t>
            </a:r>
          </a:p>
          <a:p>
            <a:pPr>
              <a:lnSpc>
                <a:spcPct val="120000"/>
              </a:lnSpc>
            </a:pP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573" name="PA_淘宝店chenying0907 2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148389" y="2258122"/>
            <a:ext cx="201453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FOUR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574" name="PA_任意多边形 22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5737225" y="1"/>
            <a:ext cx="3416300" cy="3318899"/>
          </a:xfrm>
          <a:custGeom>
            <a:avLst/>
            <a:gdLst>
              <a:gd name="T0" fmla="*/ 0 w 2152"/>
              <a:gd name="T1" fmla="*/ 0 h 2090"/>
              <a:gd name="T2" fmla="*/ 0 w 2152"/>
              <a:gd name="T3" fmla="*/ 0 h 2090"/>
              <a:gd name="T4" fmla="*/ 2152 w 2152"/>
              <a:gd name="T5" fmla="*/ 2090 h 2090"/>
              <a:gd name="T6" fmla="*/ 2152 w 2152"/>
              <a:gd name="T7" fmla="*/ 2090 h 2090"/>
              <a:gd name="T8" fmla="*/ 0 w 2152"/>
              <a:gd name="T9" fmla="*/ 0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2" h="2090">
                <a:moveTo>
                  <a:pt x="0" y="0"/>
                </a:moveTo>
                <a:lnTo>
                  <a:pt x="0" y="0"/>
                </a:lnTo>
                <a:lnTo>
                  <a:pt x="2152" y="2090"/>
                </a:lnTo>
                <a:lnTo>
                  <a:pt x="2152" y="2090"/>
                </a:lnTo>
                <a:lnTo>
                  <a:pt x="0" y="0"/>
                </a:lnTo>
                <a:close/>
              </a:path>
            </a:pathLst>
          </a:custGeom>
          <a:solidFill>
            <a:srgbClr val="F286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" name="PA_淘宝店chenying0907 43"/>
          <p:cNvGrpSpPr/>
          <p:nvPr>
            <p:custDataLst>
              <p:tags r:id="rId17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5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PA_文本框 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PA_文本框 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288246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animBg="1" autoUpdateAnimBg="0"/>
      <p:bldP spid="23556" grpId="0" animBg="1" autoUpdateAnimBg="0"/>
      <p:bldP spid="23557" grpId="0" animBg="1"/>
      <p:bldP spid="23558" grpId="0" animBg="1"/>
      <p:bldP spid="23564" grpId="0" animBg="1"/>
      <p:bldP spid="23565" grpId="0" animBg="1"/>
      <p:bldP spid="23566" grpId="0" animBg="1"/>
      <p:bldP spid="23567" grpId="0" animBg="1"/>
      <p:bldP spid="23568" grpId="0" animBg="1"/>
      <p:bldP spid="23569" grpId="0" animBg="1" autoUpdateAnimBg="0"/>
      <p:bldP spid="23570" grpId="0" animBg="1" autoUpdateAnimBg="0"/>
      <p:bldP spid="23571" grpId="0"/>
      <p:bldP spid="23572" grpId="0"/>
      <p:bldP spid="23573" grpId="0"/>
      <p:bldP spid="23574" grpId="0" animBg="1"/>
      <p:bldP spid="48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PA_任意多边形 8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646113" y="2907928"/>
            <a:ext cx="2011362" cy="281074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37" name="PA_椭圆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09726" y="2861875"/>
            <a:ext cx="85725" cy="90516"/>
          </a:xfrm>
          <a:prstGeom prst="ellipse">
            <a:avLst/>
          </a:prstGeom>
          <a:solidFill>
            <a:schemeClr val="accent2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8" name="PA_任意多边形 10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1300164" y="1890025"/>
            <a:ext cx="700087" cy="806699"/>
          </a:xfrm>
          <a:custGeom>
            <a:avLst/>
            <a:gdLst>
              <a:gd name="T0" fmla="*/ 181 w 220"/>
              <a:gd name="T1" fmla="*/ 39 h 252"/>
              <a:gd name="T2" fmla="*/ 39 w 220"/>
              <a:gd name="T3" fmla="*/ 39 h 252"/>
              <a:gd name="T4" fmla="*/ 39 w 220"/>
              <a:gd name="T5" fmla="*/ 181 h 252"/>
              <a:gd name="T6" fmla="*/ 110 w 220"/>
              <a:gd name="T7" fmla="*/ 252 h 252"/>
              <a:gd name="T8" fmla="*/ 181 w 220"/>
              <a:gd name="T9" fmla="*/ 181 h 252"/>
              <a:gd name="T10" fmla="*/ 181 w 220"/>
              <a:gd name="T11" fmla="*/ 39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252">
                <a:moveTo>
                  <a:pt x="181" y="39"/>
                </a:moveTo>
                <a:cubicBezTo>
                  <a:pt x="142" y="0"/>
                  <a:pt x="79" y="0"/>
                  <a:pt x="39" y="39"/>
                </a:cubicBezTo>
                <a:cubicBezTo>
                  <a:pt x="0" y="78"/>
                  <a:pt x="0" y="142"/>
                  <a:pt x="39" y="181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81" y="181"/>
                  <a:pt x="181" y="181"/>
                  <a:pt x="181" y="181"/>
                </a:cubicBezTo>
                <a:cubicBezTo>
                  <a:pt x="220" y="142"/>
                  <a:pt x="220" y="78"/>
                  <a:pt x="181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9" name="PA_椭圆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19226" y="2004361"/>
            <a:ext cx="466725" cy="4748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PA_任意多边形 1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2590800" y="2907928"/>
            <a:ext cx="2012950" cy="281074"/>
          </a:xfrm>
          <a:custGeom>
            <a:avLst/>
            <a:gdLst>
              <a:gd name="T0" fmla="*/ 1170 w 1268"/>
              <a:gd name="T1" fmla="*/ 177 h 177"/>
              <a:gd name="T2" fmla="*/ 0 w 1268"/>
              <a:gd name="T3" fmla="*/ 177 h 177"/>
              <a:gd name="T4" fmla="*/ 99 w 1268"/>
              <a:gd name="T5" fmla="*/ 88 h 177"/>
              <a:gd name="T6" fmla="*/ 0 w 1268"/>
              <a:gd name="T7" fmla="*/ 0 h 177"/>
              <a:gd name="T8" fmla="*/ 1170 w 1268"/>
              <a:gd name="T9" fmla="*/ 0 h 177"/>
              <a:gd name="T10" fmla="*/ 1268 w 1268"/>
              <a:gd name="T11" fmla="*/ 88 h 177"/>
              <a:gd name="T12" fmla="*/ 1170 w 1268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8" h="177">
                <a:moveTo>
                  <a:pt x="1170" y="177"/>
                </a:moveTo>
                <a:lnTo>
                  <a:pt x="0" y="177"/>
                </a:lnTo>
                <a:lnTo>
                  <a:pt x="99" y="88"/>
                </a:lnTo>
                <a:lnTo>
                  <a:pt x="0" y="0"/>
                </a:lnTo>
                <a:lnTo>
                  <a:pt x="1170" y="0"/>
                </a:lnTo>
                <a:lnTo>
                  <a:pt x="1268" y="88"/>
                </a:lnTo>
                <a:lnTo>
                  <a:pt x="1170" y="1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41" name="PA_椭圆 1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54414" y="2861875"/>
            <a:ext cx="85725" cy="90516"/>
          </a:xfrm>
          <a:prstGeom prst="ellipse">
            <a:avLst/>
          </a:prstGeom>
          <a:solidFill>
            <a:schemeClr val="accent3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2" name="PA_任意多边形 14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246439" y="1890025"/>
            <a:ext cx="701675" cy="806699"/>
          </a:xfrm>
          <a:custGeom>
            <a:avLst/>
            <a:gdLst>
              <a:gd name="T0" fmla="*/ 181 w 221"/>
              <a:gd name="T1" fmla="*/ 39 h 252"/>
              <a:gd name="T2" fmla="*/ 40 w 221"/>
              <a:gd name="T3" fmla="*/ 39 h 252"/>
              <a:gd name="T4" fmla="*/ 40 w 221"/>
              <a:gd name="T5" fmla="*/ 181 h 252"/>
              <a:gd name="T6" fmla="*/ 111 w 221"/>
              <a:gd name="T7" fmla="*/ 252 h 252"/>
              <a:gd name="T8" fmla="*/ 181 w 221"/>
              <a:gd name="T9" fmla="*/ 181 h 252"/>
              <a:gd name="T10" fmla="*/ 181 w 221"/>
              <a:gd name="T11" fmla="*/ 39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1" h="252">
                <a:moveTo>
                  <a:pt x="181" y="39"/>
                </a:moveTo>
                <a:cubicBezTo>
                  <a:pt x="142" y="0"/>
                  <a:pt x="79" y="0"/>
                  <a:pt x="40" y="39"/>
                </a:cubicBezTo>
                <a:cubicBezTo>
                  <a:pt x="0" y="78"/>
                  <a:pt x="0" y="142"/>
                  <a:pt x="40" y="181"/>
                </a:cubicBezTo>
                <a:cubicBezTo>
                  <a:pt x="111" y="252"/>
                  <a:pt x="111" y="252"/>
                  <a:pt x="111" y="252"/>
                </a:cubicBezTo>
                <a:cubicBezTo>
                  <a:pt x="181" y="181"/>
                  <a:pt x="181" y="181"/>
                  <a:pt x="181" y="181"/>
                </a:cubicBezTo>
                <a:cubicBezTo>
                  <a:pt x="221" y="142"/>
                  <a:pt x="221" y="78"/>
                  <a:pt x="181" y="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3" name="PA_椭圆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63914" y="2004361"/>
            <a:ext cx="466725" cy="4748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4" name="PA_任意多边形 16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537076" y="2907928"/>
            <a:ext cx="2011363" cy="281074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45" name="PA_椭圆 1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00689" y="2861875"/>
            <a:ext cx="85725" cy="90516"/>
          </a:xfrm>
          <a:prstGeom prst="ellipse">
            <a:avLst/>
          </a:prstGeom>
          <a:solidFill>
            <a:schemeClr val="accent4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6" name="PA_任意多边形 18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194300" y="1890025"/>
            <a:ext cx="700088" cy="806699"/>
          </a:xfrm>
          <a:custGeom>
            <a:avLst/>
            <a:gdLst>
              <a:gd name="T0" fmla="*/ 181 w 220"/>
              <a:gd name="T1" fmla="*/ 39 h 252"/>
              <a:gd name="T2" fmla="*/ 39 w 220"/>
              <a:gd name="T3" fmla="*/ 39 h 252"/>
              <a:gd name="T4" fmla="*/ 39 w 220"/>
              <a:gd name="T5" fmla="*/ 181 h 252"/>
              <a:gd name="T6" fmla="*/ 110 w 220"/>
              <a:gd name="T7" fmla="*/ 252 h 252"/>
              <a:gd name="T8" fmla="*/ 181 w 220"/>
              <a:gd name="T9" fmla="*/ 181 h 252"/>
              <a:gd name="T10" fmla="*/ 181 w 220"/>
              <a:gd name="T11" fmla="*/ 39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252">
                <a:moveTo>
                  <a:pt x="181" y="39"/>
                </a:moveTo>
                <a:cubicBezTo>
                  <a:pt x="142" y="0"/>
                  <a:pt x="78" y="0"/>
                  <a:pt x="39" y="39"/>
                </a:cubicBezTo>
                <a:cubicBezTo>
                  <a:pt x="0" y="78"/>
                  <a:pt x="0" y="142"/>
                  <a:pt x="39" y="181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81" y="181"/>
                  <a:pt x="181" y="181"/>
                  <a:pt x="181" y="181"/>
                </a:cubicBezTo>
                <a:cubicBezTo>
                  <a:pt x="220" y="142"/>
                  <a:pt x="220" y="78"/>
                  <a:pt x="181" y="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7" name="PA_椭圆 1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08601" y="2004361"/>
            <a:ext cx="468313" cy="4748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PA_任意多边形 20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6481764" y="2907928"/>
            <a:ext cx="2016125" cy="281074"/>
          </a:xfrm>
          <a:custGeom>
            <a:avLst/>
            <a:gdLst>
              <a:gd name="T0" fmla="*/ 1170 w 1270"/>
              <a:gd name="T1" fmla="*/ 177 h 177"/>
              <a:gd name="T2" fmla="*/ 0 w 1270"/>
              <a:gd name="T3" fmla="*/ 177 h 177"/>
              <a:gd name="T4" fmla="*/ 100 w 1270"/>
              <a:gd name="T5" fmla="*/ 88 h 177"/>
              <a:gd name="T6" fmla="*/ 0 w 1270"/>
              <a:gd name="T7" fmla="*/ 0 h 177"/>
              <a:gd name="T8" fmla="*/ 1170 w 1270"/>
              <a:gd name="T9" fmla="*/ 0 h 177"/>
              <a:gd name="T10" fmla="*/ 1270 w 1270"/>
              <a:gd name="T11" fmla="*/ 88 h 177"/>
              <a:gd name="T12" fmla="*/ 1170 w 1270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0" h="177">
                <a:moveTo>
                  <a:pt x="1170" y="177"/>
                </a:moveTo>
                <a:lnTo>
                  <a:pt x="0" y="177"/>
                </a:lnTo>
                <a:lnTo>
                  <a:pt x="100" y="88"/>
                </a:lnTo>
                <a:lnTo>
                  <a:pt x="0" y="0"/>
                </a:lnTo>
                <a:lnTo>
                  <a:pt x="1170" y="0"/>
                </a:lnTo>
                <a:lnTo>
                  <a:pt x="1270" y="88"/>
                </a:lnTo>
                <a:lnTo>
                  <a:pt x="1170" y="17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49" name="PA_椭圆 2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445375" y="2861875"/>
            <a:ext cx="88900" cy="90516"/>
          </a:xfrm>
          <a:prstGeom prst="ellipse">
            <a:avLst/>
          </a:prstGeom>
          <a:solidFill>
            <a:schemeClr val="accent5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0" name="PA_任意多边形 22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7140575" y="1890025"/>
            <a:ext cx="698500" cy="806699"/>
          </a:xfrm>
          <a:custGeom>
            <a:avLst/>
            <a:gdLst>
              <a:gd name="T0" fmla="*/ 181 w 220"/>
              <a:gd name="T1" fmla="*/ 39 h 252"/>
              <a:gd name="T2" fmla="*/ 39 w 220"/>
              <a:gd name="T3" fmla="*/ 39 h 252"/>
              <a:gd name="T4" fmla="*/ 39 w 220"/>
              <a:gd name="T5" fmla="*/ 181 h 252"/>
              <a:gd name="T6" fmla="*/ 110 w 220"/>
              <a:gd name="T7" fmla="*/ 252 h 252"/>
              <a:gd name="T8" fmla="*/ 181 w 220"/>
              <a:gd name="T9" fmla="*/ 181 h 252"/>
              <a:gd name="T10" fmla="*/ 181 w 220"/>
              <a:gd name="T11" fmla="*/ 39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252">
                <a:moveTo>
                  <a:pt x="181" y="39"/>
                </a:moveTo>
                <a:cubicBezTo>
                  <a:pt x="142" y="0"/>
                  <a:pt x="78" y="0"/>
                  <a:pt x="39" y="39"/>
                </a:cubicBezTo>
                <a:cubicBezTo>
                  <a:pt x="0" y="78"/>
                  <a:pt x="0" y="142"/>
                  <a:pt x="39" y="181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81" y="181"/>
                  <a:pt x="181" y="181"/>
                  <a:pt x="181" y="181"/>
                </a:cubicBezTo>
                <a:cubicBezTo>
                  <a:pt x="220" y="142"/>
                  <a:pt x="220" y="78"/>
                  <a:pt x="181" y="3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1" name="PA_椭圆 2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254875" y="2004361"/>
            <a:ext cx="469900" cy="4748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PA_任意多边形 24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1555750" y="2145693"/>
            <a:ext cx="190500" cy="192146"/>
          </a:xfrm>
          <a:custGeom>
            <a:avLst/>
            <a:gdLst>
              <a:gd name="T0" fmla="*/ 3 w 60"/>
              <a:gd name="T1" fmla="*/ 0 h 60"/>
              <a:gd name="T2" fmla="*/ 60 w 60"/>
              <a:gd name="T3" fmla="*/ 2 h 60"/>
              <a:gd name="T4" fmla="*/ 60 w 60"/>
              <a:gd name="T5" fmla="*/ 58 h 60"/>
              <a:gd name="T6" fmla="*/ 58 w 60"/>
              <a:gd name="T7" fmla="*/ 60 h 60"/>
              <a:gd name="T8" fmla="*/ 0 w 60"/>
              <a:gd name="T9" fmla="*/ 58 h 60"/>
              <a:gd name="T10" fmla="*/ 0 w 60"/>
              <a:gd name="T11" fmla="*/ 2 h 60"/>
              <a:gd name="T12" fmla="*/ 31 w 60"/>
              <a:gd name="T13" fmla="*/ 44 h 60"/>
              <a:gd name="T14" fmla="*/ 33 w 60"/>
              <a:gd name="T15" fmla="*/ 49 h 60"/>
              <a:gd name="T16" fmla="*/ 47 w 60"/>
              <a:gd name="T17" fmla="*/ 48 h 60"/>
              <a:gd name="T18" fmla="*/ 46 w 60"/>
              <a:gd name="T19" fmla="*/ 35 h 60"/>
              <a:gd name="T20" fmla="*/ 37 w 60"/>
              <a:gd name="T21" fmla="*/ 34 h 60"/>
              <a:gd name="T22" fmla="*/ 47 w 60"/>
              <a:gd name="T23" fmla="*/ 29 h 60"/>
              <a:gd name="T24" fmla="*/ 34 w 60"/>
              <a:gd name="T25" fmla="*/ 24 h 60"/>
              <a:gd name="T26" fmla="*/ 35 w 60"/>
              <a:gd name="T27" fmla="*/ 39 h 60"/>
              <a:gd name="T28" fmla="*/ 42 w 60"/>
              <a:gd name="T29" fmla="*/ 38 h 60"/>
              <a:gd name="T30" fmla="*/ 42 w 60"/>
              <a:gd name="T31" fmla="*/ 46 h 60"/>
              <a:gd name="T32" fmla="*/ 37 w 60"/>
              <a:gd name="T33" fmla="*/ 46 h 60"/>
              <a:gd name="T34" fmla="*/ 31 w 60"/>
              <a:gd name="T35" fmla="*/ 44 h 60"/>
              <a:gd name="T36" fmla="*/ 23 w 60"/>
              <a:gd name="T37" fmla="*/ 51 h 60"/>
              <a:gd name="T38" fmla="*/ 19 w 60"/>
              <a:gd name="T39" fmla="*/ 24 h 60"/>
              <a:gd name="T40" fmla="*/ 11 w 60"/>
              <a:gd name="T41" fmla="*/ 31 h 60"/>
              <a:gd name="T42" fmla="*/ 18 w 60"/>
              <a:gd name="T43" fmla="*/ 31 h 60"/>
              <a:gd name="T44" fmla="*/ 23 w 60"/>
              <a:gd name="T45" fmla="*/ 51 h 60"/>
              <a:gd name="T46" fmla="*/ 5 w 60"/>
              <a:gd name="T47" fmla="*/ 15 h 60"/>
              <a:gd name="T48" fmla="*/ 56 w 60"/>
              <a:gd name="T49" fmla="*/ 5 h 60"/>
              <a:gd name="T50" fmla="*/ 51 w 60"/>
              <a:gd name="T51" fmla="*/ 8 h 60"/>
              <a:gd name="T52" fmla="*/ 47 w 60"/>
              <a:gd name="T53" fmla="*/ 8 h 60"/>
              <a:gd name="T54" fmla="*/ 39 w 60"/>
              <a:gd name="T55" fmla="*/ 5 h 60"/>
              <a:gd name="T56" fmla="*/ 37 w 60"/>
              <a:gd name="T57" fmla="*/ 10 h 60"/>
              <a:gd name="T58" fmla="*/ 34 w 60"/>
              <a:gd name="T59" fmla="*/ 5 h 60"/>
              <a:gd name="T60" fmla="*/ 26 w 60"/>
              <a:gd name="T61" fmla="*/ 8 h 60"/>
              <a:gd name="T62" fmla="*/ 22 w 60"/>
              <a:gd name="T63" fmla="*/ 8 h 60"/>
              <a:gd name="T64" fmla="*/ 14 w 60"/>
              <a:gd name="T65" fmla="*/ 5 h 60"/>
              <a:gd name="T66" fmla="*/ 12 w 60"/>
              <a:gd name="T67" fmla="*/ 10 h 60"/>
              <a:gd name="T68" fmla="*/ 10 w 60"/>
              <a:gd name="T69" fmla="*/ 5 h 60"/>
              <a:gd name="T70" fmla="*/ 5 w 60"/>
              <a:gd name="T71" fmla="*/ 15 h 60"/>
              <a:gd name="T72" fmla="*/ 56 w 60"/>
              <a:gd name="T73" fmla="*/ 18 h 60"/>
              <a:gd name="T74" fmla="*/ 5 w 60"/>
              <a:gd name="T75" fmla="*/ 55 h 60"/>
              <a:gd name="T76" fmla="*/ 56 w 60"/>
              <a:gd name="T77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0" h="60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0" y="1"/>
                  <a:pt x="60" y="2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9"/>
                  <a:pt x="59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1" y="46"/>
                  <a:pt x="32" y="48"/>
                  <a:pt x="33" y="49"/>
                </a:cubicBezTo>
                <a:cubicBezTo>
                  <a:pt x="35" y="50"/>
                  <a:pt x="37" y="51"/>
                  <a:pt x="40" y="51"/>
                </a:cubicBezTo>
                <a:cubicBezTo>
                  <a:pt x="43" y="51"/>
                  <a:pt x="45" y="50"/>
                  <a:pt x="47" y="48"/>
                </a:cubicBezTo>
                <a:cubicBezTo>
                  <a:pt x="48" y="46"/>
                  <a:pt x="49" y="44"/>
                  <a:pt x="49" y="42"/>
                </a:cubicBezTo>
                <a:cubicBezTo>
                  <a:pt x="49" y="39"/>
                  <a:pt x="48" y="37"/>
                  <a:pt x="46" y="35"/>
                </a:cubicBezTo>
                <a:cubicBezTo>
                  <a:pt x="45" y="34"/>
                  <a:pt x="43" y="33"/>
                  <a:pt x="41" y="33"/>
                </a:cubicBezTo>
                <a:cubicBezTo>
                  <a:pt x="39" y="33"/>
                  <a:pt x="38" y="33"/>
                  <a:pt x="37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4"/>
                  <a:pt x="47" y="24"/>
                  <a:pt x="47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1" y="38"/>
                  <a:pt x="31" y="38"/>
                  <a:pt x="31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8"/>
                  <a:pt x="38" y="37"/>
                  <a:pt x="39" y="37"/>
                </a:cubicBezTo>
                <a:cubicBezTo>
                  <a:pt x="41" y="37"/>
                  <a:pt x="42" y="37"/>
                  <a:pt x="42" y="38"/>
                </a:cubicBezTo>
                <a:cubicBezTo>
                  <a:pt x="43" y="39"/>
                  <a:pt x="43" y="40"/>
                  <a:pt x="43" y="42"/>
                </a:cubicBezTo>
                <a:cubicBezTo>
                  <a:pt x="43" y="44"/>
                  <a:pt x="43" y="45"/>
                  <a:pt x="42" y="46"/>
                </a:cubicBezTo>
                <a:cubicBezTo>
                  <a:pt x="42" y="47"/>
                  <a:pt x="41" y="47"/>
                  <a:pt x="40" y="47"/>
                </a:cubicBezTo>
                <a:cubicBezTo>
                  <a:pt x="39" y="47"/>
                  <a:pt x="38" y="47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23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24"/>
                  <a:pt x="23" y="24"/>
                  <a:pt x="23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8" y="26"/>
                  <a:pt x="17" y="27"/>
                  <a:pt x="16" y="28"/>
                </a:cubicBezTo>
                <a:cubicBezTo>
                  <a:pt x="14" y="29"/>
                  <a:pt x="13" y="30"/>
                  <a:pt x="11" y="31"/>
                </a:cubicBezTo>
                <a:cubicBezTo>
                  <a:pt x="11" y="35"/>
                  <a:pt x="11" y="35"/>
                  <a:pt x="11" y="35"/>
                </a:cubicBezTo>
                <a:cubicBezTo>
                  <a:pt x="14" y="34"/>
                  <a:pt x="16" y="33"/>
                  <a:pt x="18" y="31"/>
                </a:cubicBezTo>
                <a:cubicBezTo>
                  <a:pt x="18" y="51"/>
                  <a:pt x="18" y="51"/>
                  <a:pt x="18" y="51"/>
                </a:cubicBezTo>
                <a:cubicBezTo>
                  <a:pt x="23" y="51"/>
                  <a:pt x="23" y="51"/>
                  <a:pt x="23" y="51"/>
                </a:cubicBezTo>
                <a:close/>
                <a:moveTo>
                  <a:pt x="5" y="15"/>
                </a:moveTo>
                <a:cubicBezTo>
                  <a:pt x="5" y="15"/>
                  <a:pt x="5" y="15"/>
                  <a:pt x="5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9"/>
                  <a:pt x="50" y="10"/>
                  <a:pt x="49" y="10"/>
                </a:cubicBezTo>
                <a:cubicBezTo>
                  <a:pt x="48" y="10"/>
                  <a:pt x="47" y="9"/>
                  <a:pt x="47" y="8"/>
                </a:cubicBezTo>
                <a:cubicBezTo>
                  <a:pt x="47" y="5"/>
                  <a:pt x="47" y="5"/>
                  <a:pt x="47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9"/>
                  <a:pt x="38" y="10"/>
                  <a:pt x="37" y="10"/>
                </a:cubicBezTo>
                <a:cubicBezTo>
                  <a:pt x="35" y="10"/>
                  <a:pt x="34" y="9"/>
                  <a:pt x="34" y="8"/>
                </a:cubicBezTo>
                <a:cubicBezTo>
                  <a:pt x="34" y="5"/>
                  <a:pt x="34" y="5"/>
                  <a:pt x="34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9"/>
                  <a:pt x="25" y="10"/>
                  <a:pt x="24" y="10"/>
                </a:cubicBezTo>
                <a:cubicBezTo>
                  <a:pt x="23" y="10"/>
                  <a:pt x="22" y="9"/>
                  <a:pt x="22" y="8"/>
                </a:cubicBezTo>
                <a:cubicBezTo>
                  <a:pt x="22" y="5"/>
                  <a:pt x="22" y="5"/>
                  <a:pt x="2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3" y="10"/>
                  <a:pt x="12" y="10"/>
                </a:cubicBezTo>
                <a:cubicBezTo>
                  <a:pt x="11" y="10"/>
                  <a:pt x="10" y="9"/>
                  <a:pt x="10" y="8"/>
                </a:cubicBezTo>
                <a:cubicBezTo>
                  <a:pt x="10" y="5"/>
                  <a:pt x="10" y="5"/>
                  <a:pt x="1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5"/>
                  <a:pt x="5" y="15"/>
                  <a:pt x="5" y="15"/>
                </a:cubicBezTo>
                <a:close/>
                <a:moveTo>
                  <a:pt x="56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55"/>
                  <a:pt x="5" y="55"/>
                  <a:pt x="5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18"/>
                  <a:pt x="56" y="18"/>
                  <a:pt x="56" y="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4" name="PA_任意多边形 26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3513139" y="2142517"/>
            <a:ext cx="168275" cy="198498"/>
          </a:xfrm>
          <a:custGeom>
            <a:avLst/>
            <a:gdLst>
              <a:gd name="T0" fmla="*/ 11 w 53"/>
              <a:gd name="T1" fmla="*/ 37 h 62"/>
              <a:gd name="T2" fmla="*/ 15 w 53"/>
              <a:gd name="T3" fmla="*/ 37 h 62"/>
              <a:gd name="T4" fmla="*/ 13 w 53"/>
              <a:gd name="T5" fmla="*/ 44 h 62"/>
              <a:gd name="T6" fmla="*/ 11 w 53"/>
              <a:gd name="T7" fmla="*/ 46 h 62"/>
              <a:gd name="T8" fmla="*/ 15 w 53"/>
              <a:gd name="T9" fmla="*/ 46 h 62"/>
              <a:gd name="T10" fmla="*/ 13 w 53"/>
              <a:gd name="T11" fmla="*/ 24 h 62"/>
              <a:gd name="T12" fmla="*/ 11 w 53"/>
              <a:gd name="T13" fmla="*/ 27 h 62"/>
              <a:gd name="T14" fmla="*/ 15 w 53"/>
              <a:gd name="T15" fmla="*/ 27 h 62"/>
              <a:gd name="T16" fmla="*/ 50 w 53"/>
              <a:gd name="T17" fmla="*/ 10 h 62"/>
              <a:gd name="T18" fmla="*/ 44 w 53"/>
              <a:gd name="T19" fmla="*/ 10 h 62"/>
              <a:gd name="T20" fmla="*/ 43 w 53"/>
              <a:gd name="T21" fmla="*/ 7 h 62"/>
              <a:gd name="T22" fmla="*/ 33 w 53"/>
              <a:gd name="T23" fmla="*/ 3 h 62"/>
              <a:gd name="T24" fmla="*/ 20 w 53"/>
              <a:gd name="T25" fmla="*/ 3 h 62"/>
              <a:gd name="T26" fmla="*/ 10 w 53"/>
              <a:gd name="T27" fmla="*/ 7 h 62"/>
              <a:gd name="T28" fmla="*/ 9 w 53"/>
              <a:gd name="T29" fmla="*/ 10 h 62"/>
              <a:gd name="T30" fmla="*/ 0 w 53"/>
              <a:gd name="T31" fmla="*/ 12 h 62"/>
              <a:gd name="T32" fmla="*/ 3 w 53"/>
              <a:gd name="T33" fmla="*/ 62 h 62"/>
              <a:gd name="T34" fmla="*/ 53 w 53"/>
              <a:gd name="T35" fmla="*/ 59 h 62"/>
              <a:gd name="T36" fmla="*/ 50 w 53"/>
              <a:gd name="T37" fmla="*/ 10 h 62"/>
              <a:gd name="T38" fmla="*/ 22 w 53"/>
              <a:gd name="T39" fmla="*/ 5 h 62"/>
              <a:gd name="T40" fmla="*/ 31 w 53"/>
              <a:gd name="T41" fmla="*/ 5 h 62"/>
              <a:gd name="T42" fmla="*/ 21 w 53"/>
              <a:gd name="T43" fmla="*/ 7 h 62"/>
              <a:gd name="T44" fmla="*/ 12 w 53"/>
              <a:gd name="T45" fmla="*/ 10 h 62"/>
              <a:gd name="T46" fmla="*/ 41 w 53"/>
              <a:gd name="T47" fmla="*/ 10 h 62"/>
              <a:gd name="T48" fmla="*/ 12 w 53"/>
              <a:gd name="T49" fmla="*/ 14 h 62"/>
              <a:gd name="T50" fmla="*/ 48 w 53"/>
              <a:gd name="T51" fmla="*/ 57 h 62"/>
              <a:gd name="T52" fmla="*/ 5 w 53"/>
              <a:gd name="T53" fmla="*/ 57 h 62"/>
              <a:gd name="T54" fmla="*/ 9 w 53"/>
              <a:gd name="T55" fmla="*/ 14 h 62"/>
              <a:gd name="T56" fmla="*/ 10 w 53"/>
              <a:gd name="T57" fmla="*/ 17 h 62"/>
              <a:gd name="T58" fmla="*/ 44 w 53"/>
              <a:gd name="T59" fmla="*/ 16 h 62"/>
              <a:gd name="T60" fmla="*/ 48 w 53"/>
              <a:gd name="T61" fmla="*/ 14 h 62"/>
              <a:gd name="T62" fmla="*/ 40 w 53"/>
              <a:gd name="T63" fmla="*/ 25 h 62"/>
              <a:gd name="T64" fmla="*/ 20 w 53"/>
              <a:gd name="T65" fmla="*/ 25 h 62"/>
              <a:gd name="T66" fmla="*/ 20 w 53"/>
              <a:gd name="T67" fmla="*/ 28 h 62"/>
              <a:gd name="T68" fmla="*/ 41 w 53"/>
              <a:gd name="T69" fmla="*/ 27 h 62"/>
              <a:gd name="T70" fmla="*/ 40 w 53"/>
              <a:gd name="T71" fmla="*/ 45 h 62"/>
              <a:gd name="T72" fmla="*/ 20 w 53"/>
              <a:gd name="T73" fmla="*/ 45 h 62"/>
              <a:gd name="T74" fmla="*/ 20 w 53"/>
              <a:gd name="T75" fmla="*/ 48 h 62"/>
              <a:gd name="T76" fmla="*/ 41 w 53"/>
              <a:gd name="T77" fmla="*/ 46 h 62"/>
              <a:gd name="T78" fmla="*/ 40 w 53"/>
              <a:gd name="T79" fmla="*/ 35 h 62"/>
              <a:gd name="T80" fmla="*/ 20 w 53"/>
              <a:gd name="T81" fmla="*/ 35 h 62"/>
              <a:gd name="T82" fmla="*/ 20 w 53"/>
              <a:gd name="T83" fmla="*/ 38 h 62"/>
              <a:gd name="T84" fmla="*/ 41 w 53"/>
              <a:gd name="T85" fmla="*/ 3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2">
                <a:moveTo>
                  <a:pt x="13" y="34"/>
                </a:moveTo>
                <a:cubicBezTo>
                  <a:pt x="12" y="34"/>
                  <a:pt x="11" y="35"/>
                  <a:pt x="11" y="37"/>
                </a:cubicBezTo>
                <a:cubicBezTo>
                  <a:pt x="11" y="38"/>
                  <a:pt x="12" y="39"/>
                  <a:pt x="13" y="39"/>
                </a:cubicBezTo>
                <a:cubicBezTo>
                  <a:pt x="14" y="39"/>
                  <a:pt x="15" y="38"/>
                  <a:pt x="15" y="37"/>
                </a:cubicBezTo>
                <a:cubicBezTo>
                  <a:pt x="15" y="35"/>
                  <a:pt x="14" y="34"/>
                  <a:pt x="13" y="34"/>
                </a:cubicBezTo>
                <a:close/>
                <a:moveTo>
                  <a:pt x="13" y="44"/>
                </a:move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1" y="45"/>
                  <a:pt x="11" y="46"/>
                </a:cubicBezTo>
                <a:cubicBezTo>
                  <a:pt x="11" y="48"/>
                  <a:pt x="12" y="49"/>
                  <a:pt x="13" y="49"/>
                </a:cubicBezTo>
                <a:cubicBezTo>
                  <a:pt x="14" y="49"/>
                  <a:pt x="15" y="48"/>
                  <a:pt x="15" y="46"/>
                </a:cubicBezTo>
                <a:cubicBezTo>
                  <a:pt x="15" y="45"/>
                  <a:pt x="14" y="44"/>
                  <a:pt x="13" y="44"/>
                </a:cubicBezTo>
                <a:close/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1" y="26"/>
                  <a:pt x="11" y="27"/>
                </a:cubicBezTo>
                <a:cubicBezTo>
                  <a:pt x="11" y="28"/>
                  <a:pt x="12" y="29"/>
                  <a:pt x="13" y="29"/>
                </a:cubicBezTo>
                <a:cubicBezTo>
                  <a:pt x="14" y="29"/>
                  <a:pt x="15" y="28"/>
                  <a:pt x="15" y="27"/>
                </a:cubicBezTo>
                <a:cubicBezTo>
                  <a:pt x="15" y="26"/>
                  <a:pt x="14" y="24"/>
                  <a:pt x="13" y="24"/>
                </a:cubicBezTo>
                <a:close/>
                <a:moveTo>
                  <a:pt x="50" y="10"/>
                </a:moveTo>
                <a:cubicBezTo>
                  <a:pt x="50" y="10"/>
                  <a:pt x="50" y="10"/>
                  <a:pt x="50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7"/>
                  <a:pt x="43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6"/>
                  <a:pt x="34" y="4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4" y="0"/>
                  <a:pt x="22" y="1"/>
                  <a:pt x="20" y="3"/>
                </a:cubicBezTo>
                <a:cubicBezTo>
                  <a:pt x="19" y="4"/>
                  <a:pt x="18" y="6"/>
                  <a:pt x="18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9" y="8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11"/>
                  <a:pt x="0" y="1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1" y="62"/>
                  <a:pt x="3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2" y="62"/>
                  <a:pt x="53" y="61"/>
                  <a:pt x="53" y="59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1"/>
                  <a:pt x="52" y="10"/>
                  <a:pt x="50" y="10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3" y="4"/>
                  <a:pt x="25" y="3"/>
                  <a:pt x="27" y="3"/>
                </a:cubicBezTo>
                <a:cubicBezTo>
                  <a:pt x="28" y="3"/>
                  <a:pt x="30" y="4"/>
                  <a:pt x="31" y="5"/>
                </a:cubicBezTo>
                <a:cubicBezTo>
                  <a:pt x="32" y="6"/>
                  <a:pt x="32" y="6"/>
                  <a:pt x="3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2" y="5"/>
                </a:cubicBezTo>
                <a:close/>
                <a:moveTo>
                  <a:pt x="12" y="10"/>
                </a:moveTo>
                <a:cubicBezTo>
                  <a:pt x="12" y="10"/>
                  <a:pt x="12" y="10"/>
                  <a:pt x="1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4"/>
                  <a:pt x="41" y="14"/>
                  <a:pt x="4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0"/>
                  <a:pt x="12" y="10"/>
                  <a:pt x="12" y="10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14"/>
                  <a:pt x="5" y="14"/>
                  <a:pt x="5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10" y="17"/>
                  <a:pt x="10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4"/>
                  <a:pt x="44" y="14"/>
                  <a:pt x="44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57"/>
                  <a:pt x="48" y="57"/>
                  <a:pt x="48" y="57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5"/>
                  <a:pt x="19" y="26"/>
                  <a:pt x="19" y="27"/>
                </a:cubicBezTo>
                <a:cubicBezTo>
                  <a:pt x="19" y="28"/>
                  <a:pt x="19" y="28"/>
                  <a:pt x="2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7"/>
                </a:cubicBezTo>
                <a:cubicBezTo>
                  <a:pt x="41" y="26"/>
                  <a:pt x="41" y="25"/>
                  <a:pt x="40" y="25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19" y="45"/>
                  <a:pt x="19" y="45"/>
                  <a:pt x="19" y="46"/>
                </a:cubicBezTo>
                <a:cubicBezTo>
                  <a:pt x="19" y="47"/>
                  <a:pt x="19" y="48"/>
                  <a:pt x="2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1" y="48"/>
                  <a:pt x="41" y="47"/>
                  <a:pt x="41" y="46"/>
                </a:cubicBezTo>
                <a:cubicBezTo>
                  <a:pt x="41" y="45"/>
                  <a:pt x="41" y="45"/>
                  <a:pt x="40" y="45"/>
                </a:cubicBezTo>
                <a:close/>
                <a:moveTo>
                  <a:pt x="40" y="35"/>
                </a:moveTo>
                <a:cubicBezTo>
                  <a:pt x="40" y="35"/>
                  <a:pt x="40" y="35"/>
                  <a:pt x="4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5"/>
                  <a:pt x="19" y="36"/>
                  <a:pt x="19" y="37"/>
                </a:cubicBezTo>
                <a:cubicBezTo>
                  <a:pt x="19" y="37"/>
                  <a:pt x="19" y="38"/>
                  <a:pt x="2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6"/>
                  <a:pt x="41" y="35"/>
                  <a:pt x="40" y="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5" name="PA_任意多边形 27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7394575" y="2158397"/>
            <a:ext cx="190500" cy="166738"/>
          </a:xfrm>
          <a:custGeom>
            <a:avLst/>
            <a:gdLst>
              <a:gd name="T0" fmla="*/ 58 w 60"/>
              <a:gd name="T1" fmla="*/ 0 h 52"/>
              <a:gd name="T2" fmla="*/ 2 w 60"/>
              <a:gd name="T3" fmla="*/ 0 h 52"/>
              <a:gd name="T4" fmla="*/ 0 w 60"/>
              <a:gd name="T5" fmla="*/ 3 h 52"/>
              <a:gd name="T6" fmla="*/ 0 w 60"/>
              <a:gd name="T7" fmla="*/ 49 h 52"/>
              <a:gd name="T8" fmla="*/ 2 w 60"/>
              <a:gd name="T9" fmla="*/ 52 h 52"/>
              <a:gd name="T10" fmla="*/ 58 w 60"/>
              <a:gd name="T11" fmla="*/ 52 h 52"/>
              <a:gd name="T12" fmla="*/ 60 w 60"/>
              <a:gd name="T13" fmla="*/ 49 h 52"/>
              <a:gd name="T14" fmla="*/ 60 w 60"/>
              <a:gd name="T15" fmla="*/ 3 h 52"/>
              <a:gd name="T16" fmla="*/ 58 w 60"/>
              <a:gd name="T17" fmla="*/ 0 h 52"/>
              <a:gd name="T18" fmla="*/ 55 w 60"/>
              <a:gd name="T19" fmla="*/ 47 h 52"/>
              <a:gd name="T20" fmla="*/ 55 w 60"/>
              <a:gd name="T21" fmla="*/ 47 h 52"/>
              <a:gd name="T22" fmla="*/ 5 w 60"/>
              <a:gd name="T23" fmla="*/ 47 h 52"/>
              <a:gd name="T24" fmla="*/ 5 w 60"/>
              <a:gd name="T25" fmla="*/ 42 h 52"/>
              <a:gd name="T26" fmla="*/ 17 w 60"/>
              <a:gd name="T27" fmla="*/ 30 h 52"/>
              <a:gd name="T28" fmla="*/ 25 w 60"/>
              <a:gd name="T29" fmla="*/ 38 h 52"/>
              <a:gd name="T30" fmla="*/ 25 w 60"/>
              <a:gd name="T31" fmla="*/ 38 h 52"/>
              <a:gd name="T32" fmla="*/ 25 w 60"/>
              <a:gd name="T33" fmla="*/ 38 h 52"/>
              <a:gd name="T34" fmla="*/ 25 w 60"/>
              <a:gd name="T35" fmla="*/ 38 h 52"/>
              <a:gd name="T36" fmla="*/ 30 w 60"/>
              <a:gd name="T37" fmla="*/ 43 h 52"/>
              <a:gd name="T38" fmla="*/ 32 w 60"/>
              <a:gd name="T39" fmla="*/ 43 h 52"/>
              <a:gd name="T40" fmla="*/ 32 w 60"/>
              <a:gd name="T41" fmla="*/ 41 h 52"/>
              <a:gd name="T42" fmla="*/ 28 w 60"/>
              <a:gd name="T43" fmla="*/ 37 h 52"/>
              <a:gd name="T44" fmla="*/ 39 w 60"/>
              <a:gd name="T45" fmla="*/ 26 h 52"/>
              <a:gd name="T46" fmla="*/ 55 w 60"/>
              <a:gd name="T47" fmla="*/ 43 h 52"/>
              <a:gd name="T48" fmla="*/ 55 w 60"/>
              <a:gd name="T49" fmla="*/ 47 h 52"/>
              <a:gd name="T50" fmla="*/ 55 w 60"/>
              <a:gd name="T51" fmla="*/ 39 h 52"/>
              <a:gd name="T52" fmla="*/ 55 w 60"/>
              <a:gd name="T53" fmla="*/ 39 h 52"/>
              <a:gd name="T54" fmla="*/ 40 w 60"/>
              <a:gd name="T55" fmla="*/ 23 h 52"/>
              <a:gd name="T56" fmla="*/ 38 w 60"/>
              <a:gd name="T57" fmla="*/ 23 h 52"/>
              <a:gd name="T58" fmla="*/ 26 w 60"/>
              <a:gd name="T59" fmla="*/ 35 h 52"/>
              <a:gd name="T60" fmla="*/ 17 w 60"/>
              <a:gd name="T61" fmla="*/ 27 h 52"/>
              <a:gd name="T62" fmla="*/ 16 w 60"/>
              <a:gd name="T63" fmla="*/ 27 h 52"/>
              <a:gd name="T64" fmla="*/ 5 w 60"/>
              <a:gd name="T65" fmla="*/ 38 h 52"/>
              <a:gd name="T66" fmla="*/ 5 w 60"/>
              <a:gd name="T67" fmla="*/ 5 h 52"/>
              <a:gd name="T68" fmla="*/ 55 w 60"/>
              <a:gd name="T69" fmla="*/ 5 h 52"/>
              <a:gd name="T70" fmla="*/ 55 w 60"/>
              <a:gd name="T71" fmla="*/ 39 h 52"/>
              <a:gd name="T72" fmla="*/ 17 w 60"/>
              <a:gd name="T73" fmla="*/ 24 h 52"/>
              <a:gd name="T74" fmla="*/ 17 w 60"/>
              <a:gd name="T75" fmla="*/ 24 h 52"/>
              <a:gd name="T76" fmla="*/ 25 w 60"/>
              <a:gd name="T77" fmla="*/ 16 h 52"/>
              <a:gd name="T78" fmla="*/ 17 w 60"/>
              <a:gd name="T79" fmla="*/ 8 h 52"/>
              <a:gd name="T80" fmla="*/ 9 w 60"/>
              <a:gd name="T81" fmla="*/ 16 h 52"/>
              <a:gd name="T82" fmla="*/ 17 w 60"/>
              <a:gd name="T83" fmla="*/ 24 h 52"/>
              <a:gd name="T84" fmla="*/ 17 w 60"/>
              <a:gd name="T85" fmla="*/ 10 h 52"/>
              <a:gd name="T86" fmla="*/ 17 w 60"/>
              <a:gd name="T87" fmla="*/ 10 h 52"/>
              <a:gd name="T88" fmla="*/ 23 w 60"/>
              <a:gd name="T89" fmla="*/ 16 h 52"/>
              <a:gd name="T90" fmla="*/ 17 w 60"/>
              <a:gd name="T91" fmla="*/ 21 h 52"/>
              <a:gd name="T92" fmla="*/ 12 w 60"/>
              <a:gd name="T93" fmla="*/ 16 h 52"/>
              <a:gd name="T94" fmla="*/ 17 w 60"/>
              <a:gd name="T95" fmla="*/ 1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" h="52">
                <a:moveTo>
                  <a:pt x="5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1" y="52"/>
                  <a:pt x="2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60" y="51"/>
                  <a:pt x="60" y="49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8" y="0"/>
                </a:cubicBezTo>
                <a:close/>
                <a:moveTo>
                  <a:pt x="55" y="47"/>
                </a:moveTo>
                <a:cubicBezTo>
                  <a:pt x="55" y="47"/>
                  <a:pt x="55" y="47"/>
                  <a:pt x="5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2"/>
                  <a:pt x="5" y="42"/>
                  <a:pt x="5" y="42"/>
                </a:cubicBezTo>
                <a:cubicBezTo>
                  <a:pt x="17" y="30"/>
                  <a:pt x="17" y="30"/>
                  <a:pt x="17" y="30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4"/>
                  <a:pt x="31" y="44"/>
                  <a:pt x="32" y="43"/>
                </a:cubicBezTo>
                <a:cubicBezTo>
                  <a:pt x="32" y="43"/>
                  <a:pt x="32" y="42"/>
                  <a:pt x="32" y="41"/>
                </a:cubicBezTo>
                <a:cubicBezTo>
                  <a:pt x="28" y="37"/>
                  <a:pt x="28" y="37"/>
                  <a:pt x="28" y="37"/>
                </a:cubicBezTo>
                <a:cubicBezTo>
                  <a:pt x="39" y="26"/>
                  <a:pt x="39" y="26"/>
                  <a:pt x="39" y="26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7"/>
                  <a:pt x="55" y="47"/>
                  <a:pt x="55" y="47"/>
                </a:cubicBezTo>
                <a:close/>
                <a:moveTo>
                  <a:pt x="55" y="39"/>
                </a:moveTo>
                <a:cubicBezTo>
                  <a:pt x="55" y="39"/>
                  <a:pt x="55" y="39"/>
                  <a:pt x="55" y="39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8" y="23"/>
                  <a:pt x="38" y="23"/>
                </a:cubicBezTo>
                <a:cubicBezTo>
                  <a:pt x="26" y="35"/>
                  <a:pt x="26" y="35"/>
                  <a:pt x="26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5"/>
                  <a:pt x="5" y="5"/>
                  <a:pt x="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39"/>
                  <a:pt x="55" y="39"/>
                  <a:pt x="55" y="39"/>
                </a:cubicBezTo>
                <a:close/>
                <a:moveTo>
                  <a:pt x="17" y="24"/>
                </a:moveTo>
                <a:cubicBezTo>
                  <a:pt x="17" y="24"/>
                  <a:pt x="17" y="24"/>
                  <a:pt x="17" y="24"/>
                </a:cubicBezTo>
                <a:cubicBezTo>
                  <a:pt x="22" y="24"/>
                  <a:pt x="25" y="20"/>
                  <a:pt x="25" y="16"/>
                </a:cubicBezTo>
                <a:cubicBezTo>
                  <a:pt x="25" y="11"/>
                  <a:pt x="22" y="8"/>
                  <a:pt x="17" y="8"/>
                </a:cubicBezTo>
                <a:cubicBezTo>
                  <a:pt x="13" y="8"/>
                  <a:pt x="9" y="11"/>
                  <a:pt x="9" y="16"/>
                </a:cubicBezTo>
                <a:cubicBezTo>
                  <a:pt x="9" y="20"/>
                  <a:pt x="13" y="24"/>
                  <a:pt x="17" y="24"/>
                </a:cubicBezTo>
                <a:close/>
                <a:moveTo>
                  <a:pt x="17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20" y="10"/>
                  <a:pt x="23" y="13"/>
                  <a:pt x="23" y="16"/>
                </a:cubicBezTo>
                <a:cubicBezTo>
                  <a:pt x="23" y="18"/>
                  <a:pt x="20" y="21"/>
                  <a:pt x="17" y="21"/>
                </a:cubicBezTo>
                <a:cubicBezTo>
                  <a:pt x="15" y="21"/>
                  <a:pt x="12" y="18"/>
                  <a:pt x="12" y="16"/>
                </a:cubicBezTo>
                <a:cubicBezTo>
                  <a:pt x="12" y="13"/>
                  <a:pt x="15" y="10"/>
                  <a:pt x="17" y="1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6" name="PA_淘宝店chenying0907 2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979489" y="3538359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2557" name="PA_淘宝店chenying0907 29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914651" y="3538359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2558" name="PA_淘宝店chenying0907 30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4879976" y="3538359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2559" name="PA_淘宝店chenying0907 3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813551" y="3538359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2560" name="PA_淘宝店chenying0907 32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1406525" y="2988914"/>
            <a:ext cx="4889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2012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1" name="PA_淘宝店chenying0907 33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349625" y="2988914"/>
            <a:ext cx="4889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endParaRPr lang="zh-CN" altLang="en-US" sz="1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2" name="PA_淘宝店chenying0907 34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299075" y="2988914"/>
            <a:ext cx="4889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endParaRPr lang="zh-CN" altLang="en-US" sz="1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3" name="PA_淘宝店chenying0907 35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7242175" y="2988914"/>
            <a:ext cx="4889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2015</a:t>
            </a:r>
            <a:endParaRPr lang="zh-CN" altLang="en-US" sz="1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PA_任意多边形 15"/>
          <p:cNvSpPr>
            <a:spLocks noEditPoints="1"/>
          </p:cNvSpPr>
          <p:nvPr>
            <p:custDataLst>
              <p:tags r:id="rId28"/>
            </p:custDataLst>
          </p:nvPr>
        </p:nvSpPr>
        <p:spPr bwMode="auto">
          <a:xfrm>
            <a:off x="5438225" y="2131877"/>
            <a:ext cx="209062" cy="219776"/>
          </a:xfrm>
          <a:custGeom>
            <a:avLst/>
            <a:gdLst>
              <a:gd name="T0" fmla="*/ 156 w 183"/>
              <a:gd name="T1" fmla="*/ 27 h 192"/>
              <a:gd name="T2" fmla="*/ 161 w 183"/>
              <a:gd name="T3" fmla="*/ 151 h 192"/>
              <a:gd name="T4" fmla="*/ 169 w 183"/>
              <a:gd name="T5" fmla="*/ 96 h 192"/>
              <a:gd name="T6" fmla="*/ 138 w 183"/>
              <a:gd name="T7" fmla="*/ 129 h 192"/>
              <a:gd name="T8" fmla="*/ 134 w 183"/>
              <a:gd name="T9" fmla="*/ 96 h 192"/>
              <a:gd name="T10" fmla="*/ 54 w 183"/>
              <a:gd name="T11" fmla="*/ 127 h 192"/>
              <a:gd name="T12" fmla="*/ 41 w 183"/>
              <a:gd name="T13" fmla="*/ 96 h 192"/>
              <a:gd name="T14" fmla="*/ 33 w 183"/>
              <a:gd name="T15" fmla="*/ 142 h 192"/>
              <a:gd name="T16" fmla="*/ 0 w 183"/>
              <a:gd name="T17" fmla="*/ 92 h 192"/>
              <a:gd name="T18" fmla="*/ 92 w 183"/>
              <a:gd name="T19" fmla="*/ 0 h 192"/>
              <a:gd name="T20" fmla="*/ 119 w 183"/>
              <a:gd name="T21" fmla="*/ 166 h 192"/>
              <a:gd name="T22" fmla="*/ 112 w 183"/>
              <a:gd name="T23" fmla="*/ 192 h 192"/>
              <a:gd name="T24" fmla="*/ 71 w 183"/>
              <a:gd name="T25" fmla="*/ 192 h 192"/>
              <a:gd name="T26" fmla="*/ 64 w 183"/>
              <a:gd name="T27" fmla="*/ 185 h 192"/>
              <a:gd name="T28" fmla="*/ 42 w 183"/>
              <a:gd name="T29" fmla="*/ 166 h 192"/>
              <a:gd name="T30" fmla="*/ 38 w 183"/>
              <a:gd name="T31" fmla="*/ 154 h 192"/>
              <a:gd name="T32" fmla="*/ 97 w 183"/>
              <a:gd name="T33" fmla="*/ 105 h 192"/>
              <a:gd name="T34" fmla="*/ 146 w 183"/>
              <a:gd name="T35" fmla="*/ 154 h 192"/>
              <a:gd name="T36" fmla="*/ 141 w 183"/>
              <a:gd name="T37" fmla="*/ 166 h 192"/>
              <a:gd name="T38" fmla="*/ 119 w 183"/>
              <a:gd name="T39" fmla="*/ 166 h 192"/>
              <a:gd name="T40" fmla="*/ 105 w 183"/>
              <a:gd name="T41" fmla="*/ 178 h 192"/>
              <a:gd name="T42" fmla="*/ 105 w 183"/>
              <a:gd name="T43" fmla="*/ 159 h 192"/>
              <a:gd name="T44" fmla="*/ 124 w 183"/>
              <a:gd name="T45" fmla="*/ 152 h 192"/>
              <a:gd name="T46" fmla="*/ 59 w 183"/>
              <a:gd name="T47" fmla="*/ 152 h 192"/>
              <a:gd name="T48" fmla="*/ 71 w 183"/>
              <a:gd name="T49" fmla="*/ 152 h 192"/>
              <a:gd name="T50" fmla="*/ 78 w 183"/>
              <a:gd name="T51" fmla="*/ 178 h 192"/>
              <a:gd name="T52" fmla="*/ 146 w 183"/>
              <a:gd name="T53" fmla="*/ 37 h 192"/>
              <a:gd name="T54" fmla="*/ 144 w 183"/>
              <a:gd name="T55" fmla="*/ 35 h 192"/>
              <a:gd name="T56" fmla="*/ 142 w 183"/>
              <a:gd name="T57" fmla="*/ 88 h 192"/>
              <a:gd name="T58" fmla="*/ 146 w 183"/>
              <a:gd name="T59" fmla="*/ 37 h 192"/>
              <a:gd name="T60" fmla="*/ 138 w 183"/>
              <a:gd name="T61" fmla="*/ 30 h 192"/>
              <a:gd name="T62" fmla="*/ 128 w 183"/>
              <a:gd name="T63" fmla="*/ 30 h 192"/>
              <a:gd name="T64" fmla="*/ 138 w 183"/>
              <a:gd name="T65" fmla="*/ 30 h 192"/>
              <a:gd name="T66" fmla="*/ 104 w 183"/>
              <a:gd name="T67" fmla="*/ 16 h 192"/>
              <a:gd name="T68" fmla="*/ 96 w 183"/>
              <a:gd name="T69" fmla="*/ 44 h 192"/>
              <a:gd name="T70" fmla="*/ 123 w 183"/>
              <a:gd name="T71" fmla="*/ 38 h 192"/>
              <a:gd name="T72" fmla="*/ 104 w 183"/>
              <a:gd name="T73" fmla="*/ 16 h 192"/>
              <a:gd name="T74" fmla="*/ 87 w 183"/>
              <a:gd name="T75" fmla="*/ 15 h 192"/>
              <a:gd name="T76" fmla="*/ 62 w 183"/>
              <a:gd name="T77" fmla="*/ 34 h 192"/>
              <a:gd name="T78" fmla="*/ 64 w 183"/>
              <a:gd name="T79" fmla="*/ 39 h 192"/>
              <a:gd name="T80" fmla="*/ 87 w 183"/>
              <a:gd name="T81" fmla="*/ 15 h 192"/>
              <a:gd name="T82" fmla="*/ 61 w 183"/>
              <a:gd name="T83" fmla="*/ 21 h 192"/>
              <a:gd name="T84" fmla="*/ 53 w 183"/>
              <a:gd name="T85" fmla="*/ 34 h 192"/>
              <a:gd name="T86" fmla="*/ 61 w 183"/>
              <a:gd name="T87" fmla="*/ 21 h 192"/>
              <a:gd name="T88" fmla="*/ 39 w 183"/>
              <a:gd name="T89" fmla="*/ 35 h 192"/>
              <a:gd name="T90" fmla="*/ 14 w 183"/>
              <a:gd name="T91" fmla="*/ 88 h 192"/>
              <a:gd name="T92" fmla="*/ 50 w 183"/>
              <a:gd name="T93" fmla="*/ 42 h 192"/>
              <a:gd name="T94" fmla="*/ 126 w 183"/>
              <a:gd name="T95" fmla="*/ 46 h 192"/>
              <a:gd name="T96" fmla="*/ 123 w 183"/>
              <a:gd name="T97" fmla="*/ 47 h 192"/>
              <a:gd name="T98" fmla="*/ 96 w 183"/>
              <a:gd name="T99" fmla="*/ 88 h 192"/>
              <a:gd name="T100" fmla="*/ 126 w 183"/>
              <a:gd name="T101" fmla="*/ 46 h 192"/>
              <a:gd name="T102" fmla="*/ 87 w 183"/>
              <a:gd name="T103" fmla="*/ 53 h 192"/>
              <a:gd name="T104" fmla="*/ 57 w 183"/>
              <a:gd name="T105" fmla="*/ 46 h 192"/>
              <a:gd name="T106" fmla="*/ 87 w 183"/>
              <a:gd name="T107" fmla="*/ 8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" h="192">
                <a:moveTo>
                  <a:pt x="92" y="0"/>
                </a:moveTo>
                <a:cubicBezTo>
                  <a:pt x="117" y="0"/>
                  <a:pt x="140" y="11"/>
                  <a:pt x="156" y="27"/>
                </a:cubicBezTo>
                <a:cubicBezTo>
                  <a:pt x="173" y="44"/>
                  <a:pt x="183" y="67"/>
                  <a:pt x="183" y="92"/>
                </a:cubicBezTo>
                <a:cubicBezTo>
                  <a:pt x="183" y="114"/>
                  <a:pt x="175" y="135"/>
                  <a:pt x="161" y="151"/>
                </a:cubicBezTo>
                <a:cubicBezTo>
                  <a:pt x="156" y="158"/>
                  <a:pt x="144" y="149"/>
                  <a:pt x="151" y="142"/>
                </a:cubicBezTo>
                <a:cubicBezTo>
                  <a:pt x="161" y="129"/>
                  <a:pt x="168" y="113"/>
                  <a:pt x="169" y="96"/>
                </a:cubicBezTo>
                <a:cubicBezTo>
                  <a:pt x="142" y="96"/>
                  <a:pt x="142" y="96"/>
                  <a:pt x="142" y="96"/>
                </a:cubicBezTo>
                <a:cubicBezTo>
                  <a:pt x="142" y="108"/>
                  <a:pt x="140" y="119"/>
                  <a:pt x="138" y="129"/>
                </a:cubicBezTo>
                <a:cubicBezTo>
                  <a:pt x="136" y="135"/>
                  <a:pt x="128" y="133"/>
                  <a:pt x="129" y="127"/>
                </a:cubicBezTo>
                <a:cubicBezTo>
                  <a:pt x="132" y="118"/>
                  <a:pt x="133" y="107"/>
                  <a:pt x="134" y="96"/>
                </a:cubicBezTo>
                <a:cubicBezTo>
                  <a:pt x="99" y="96"/>
                  <a:pt x="84" y="96"/>
                  <a:pt x="49" y="96"/>
                </a:cubicBezTo>
                <a:cubicBezTo>
                  <a:pt x="50" y="107"/>
                  <a:pt x="51" y="118"/>
                  <a:pt x="54" y="127"/>
                </a:cubicBezTo>
                <a:cubicBezTo>
                  <a:pt x="55" y="133"/>
                  <a:pt x="47" y="135"/>
                  <a:pt x="45" y="128"/>
                </a:cubicBezTo>
                <a:cubicBezTo>
                  <a:pt x="43" y="118"/>
                  <a:pt x="41" y="107"/>
                  <a:pt x="41" y="96"/>
                </a:cubicBezTo>
                <a:cubicBezTo>
                  <a:pt x="14" y="96"/>
                  <a:pt x="14" y="96"/>
                  <a:pt x="14" y="96"/>
                </a:cubicBezTo>
                <a:cubicBezTo>
                  <a:pt x="15" y="114"/>
                  <a:pt x="22" y="129"/>
                  <a:pt x="33" y="142"/>
                </a:cubicBezTo>
                <a:cubicBezTo>
                  <a:pt x="39" y="149"/>
                  <a:pt x="28" y="158"/>
                  <a:pt x="22" y="151"/>
                </a:cubicBezTo>
                <a:cubicBezTo>
                  <a:pt x="8" y="135"/>
                  <a:pt x="0" y="114"/>
                  <a:pt x="0" y="92"/>
                </a:cubicBezTo>
                <a:cubicBezTo>
                  <a:pt x="0" y="67"/>
                  <a:pt x="10" y="44"/>
                  <a:pt x="27" y="27"/>
                </a:cubicBezTo>
                <a:cubicBezTo>
                  <a:pt x="43" y="11"/>
                  <a:pt x="66" y="0"/>
                  <a:pt x="92" y="0"/>
                </a:cubicBezTo>
                <a:close/>
                <a:moveTo>
                  <a:pt x="119" y="166"/>
                </a:moveTo>
                <a:cubicBezTo>
                  <a:pt x="119" y="166"/>
                  <a:pt x="119" y="166"/>
                  <a:pt x="119" y="166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19" y="189"/>
                  <a:pt x="116" y="192"/>
                  <a:pt x="112" y="192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71" y="192"/>
                  <a:pt x="71" y="192"/>
                  <a:pt x="71" y="192"/>
                </a:cubicBezTo>
                <a:cubicBezTo>
                  <a:pt x="67" y="192"/>
                  <a:pt x="64" y="189"/>
                  <a:pt x="64" y="185"/>
                </a:cubicBezTo>
                <a:cubicBezTo>
                  <a:pt x="64" y="185"/>
                  <a:pt x="64" y="185"/>
                  <a:pt x="64" y="185"/>
                </a:cubicBezTo>
                <a:cubicBezTo>
                  <a:pt x="64" y="166"/>
                  <a:pt x="64" y="166"/>
                  <a:pt x="64" y="166"/>
                </a:cubicBezTo>
                <a:cubicBezTo>
                  <a:pt x="42" y="166"/>
                  <a:pt x="42" y="166"/>
                  <a:pt x="42" y="166"/>
                </a:cubicBezTo>
                <a:cubicBezTo>
                  <a:pt x="39" y="166"/>
                  <a:pt x="36" y="163"/>
                  <a:pt x="36" y="159"/>
                </a:cubicBezTo>
                <a:cubicBezTo>
                  <a:pt x="36" y="157"/>
                  <a:pt x="36" y="155"/>
                  <a:pt x="38" y="154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9" y="102"/>
                  <a:pt x="94" y="102"/>
                  <a:pt x="97" y="105"/>
                </a:cubicBezTo>
                <a:cubicBezTo>
                  <a:pt x="97" y="105"/>
                  <a:pt x="97" y="105"/>
                  <a:pt x="97" y="105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8" y="157"/>
                  <a:pt x="148" y="161"/>
                  <a:pt x="146" y="164"/>
                </a:cubicBezTo>
                <a:cubicBezTo>
                  <a:pt x="144" y="165"/>
                  <a:pt x="142" y="166"/>
                  <a:pt x="141" y="166"/>
                </a:cubicBezTo>
                <a:cubicBezTo>
                  <a:pt x="140" y="166"/>
                  <a:pt x="140" y="166"/>
                  <a:pt x="140" y="166"/>
                </a:cubicBezTo>
                <a:cubicBezTo>
                  <a:pt x="119" y="166"/>
                  <a:pt x="119" y="166"/>
                  <a:pt x="119" y="166"/>
                </a:cubicBezTo>
                <a:close/>
                <a:moveTo>
                  <a:pt x="105" y="178"/>
                </a:moveTo>
                <a:cubicBezTo>
                  <a:pt x="105" y="178"/>
                  <a:pt x="105" y="178"/>
                  <a:pt x="105" y="178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105" y="155"/>
                  <a:pt x="109" y="152"/>
                  <a:pt x="112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59" y="152"/>
                  <a:pt x="59" y="152"/>
                  <a:pt x="59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5" y="152"/>
                  <a:pt x="78" y="155"/>
                  <a:pt x="78" y="159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105" y="178"/>
                  <a:pt x="105" y="178"/>
                  <a:pt x="105" y="178"/>
                </a:cubicBezTo>
                <a:close/>
                <a:moveTo>
                  <a:pt x="146" y="37"/>
                </a:moveTo>
                <a:cubicBezTo>
                  <a:pt x="146" y="37"/>
                  <a:pt x="146" y="37"/>
                  <a:pt x="146" y="37"/>
                </a:cubicBezTo>
                <a:cubicBezTo>
                  <a:pt x="146" y="37"/>
                  <a:pt x="145" y="36"/>
                  <a:pt x="144" y="35"/>
                </a:cubicBezTo>
                <a:cubicBezTo>
                  <a:pt x="141" y="38"/>
                  <a:pt x="137" y="40"/>
                  <a:pt x="134" y="42"/>
                </a:cubicBezTo>
                <a:cubicBezTo>
                  <a:pt x="139" y="55"/>
                  <a:pt x="142" y="71"/>
                  <a:pt x="142" y="88"/>
                </a:cubicBezTo>
                <a:cubicBezTo>
                  <a:pt x="169" y="88"/>
                  <a:pt x="169" y="88"/>
                  <a:pt x="169" y="88"/>
                </a:cubicBezTo>
                <a:cubicBezTo>
                  <a:pt x="168" y="68"/>
                  <a:pt x="159" y="50"/>
                  <a:pt x="146" y="37"/>
                </a:cubicBezTo>
                <a:close/>
                <a:moveTo>
                  <a:pt x="138" y="30"/>
                </a:moveTo>
                <a:cubicBezTo>
                  <a:pt x="138" y="30"/>
                  <a:pt x="138" y="30"/>
                  <a:pt x="138" y="30"/>
                </a:cubicBezTo>
                <a:cubicBezTo>
                  <a:pt x="133" y="26"/>
                  <a:pt x="128" y="23"/>
                  <a:pt x="122" y="21"/>
                </a:cubicBezTo>
                <a:cubicBezTo>
                  <a:pt x="124" y="24"/>
                  <a:pt x="126" y="27"/>
                  <a:pt x="128" y="30"/>
                </a:cubicBezTo>
                <a:cubicBezTo>
                  <a:pt x="129" y="32"/>
                  <a:pt x="130" y="33"/>
                  <a:pt x="130" y="34"/>
                </a:cubicBezTo>
                <a:cubicBezTo>
                  <a:pt x="133" y="33"/>
                  <a:pt x="135" y="31"/>
                  <a:pt x="138" y="30"/>
                </a:cubicBezTo>
                <a:close/>
                <a:moveTo>
                  <a:pt x="104" y="16"/>
                </a:moveTo>
                <a:cubicBezTo>
                  <a:pt x="104" y="16"/>
                  <a:pt x="104" y="16"/>
                  <a:pt x="104" y="16"/>
                </a:cubicBezTo>
                <a:cubicBezTo>
                  <a:pt x="102" y="15"/>
                  <a:pt x="99" y="15"/>
                  <a:pt x="96" y="15"/>
                </a:cubicBezTo>
                <a:cubicBezTo>
                  <a:pt x="96" y="44"/>
                  <a:pt x="96" y="44"/>
                  <a:pt x="96" y="44"/>
                </a:cubicBezTo>
                <a:cubicBezTo>
                  <a:pt x="104" y="44"/>
                  <a:pt x="112" y="42"/>
                  <a:pt x="120" y="39"/>
                </a:cubicBezTo>
                <a:cubicBezTo>
                  <a:pt x="121" y="39"/>
                  <a:pt x="122" y="39"/>
                  <a:pt x="123" y="38"/>
                </a:cubicBezTo>
                <a:cubicBezTo>
                  <a:pt x="122" y="37"/>
                  <a:pt x="121" y="35"/>
                  <a:pt x="121" y="34"/>
                </a:cubicBezTo>
                <a:cubicBezTo>
                  <a:pt x="116" y="26"/>
                  <a:pt x="111" y="19"/>
                  <a:pt x="104" y="16"/>
                </a:cubicBezTo>
                <a:close/>
                <a:moveTo>
                  <a:pt x="87" y="15"/>
                </a:moveTo>
                <a:cubicBezTo>
                  <a:pt x="87" y="15"/>
                  <a:pt x="87" y="15"/>
                  <a:pt x="87" y="15"/>
                </a:cubicBezTo>
                <a:cubicBezTo>
                  <a:pt x="85" y="15"/>
                  <a:pt x="82" y="15"/>
                  <a:pt x="79" y="16"/>
                </a:cubicBezTo>
                <a:cubicBezTo>
                  <a:pt x="73" y="19"/>
                  <a:pt x="67" y="26"/>
                  <a:pt x="62" y="34"/>
                </a:cubicBezTo>
                <a:cubicBezTo>
                  <a:pt x="62" y="35"/>
                  <a:pt x="61" y="37"/>
                  <a:pt x="60" y="38"/>
                </a:cubicBezTo>
                <a:cubicBezTo>
                  <a:pt x="62" y="39"/>
                  <a:pt x="63" y="39"/>
                  <a:pt x="64" y="39"/>
                </a:cubicBezTo>
                <a:cubicBezTo>
                  <a:pt x="71" y="42"/>
                  <a:pt x="79" y="44"/>
                  <a:pt x="87" y="44"/>
                </a:cubicBezTo>
                <a:cubicBezTo>
                  <a:pt x="87" y="15"/>
                  <a:pt x="87" y="15"/>
                  <a:pt x="87" y="15"/>
                </a:cubicBezTo>
                <a:close/>
                <a:moveTo>
                  <a:pt x="61" y="21"/>
                </a:moveTo>
                <a:cubicBezTo>
                  <a:pt x="61" y="21"/>
                  <a:pt x="61" y="21"/>
                  <a:pt x="61" y="21"/>
                </a:cubicBezTo>
                <a:cubicBezTo>
                  <a:pt x="56" y="23"/>
                  <a:pt x="50" y="26"/>
                  <a:pt x="45" y="30"/>
                </a:cubicBezTo>
                <a:cubicBezTo>
                  <a:pt x="48" y="31"/>
                  <a:pt x="50" y="33"/>
                  <a:pt x="53" y="34"/>
                </a:cubicBezTo>
                <a:cubicBezTo>
                  <a:pt x="54" y="33"/>
                  <a:pt x="54" y="32"/>
                  <a:pt x="55" y="30"/>
                </a:cubicBezTo>
                <a:cubicBezTo>
                  <a:pt x="57" y="27"/>
                  <a:pt x="59" y="24"/>
                  <a:pt x="61" y="21"/>
                </a:cubicBezTo>
                <a:close/>
                <a:moveTo>
                  <a:pt x="39" y="35"/>
                </a:moveTo>
                <a:cubicBezTo>
                  <a:pt x="39" y="35"/>
                  <a:pt x="39" y="35"/>
                  <a:pt x="39" y="35"/>
                </a:cubicBezTo>
                <a:cubicBezTo>
                  <a:pt x="38" y="36"/>
                  <a:pt x="38" y="37"/>
                  <a:pt x="37" y="37"/>
                </a:cubicBezTo>
                <a:cubicBezTo>
                  <a:pt x="24" y="50"/>
                  <a:pt x="15" y="68"/>
                  <a:pt x="14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41" y="71"/>
                  <a:pt x="45" y="55"/>
                  <a:pt x="50" y="42"/>
                </a:cubicBezTo>
                <a:cubicBezTo>
                  <a:pt x="46" y="40"/>
                  <a:pt x="42" y="38"/>
                  <a:pt x="39" y="35"/>
                </a:cubicBezTo>
                <a:close/>
                <a:moveTo>
                  <a:pt x="126" y="46"/>
                </a:moveTo>
                <a:cubicBezTo>
                  <a:pt x="126" y="46"/>
                  <a:pt x="126" y="46"/>
                  <a:pt x="126" y="46"/>
                </a:cubicBezTo>
                <a:cubicBezTo>
                  <a:pt x="125" y="46"/>
                  <a:pt x="124" y="47"/>
                  <a:pt x="123" y="47"/>
                </a:cubicBezTo>
                <a:cubicBezTo>
                  <a:pt x="114" y="50"/>
                  <a:pt x="105" y="52"/>
                  <a:pt x="96" y="53"/>
                </a:cubicBezTo>
                <a:cubicBezTo>
                  <a:pt x="96" y="88"/>
                  <a:pt x="96" y="88"/>
                  <a:pt x="96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3" y="72"/>
                  <a:pt x="131" y="58"/>
                  <a:pt x="126" y="46"/>
                </a:cubicBezTo>
                <a:close/>
                <a:moveTo>
                  <a:pt x="87" y="53"/>
                </a:moveTo>
                <a:cubicBezTo>
                  <a:pt x="87" y="53"/>
                  <a:pt x="87" y="53"/>
                  <a:pt x="87" y="53"/>
                </a:cubicBezTo>
                <a:cubicBezTo>
                  <a:pt x="78" y="52"/>
                  <a:pt x="69" y="50"/>
                  <a:pt x="61" y="47"/>
                </a:cubicBezTo>
                <a:cubicBezTo>
                  <a:pt x="59" y="47"/>
                  <a:pt x="58" y="46"/>
                  <a:pt x="57" y="46"/>
                </a:cubicBezTo>
                <a:cubicBezTo>
                  <a:pt x="53" y="58"/>
                  <a:pt x="50" y="72"/>
                  <a:pt x="49" y="88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53"/>
                  <a:pt x="87" y="53"/>
                  <a:pt x="87" y="5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5" name="PA_淘宝店chenying0907 44"/>
          <p:cNvGrpSpPr/>
          <p:nvPr>
            <p:custDataLst>
              <p:tags r:id="rId29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6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PA_文本框 4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PA_文本框 5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16538860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nimBg="1"/>
      <p:bldP spid="22537" grpId="0" animBg="1" autoUpdateAnimBg="0"/>
      <p:bldP spid="22538" grpId="0" animBg="1" autoUpdateAnimBg="0"/>
      <p:bldP spid="22539" grpId="0" animBg="1"/>
      <p:bldP spid="22540" grpId="0" animBg="1"/>
      <p:bldP spid="22541" grpId="0" animBg="1"/>
      <p:bldP spid="22542" grpId="0" animBg="1"/>
      <p:bldP spid="22543" grpId="0" animBg="1"/>
      <p:bldP spid="22544" grpId="0" animBg="1"/>
      <p:bldP spid="22545" grpId="0" animBg="1"/>
      <p:bldP spid="22546" grpId="0" animBg="1" autoUpdateAnimBg="0"/>
      <p:bldP spid="22547" grpId="0" animBg="1" autoUpdateAnimBg="0"/>
      <p:bldP spid="22548" grpId="0" animBg="1"/>
      <p:bldP spid="22549" grpId="0" animBg="1"/>
      <p:bldP spid="22550" grpId="0" animBg="1"/>
      <p:bldP spid="22551" grpId="0" animBg="1"/>
      <p:bldP spid="22552" grpId="0" animBg="1"/>
      <p:bldP spid="22554" grpId="0" animBg="1"/>
      <p:bldP spid="22555" grpId="0" animBg="1"/>
      <p:bldP spid="22556" grpId="0" animBg="1" autoUpdateAnimBg="0"/>
      <p:bldP spid="22557" grpId="0" animBg="1" autoUpdateAnimBg="0"/>
      <p:bldP spid="22558" grpId="0"/>
      <p:bldP spid="22559" grpId="0"/>
      <p:bldP spid="22560" grpId="0"/>
      <p:bldP spid="22561" grpId="0"/>
      <p:bldP spid="22562" grpId="0"/>
      <p:bldP spid="22563" grpId="0"/>
      <p:bldP spid="44" grpId="0" animBg="1"/>
      <p:bldP spid="49" grpId="0" animBg="1" autoUpdateAnimBg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淘宝店chenying0907 21"/>
          <p:cNvGrpSpPr/>
          <p:nvPr>
            <p:custDataLst>
              <p:tags r:id="rId1"/>
            </p:custDataLst>
          </p:nvPr>
        </p:nvGrpSpPr>
        <p:grpSpPr>
          <a:xfrm>
            <a:off x="5832473" y="-21235"/>
            <a:ext cx="3311527" cy="5164735"/>
            <a:chOff x="5832473" y="-21235"/>
            <a:chExt cx="3311527" cy="5164735"/>
          </a:xfrm>
        </p:grpSpPr>
        <p:sp>
          <p:nvSpPr>
            <p:cNvPr id="10" name="淘宝店chenying0907 36"/>
            <p:cNvSpPr>
              <a:spLocks/>
            </p:cNvSpPr>
            <p:nvPr/>
          </p:nvSpPr>
          <p:spPr bwMode="auto">
            <a:xfrm rot="16200000">
              <a:off x="7445263" y="40311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淘宝店chenying0907 37"/>
            <p:cNvSpPr>
              <a:spLocks/>
            </p:cNvSpPr>
            <p:nvPr/>
          </p:nvSpPr>
          <p:spPr bwMode="auto">
            <a:xfrm rot="16200000">
              <a:off x="5568154" y="1183482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淘宝店chenying0907 38"/>
            <p:cNvSpPr>
              <a:spLocks/>
            </p:cNvSpPr>
            <p:nvPr/>
          </p:nvSpPr>
          <p:spPr bwMode="auto">
            <a:xfrm rot="16200000">
              <a:off x="6636541" y="2759869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9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淘宝店chenying0907 39"/>
            <p:cNvSpPr>
              <a:spLocks/>
            </p:cNvSpPr>
            <p:nvPr/>
          </p:nvSpPr>
          <p:spPr bwMode="auto">
            <a:xfrm rot="16200000">
              <a:off x="7785893" y="3785394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PA_淘宝店chenying0907 13"/>
          <p:cNvSpPr/>
          <p:nvPr>
            <p:custDataLst>
              <p:tags r:id="rId2"/>
            </p:custDataLst>
          </p:nvPr>
        </p:nvSpPr>
        <p:spPr>
          <a:xfrm>
            <a:off x="3203847" y="1226820"/>
            <a:ext cx="5557563" cy="268985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16"/>
          <p:cNvSpPr txBox="1"/>
          <p:nvPr>
            <p:custDataLst>
              <p:tags r:id="rId3"/>
            </p:custDataLst>
          </p:nvPr>
        </p:nvSpPr>
        <p:spPr>
          <a:xfrm>
            <a:off x="1841644" y="2126925"/>
            <a:ext cx="89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4"/>
            </p:custDataLst>
          </p:nvPr>
        </p:nvSpPr>
        <p:spPr>
          <a:xfrm>
            <a:off x="3524160" y="189609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相关标题文字</a:t>
            </a:r>
          </a:p>
        </p:txBody>
      </p:sp>
      <p:grpSp>
        <p:nvGrpSpPr>
          <p:cNvPr id="19" name="PA_淘宝店chenying0907 18"/>
          <p:cNvGrpSpPr/>
          <p:nvPr>
            <p:custDataLst>
              <p:tags r:id="rId5"/>
            </p:custDataLst>
          </p:nvPr>
        </p:nvGrpSpPr>
        <p:grpSpPr>
          <a:xfrm>
            <a:off x="2243226" y="2221456"/>
            <a:ext cx="528300" cy="710884"/>
            <a:chOff x="4211960" y="594800"/>
            <a:chExt cx="374475" cy="662059"/>
          </a:xfrm>
        </p:grpSpPr>
        <p:sp>
          <p:nvSpPr>
            <p:cNvPr id="20" name="直角三角形 19"/>
            <p:cNvSpPr/>
            <p:nvPr/>
          </p:nvSpPr>
          <p:spPr>
            <a:xfrm rot="16200000">
              <a:off x="4068168" y="738592"/>
              <a:ext cx="662059" cy="3744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4"/>
              <a:endCxn id="20" idx="0"/>
            </p:cNvCxnSpPr>
            <p:nvPr/>
          </p:nvCxnSpPr>
          <p:spPr>
            <a:xfrm flipH="1">
              <a:off x="4211960" y="594800"/>
              <a:ext cx="374475" cy="662059"/>
            </a:xfrm>
            <a:prstGeom prst="line">
              <a:avLst/>
            </a:prstGeom>
            <a:ln w="63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PA_淘宝店chenying0907 23"/>
          <p:cNvSpPr/>
          <p:nvPr>
            <p:custDataLst>
              <p:tags r:id="rId6"/>
            </p:custDataLst>
          </p:nvPr>
        </p:nvSpPr>
        <p:spPr>
          <a:xfrm>
            <a:off x="3524161" y="2356397"/>
            <a:ext cx="2286000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070795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7" grpId="0" animBg="1" autoUpdateAnimBg="0"/>
      <p:bldP spid="18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1" name="PA_任意多边形 2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994150" y="1310728"/>
            <a:ext cx="1601788" cy="1608633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2" name="PA_任意多边形 2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795589" y="1979271"/>
            <a:ext cx="1603375" cy="1607046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3" name="PA_任意多边形 2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459164" y="3160735"/>
            <a:ext cx="1603375" cy="1607046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4" name="PA_任意多边形 2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656138" y="2493780"/>
            <a:ext cx="1604962" cy="1605458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5" name="PA_任意多边形 2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4119564" y="1420299"/>
            <a:ext cx="230187" cy="258843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6" name="PA_任意多边形 2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4702175" y="4397780"/>
            <a:ext cx="242888" cy="254078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7" name="PA_任意多边形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2941639" y="3236959"/>
            <a:ext cx="219075" cy="257254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8" name="PA_任意多边形 2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902325" y="2614467"/>
            <a:ext cx="261938" cy="258843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9" name="PA_淘宝店chenying0907 2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29150" y="2101547"/>
            <a:ext cx="863600" cy="61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0" name="PA_淘宝店chenying0907 3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756150" y="3257603"/>
            <a:ext cx="863600" cy="61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1" name="PA_淘宝店chenying0907 3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68700" y="3398934"/>
            <a:ext cx="863600" cy="61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2" name="PA_淘宝店chenying0907 3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35350" y="2211117"/>
            <a:ext cx="863600" cy="61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3" name="PA_淘宝店chenying0907 3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55664" y="2103134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4" name="PA_淘宝店chenying0907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98539" y="3684772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5" name="PA_淘宝店chenying0907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51514" y="1598153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6" name="PA_淘宝店chenying0907 3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95975" y="3243311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9" name="PA_淘宝店chenying0907 28"/>
          <p:cNvGrpSpPr/>
          <p:nvPr>
            <p:custDataLst>
              <p:tags r:id="rId17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30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PA_文本框 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PA_文本框 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63676746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1" grpId="0" animBg="1"/>
      <p:bldP spid="35862" grpId="0" animBg="1" autoUpdateAnimBg="0"/>
      <p:bldP spid="35863" grpId="0" animBg="1" autoUpdateAnimBg="0"/>
      <p:bldP spid="35864" grpId="0" animBg="1"/>
      <p:bldP spid="35865" grpId="0" animBg="1"/>
      <p:bldP spid="35866" grpId="0" animBg="1"/>
      <p:bldP spid="35867" grpId="0" animBg="1"/>
      <p:bldP spid="35868" grpId="0" animBg="1" autoUpdateAnimBg="0"/>
      <p:bldP spid="35869" grpId="0" animBg="1" autoUpdateAnimBg="0"/>
      <p:bldP spid="35870" grpId="0"/>
      <p:bldP spid="35871" grpId="0"/>
      <p:bldP spid="35872" grpId="0"/>
      <p:bldP spid="35873" grpId="0"/>
      <p:bldP spid="35874" grpId="0" animBg="1" autoUpdateAnimBg="0"/>
      <p:bldP spid="35875" grpId="0" animBg="1" autoUpdateAnimBg="0"/>
      <p:bldP spid="35876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PA_淘宝店chenying0907 9"/>
          <p:cNvGrpSpPr/>
          <p:nvPr>
            <p:custDataLst>
              <p:tags r:id="rId1"/>
            </p:custDataLst>
          </p:nvPr>
        </p:nvGrpSpPr>
        <p:grpSpPr>
          <a:xfrm>
            <a:off x="-1" y="-21236"/>
            <a:ext cx="3311528" cy="5164737"/>
            <a:chOff x="-1" y="-21236"/>
            <a:chExt cx="3311528" cy="5164737"/>
          </a:xfrm>
        </p:grpSpPr>
        <p:sp>
          <p:nvSpPr>
            <p:cNvPr id="3" name="淘宝店chenying0907 36"/>
            <p:cNvSpPr>
              <a:spLocks/>
            </p:cNvSpPr>
            <p:nvPr/>
          </p:nvSpPr>
          <p:spPr bwMode="auto">
            <a:xfrm rot="5400000">
              <a:off x="-424350" y="344476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PA_淘宝店chenying0907 10"/>
          <p:cNvSpPr/>
          <p:nvPr>
            <p:custDataLst>
              <p:tags r:id="rId2"/>
            </p:custDataLst>
          </p:nvPr>
        </p:nvSpPr>
        <p:spPr>
          <a:xfrm>
            <a:off x="480834" y="703128"/>
            <a:ext cx="2381945" cy="3737242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文本框 11"/>
          <p:cNvSpPr txBox="1"/>
          <p:nvPr>
            <p:custDataLst>
              <p:tags r:id="rId3"/>
            </p:custDataLst>
          </p:nvPr>
        </p:nvSpPr>
        <p:spPr>
          <a:xfrm>
            <a:off x="695359" y="3403384"/>
            <a:ext cx="1091848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endParaRPr lang="zh-CN" altLang="en-US" sz="3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PA_文本框 12"/>
          <p:cNvSpPr txBox="1"/>
          <p:nvPr>
            <p:custDataLst>
              <p:tags r:id="rId4"/>
            </p:custDataLst>
          </p:nvPr>
        </p:nvSpPr>
        <p:spPr>
          <a:xfrm>
            <a:off x="695359" y="3928625"/>
            <a:ext cx="1091848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en-US" altLang="zh-CN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lang="zh-CN" altLang="en-US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PA_淘宝店chenying0907 1"/>
          <p:cNvGrpSpPr/>
          <p:nvPr>
            <p:custDataLst>
              <p:tags r:id="rId5"/>
            </p:custDataLst>
          </p:nvPr>
        </p:nvGrpSpPr>
        <p:grpSpPr>
          <a:xfrm>
            <a:off x="4241135" y="664220"/>
            <a:ext cx="2404581" cy="523220"/>
            <a:chOff x="4241135" y="664220"/>
            <a:chExt cx="2404581" cy="523220"/>
          </a:xfrm>
        </p:grpSpPr>
        <p:sp>
          <p:nvSpPr>
            <p:cNvPr id="17" name="PA_文本框 16"/>
            <p:cNvSpPr txBox="1"/>
            <p:nvPr>
              <p:custDataLst>
                <p:tags r:id="rId22"/>
              </p:custDataLst>
            </p:nvPr>
          </p:nvSpPr>
          <p:spPr>
            <a:xfrm>
              <a:off x="4241135" y="664220"/>
              <a:ext cx="5229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PA_文本框 17"/>
            <p:cNvSpPr txBox="1"/>
            <p:nvPr>
              <p:custDataLst>
                <p:tags r:id="rId23"/>
              </p:custDataLst>
            </p:nvPr>
          </p:nvSpPr>
          <p:spPr>
            <a:xfrm>
              <a:off x="5076056" y="74116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相关标题文字</a:t>
              </a:r>
            </a:p>
          </p:txBody>
        </p:sp>
        <p:grpSp>
          <p:nvGrpSpPr>
            <p:cNvPr id="40" name="PA_淘宝店chenying0907 39"/>
            <p:cNvGrpSpPr/>
            <p:nvPr>
              <p:custDataLst>
                <p:tags r:id="rId24"/>
              </p:custDataLst>
            </p:nvPr>
          </p:nvGrpSpPr>
          <p:grpSpPr>
            <a:xfrm>
              <a:off x="4542184" y="719179"/>
              <a:ext cx="307149" cy="413301"/>
              <a:chOff x="4211960" y="594800"/>
              <a:chExt cx="374475" cy="662059"/>
            </a:xfrm>
          </p:grpSpPr>
          <p:sp>
            <p:nvSpPr>
              <p:cNvPr id="37" name="直角三角形 36"/>
              <p:cNvSpPr/>
              <p:nvPr/>
            </p:nvSpPr>
            <p:spPr>
              <a:xfrm rot="16200000">
                <a:off x="4068168" y="738592"/>
                <a:ext cx="662059" cy="374475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>
                <a:stCxn id="37" idx="4"/>
                <a:endCxn id="37" idx="0"/>
              </p:cNvCxnSpPr>
              <p:nvPr/>
            </p:nvCxnSpPr>
            <p:spPr>
              <a:xfrm flipH="1">
                <a:off x="4211960" y="594800"/>
                <a:ext cx="374475" cy="662059"/>
              </a:xfrm>
              <a:prstGeom prst="line">
                <a:avLst/>
              </a:prstGeom>
              <a:ln w="63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PA_淘宝店chenying0907 6"/>
          <p:cNvGrpSpPr/>
          <p:nvPr>
            <p:custDataLst>
              <p:tags r:id="rId6"/>
            </p:custDataLst>
          </p:nvPr>
        </p:nvGrpSpPr>
        <p:grpSpPr>
          <a:xfrm>
            <a:off x="4241135" y="1479560"/>
            <a:ext cx="2404581" cy="523220"/>
            <a:chOff x="4241135" y="1479560"/>
            <a:chExt cx="2404581" cy="523220"/>
          </a:xfrm>
        </p:grpSpPr>
        <p:sp>
          <p:nvSpPr>
            <p:cNvPr id="22" name="PA_文本框 21"/>
            <p:cNvSpPr txBox="1"/>
            <p:nvPr>
              <p:custDataLst>
                <p:tags r:id="rId19"/>
              </p:custDataLst>
            </p:nvPr>
          </p:nvSpPr>
          <p:spPr>
            <a:xfrm>
              <a:off x="4241135" y="1479560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PA_文本框 22"/>
            <p:cNvSpPr txBox="1"/>
            <p:nvPr>
              <p:custDataLst>
                <p:tags r:id="rId20"/>
              </p:custDataLst>
            </p:nvPr>
          </p:nvSpPr>
          <p:spPr>
            <a:xfrm>
              <a:off x="5076056" y="155650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相关标题文字</a:t>
              </a:r>
            </a:p>
          </p:txBody>
        </p:sp>
        <p:grpSp>
          <p:nvGrpSpPr>
            <p:cNvPr id="41" name="PA_淘宝店chenying0907 40"/>
            <p:cNvGrpSpPr/>
            <p:nvPr>
              <p:custDataLst>
                <p:tags r:id="rId21"/>
              </p:custDataLst>
            </p:nvPr>
          </p:nvGrpSpPr>
          <p:grpSpPr>
            <a:xfrm>
              <a:off x="4542184" y="1534519"/>
              <a:ext cx="307149" cy="413301"/>
              <a:chOff x="4211960" y="594800"/>
              <a:chExt cx="374475" cy="662059"/>
            </a:xfrm>
          </p:grpSpPr>
          <p:sp>
            <p:nvSpPr>
              <p:cNvPr id="42" name="直角三角形 41"/>
              <p:cNvSpPr/>
              <p:nvPr/>
            </p:nvSpPr>
            <p:spPr>
              <a:xfrm rot="16200000">
                <a:off x="4068168" y="738592"/>
                <a:ext cx="662059" cy="374475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4"/>
                <a:endCxn id="42" idx="0"/>
              </p:cNvCxnSpPr>
              <p:nvPr/>
            </p:nvCxnSpPr>
            <p:spPr>
              <a:xfrm flipH="1">
                <a:off x="4211960" y="594800"/>
                <a:ext cx="374475" cy="662059"/>
              </a:xfrm>
              <a:prstGeom prst="line">
                <a:avLst/>
              </a:prstGeom>
              <a:ln w="63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PA_淘宝店chenying0907 7"/>
          <p:cNvGrpSpPr/>
          <p:nvPr>
            <p:custDataLst>
              <p:tags r:id="rId7"/>
            </p:custDataLst>
          </p:nvPr>
        </p:nvGrpSpPr>
        <p:grpSpPr>
          <a:xfrm>
            <a:off x="4241135" y="2310140"/>
            <a:ext cx="2404581" cy="523220"/>
            <a:chOff x="4241135" y="2310140"/>
            <a:chExt cx="2404581" cy="523220"/>
          </a:xfrm>
        </p:grpSpPr>
        <p:sp>
          <p:nvSpPr>
            <p:cNvPr id="25" name="PA_文本框 24"/>
            <p:cNvSpPr txBox="1"/>
            <p:nvPr>
              <p:custDataLst>
                <p:tags r:id="rId16"/>
              </p:custDataLst>
            </p:nvPr>
          </p:nvSpPr>
          <p:spPr>
            <a:xfrm>
              <a:off x="4241135" y="2310140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6" name="PA_文本框 25"/>
            <p:cNvSpPr txBox="1"/>
            <p:nvPr>
              <p:custDataLst>
                <p:tags r:id="rId17"/>
              </p:custDataLst>
            </p:nvPr>
          </p:nvSpPr>
          <p:spPr>
            <a:xfrm>
              <a:off x="5076056" y="238708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相关标题文字</a:t>
              </a:r>
            </a:p>
          </p:txBody>
        </p:sp>
        <p:grpSp>
          <p:nvGrpSpPr>
            <p:cNvPr id="44" name="PA_淘宝店chenying0907 43"/>
            <p:cNvGrpSpPr/>
            <p:nvPr>
              <p:custDataLst>
                <p:tags r:id="rId18"/>
              </p:custDataLst>
            </p:nvPr>
          </p:nvGrpSpPr>
          <p:grpSpPr>
            <a:xfrm>
              <a:off x="4542184" y="2365099"/>
              <a:ext cx="307149" cy="413301"/>
              <a:chOff x="4211960" y="594800"/>
              <a:chExt cx="374475" cy="662059"/>
            </a:xfrm>
          </p:grpSpPr>
          <p:sp>
            <p:nvSpPr>
              <p:cNvPr id="45" name="直角三角形 44"/>
              <p:cNvSpPr/>
              <p:nvPr/>
            </p:nvSpPr>
            <p:spPr>
              <a:xfrm rot="16200000">
                <a:off x="4068168" y="738592"/>
                <a:ext cx="662059" cy="374475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/>
              <p:cNvCxnSpPr>
                <a:stCxn id="45" idx="4"/>
                <a:endCxn id="45" idx="0"/>
              </p:cNvCxnSpPr>
              <p:nvPr/>
            </p:nvCxnSpPr>
            <p:spPr>
              <a:xfrm flipH="1">
                <a:off x="4211960" y="594800"/>
                <a:ext cx="374475" cy="662059"/>
              </a:xfrm>
              <a:prstGeom prst="line">
                <a:avLst/>
              </a:prstGeom>
              <a:ln w="63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PA_淘宝店chenying0907 8"/>
          <p:cNvGrpSpPr/>
          <p:nvPr>
            <p:custDataLst>
              <p:tags r:id="rId8"/>
            </p:custDataLst>
          </p:nvPr>
        </p:nvGrpSpPr>
        <p:grpSpPr>
          <a:xfrm>
            <a:off x="4241135" y="3125480"/>
            <a:ext cx="2404581" cy="523220"/>
            <a:chOff x="4241135" y="3125480"/>
            <a:chExt cx="2404581" cy="523220"/>
          </a:xfrm>
        </p:grpSpPr>
        <p:sp>
          <p:nvSpPr>
            <p:cNvPr id="28" name="PA_文本框 27"/>
            <p:cNvSpPr txBox="1"/>
            <p:nvPr>
              <p:custDataLst>
                <p:tags r:id="rId13"/>
              </p:custDataLst>
            </p:nvPr>
          </p:nvSpPr>
          <p:spPr>
            <a:xfrm>
              <a:off x="4241135" y="3125480"/>
              <a:ext cx="5902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PA_文本框 28"/>
            <p:cNvSpPr txBox="1"/>
            <p:nvPr>
              <p:custDataLst>
                <p:tags r:id="rId14"/>
              </p:custDataLst>
            </p:nvPr>
          </p:nvSpPr>
          <p:spPr>
            <a:xfrm>
              <a:off x="5076056" y="320242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相关标题文字</a:t>
              </a:r>
            </a:p>
          </p:txBody>
        </p:sp>
        <p:grpSp>
          <p:nvGrpSpPr>
            <p:cNvPr id="47" name="PA_淘宝店chenying0907 46"/>
            <p:cNvGrpSpPr/>
            <p:nvPr>
              <p:custDataLst>
                <p:tags r:id="rId15"/>
              </p:custDataLst>
            </p:nvPr>
          </p:nvGrpSpPr>
          <p:grpSpPr>
            <a:xfrm>
              <a:off x="4542184" y="3180439"/>
              <a:ext cx="307149" cy="413301"/>
              <a:chOff x="4211960" y="594800"/>
              <a:chExt cx="374475" cy="662059"/>
            </a:xfrm>
          </p:grpSpPr>
          <p:sp>
            <p:nvSpPr>
              <p:cNvPr id="48" name="直角三角形 47"/>
              <p:cNvSpPr/>
              <p:nvPr/>
            </p:nvSpPr>
            <p:spPr>
              <a:xfrm rot="16200000">
                <a:off x="4068168" y="738592"/>
                <a:ext cx="662059" cy="374475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9" name="直接连接符 48"/>
              <p:cNvCxnSpPr>
                <a:stCxn id="48" idx="4"/>
                <a:endCxn id="48" idx="0"/>
              </p:cNvCxnSpPr>
              <p:nvPr/>
            </p:nvCxnSpPr>
            <p:spPr>
              <a:xfrm flipH="1">
                <a:off x="4211960" y="594800"/>
                <a:ext cx="374475" cy="662059"/>
              </a:xfrm>
              <a:prstGeom prst="line">
                <a:avLst/>
              </a:prstGeom>
              <a:ln w="63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PA_淘宝店chenying0907 13"/>
          <p:cNvGrpSpPr/>
          <p:nvPr>
            <p:custDataLst>
              <p:tags r:id="rId9"/>
            </p:custDataLst>
          </p:nvPr>
        </p:nvGrpSpPr>
        <p:grpSpPr>
          <a:xfrm>
            <a:off x="4241135" y="3933200"/>
            <a:ext cx="2404581" cy="523220"/>
            <a:chOff x="4241135" y="3933200"/>
            <a:chExt cx="2404581" cy="523220"/>
          </a:xfrm>
        </p:grpSpPr>
        <p:sp>
          <p:nvSpPr>
            <p:cNvPr id="31" name="PA_文本框 30"/>
            <p:cNvSpPr txBox="1"/>
            <p:nvPr>
              <p:custDataLst>
                <p:tags r:id="rId10"/>
              </p:custDataLst>
            </p:nvPr>
          </p:nvSpPr>
          <p:spPr>
            <a:xfrm>
              <a:off x="4241135" y="3933200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05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PA_文本框 31"/>
            <p:cNvSpPr txBox="1"/>
            <p:nvPr>
              <p:custDataLst>
                <p:tags r:id="rId11"/>
              </p:custDataLst>
            </p:nvPr>
          </p:nvSpPr>
          <p:spPr>
            <a:xfrm>
              <a:off x="5076056" y="40101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相关标题文字</a:t>
              </a:r>
            </a:p>
          </p:txBody>
        </p:sp>
        <p:grpSp>
          <p:nvGrpSpPr>
            <p:cNvPr id="50" name="PA_淘宝店chenying0907 49"/>
            <p:cNvGrpSpPr/>
            <p:nvPr>
              <p:custDataLst>
                <p:tags r:id="rId12"/>
              </p:custDataLst>
            </p:nvPr>
          </p:nvGrpSpPr>
          <p:grpSpPr>
            <a:xfrm>
              <a:off x="4542184" y="3988159"/>
              <a:ext cx="307149" cy="413301"/>
              <a:chOff x="4211960" y="594800"/>
              <a:chExt cx="374475" cy="662059"/>
            </a:xfrm>
          </p:grpSpPr>
          <p:sp>
            <p:nvSpPr>
              <p:cNvPr id="51" name="直角三角形 50"/>
              <p:cNvSpPr/>
              <p:nvPr/>
            </p:nvSpPr>
            <p:spPr>
              <a:xfrm rot="16200000">
                <a:off x="4068168" y="738592"/>
                <a:ext cx="662059" cy="374475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51"/>
              <p:cNvCxnSpPr>
                <a:stCxn id="51" idx="4"/>
                <a:endCxn id="51" idx="0"/>
              </p:cNvCxnSpPr>
              <p:nvPr/>
            </p:nvCxnSpPr>
            <p:spPr>
              <a:xfrm flipH="1">
                <a:off x="4211960" y="594800"/>
                <a:ext cx="374475" cy="662059"/>
              </a:xfrm>
              <a:prstGeom prst="line">
                <a:avLst/>
              </a:prstGeom>
              <a:ln w="63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535668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  <p:bldP spid="12" grpId="0" animBg="1" autoUpdateAnimBg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1" name="PA_任意多边形 2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195639" y="1590531"/>
            <a:ext cx="1679575" cy="1683269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2" name="PA_任意多边形 2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195639" y="2659249"/>
            <a:ext cx="1679575" cy="1680093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3" name="PA_任意多边形 2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260851" y="1590531"/>
            <a:ext cx="1679575" cy="1683269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4" name="PA_任意多边形 2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60851" y="2659249"/>
            <a:ext cx="1679575" cy="1680093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5" name="PA_任意多边形 2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5494339" y="2881567"/>
            <a:ext cx="282575" cy="227082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6" name="PA_任意多边形 2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3333750" y="2878391"/>
            <a:ext cx="279400" cy="233434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7" name="PA_任意多边形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4448175" y="1747742"/>
            <a:ext cx="280988" cy="233434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8" name="PA_任意多边形 2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4416426" y="2837103"/>
            <a:ext cx="309563" cy="252490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9" name="PA_任意多边形 2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491038" y="3923289"/>
            <a:ext cx="195262" cy="27631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0" name="PA_Line 30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3473451" y="1823966"/>
            <a:ext cx="760413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1" name="PA_Line 3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3473450" y="3311912"/>
            <a:ext cx="0" cy="74953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2" name="PA_Line 32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4913314" y="4061443"/>
            <a:ext cx="720725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3" name="PA_Line 33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V="1">
            <a:off x="5634038" y="1823966"/>
            <a:ext cx="0" cy="78923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4" name="PA_淘宝店chenying0907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795963" y="1747742"/>
            <a:ext cx="25204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755" name="PA_淘宝店chenying0907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95963" y="3977280"/>
            <a:ext cx="25204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756" name="PA_淘宝店chenying0907 3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27584" y="1747742"/>
            <a:ext cx="25061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757" name="PA_淘宝店chenying0907 3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27584" y="3977280"/>
            <a:ext cx="25061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PA_淘宝店chenying0907 29"/>
          <p:cNvGrpSpPr/>
          <p:nvPr>
            <p:custDataLst>
              <p:tags r:id="rId18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31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PA_文本框 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PA_文本框 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25251085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1" grpId="0" animBg="1"/>
      <p:bldP spid="30742" grpId="0" animBg="1" autoUpdateAnimBg="0"/>
      <p:bldP spid="30743" grpId="0" animBg="1" autoUpdateAnimBg="0"/>
      <p:bldP spid="30744" grpId="0" animBg="1"/>
      <p:bldP spid="30745" grpId="0" animBg="1"/>
      <p:bldP spid="30746" grpId="0" animBg="1"/>
      <p:bldP spid="30747" grpId="0" animBg="1"/>
      <p:bldP spid="30748" grpId="0" animBg="1" autoUpdateAnimBg="0"/>
      <p:bldP spid="30749" grpId="0" animBg="1" autoUpdateAnimBg="0"/>
      <p:bldP spid="30750" grpId="0" animBg="1"/>
      <p:bldP spid="30751" grpId="0" animBg="1"/>
      <p:bldP spid="30752" grpId="0" animBg="1"/>
      <p:bldP spid="30753" grpId="0" animBg="1"/>
      <p:bldP spid="30754" grpId="0" animBg="1" autoUpdateAnimBg="0"/>
      <p:bldP spid="30755" grpId="0" animBg="1" autoUpdateAnimBg="0"/>
      <p:bldP spid="30756" grpId="0"/>
      <p:bldP spid="30757" grpId="0"/>
      <p:bldP spid="34" grpId="0"/>
      <p:bldP spid="3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6" name="PA_任意多边形 2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625975" y="1589578"/>
            <a:ext cx="1068388" cy="1281508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0" name="PA_任意多边形 26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099050" y="1884944"/>
            <a:ext cx="209550" cy="123863"/>
          </a:xfrm>
          <a:custGeom>
            <a:avLst/>
            <a:gdLst>
              <a:gd name="T0" fmla="*/ 13 w 56"/>
              <a:gd name="T1" fmla="*/ 33 h 33"/>
              <a:gd name="T2" fmla="*/ 13 w 56"/>
              <a:gd name="T3" fmla="*/ 22 h 33"/>
              <a:gd name="T4" fmla="*/ 22 w 56"/>
              <a:gd name="T5" fmla="*/ 12 h 33"/>
              <a:gd name="T6" fmla="*/ 33 w 56"/>
              <a:gd name="T7" fmla="*/ 12 h 33"/>
              <a:gd name="T8" fmla="*/ 43 w 56"/>
              <a:gd name="T9" fmla="*/ 22 h 33"/>
              <a:gd name="T10" fmla="*/ 43 w 56"/>
              <a:gd name="T11" fmla="*/ 33 h 33"/>
              <a:gd name="T12" fmla="*/ 56 w 56"/>
              <a:gd name="T13" fmla="*/ 33 h 33"/>
              <a:gd name="T14" fmla="*/ 56 w 56"/>
              <a:gd name="T15" fmla="*/ 22 h 33"/>
              <a:gd name="T16" fmla="*/ 33 w 56"/>
              <a:gd name="T17" fmla="*/ 0 h 33"/>
              <a:gd name="T18" fmla="*/ 22 w 56"/>
              <a:gd name="T19" fmla="*/ 0 h 33"/>
              <a:gd name="T20" fmla="*/ 0 w 56"/>
              <a:gd name="T21" fmla="*/ 22 h 33"/>
              <a:gd name="T22" fmla="*/ 0 w 56"/>
              <a:gd name="T23" fmla="*/ 33 h 33"/>
              <a:gd name="T24" fmla="*/ 13 w 56"/>
              <a:gd name="T2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33">
                <a:moveTo>
                  <a:pt x="13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3" y="17"/>
                  <a:pt x="17" y="13"/>
                  <a:pt x="22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9" y="13"/>
                  <a:pt x="43" y="17"/>
                  <a:pt x="43" y="22"/>
                </a:cubicBezTo>
                <a:cubicBezTo>
                  <a:pt x="43" y="33"/>
                  <a:pt x="43" y="33"/>
                  <a:pt x="43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0"/>
                  <a:pt x="46" y="0"/>
                  <a:pt x="3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33"/>
                  <a:pt x="0" y="33"/>
                  <a:pt x="0" y="33"/>
                </a:cubicBezTo>
                <a:lnTo>
                  <a:pt x="13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1" name="PA_任意多边形 27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5054600" y="2031039"/>
            <a:ext cx="292100" cy="255667"/>
          </a:xfrm>
          <a:custGeom>
            <a:avLst/>
            <a:gdLst>
              <a:gd name="T0" fmla="*/ 0 w 78"/>
              <a:gd name="T1" fmla="*/ 0 h 68"/>
              <a:gd name="T2" fmla="*/ 0 w 78"/>
              <a:gd name="T3" fmla="*/ 35 h 68"/>
              <a:gd name="T4" fmla="*/ 34 w 78"/>
              <a:gd name="T5" fmla="*/ 68 h 68"/>
              <a:gd name="T6" fmla="*/ 44 w 78"/>
              <a:gd name="T7" fmla="*/ 68 h 68"/>
              <a:gd name="T8" fmla="*/ 78 w 78"/>
              <a:gd name="T9" fmla="*/ 35 h 68"/>
              <a:gd name="T10" fmla="*/ 78 w 78"/>
              <a:gd name="T11" fmla="*/ 0 h 68"/>
              <a:gd name="T12" fmla="*/ 0 w 78"/>
              <a:gd name="T13" fmla="*/ 0 h 68"/>
              <a:gd name="T14" fmla="*/ 44 w 78"/>
              <a:gd name="T15" fmla="*/ 31 h 68"/>
              <a:gd name="T16" fmla="*/ 44 w 78"/>
              <a:gd name="T17" fmla="*/ 46 h 68"/>
              <a:gd name="T18" fmla="*/ 41 w 78"/>
              <a:gd name="T19" fmla="*/ 50 h 68"/>
              <a:gd name="T20" fmla="*/ 37 w 78"/>
              <a:gd name="T21" fmla="*/ 46 h 68"/>
              <a:gd name="T22" fmla="*/ 37 w 78"/>
              <a:gd name="T23" fmla="*/ 31 h 68"/>
              <a:gd name="T24" fmla="*/ 32 w 78"/>
              <a:gd name="T25" fmla="*/ 23 h 68"/>
              <a:gd name="T26" fmla="*/ 41 w 78"/>
              <a:gd name="T27" fmla="*/ 14 h 68"/>
              <a:gd name="T28" fmla="*/ 50 w 78"/>
              <a:gd name="T29" fmla="*/ 23 h 68"/>
              <a:gd name="T30" fmla="*/ 44 w 78"/>
              <a:gd name="T31" fmla="*/ 3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8" h="6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0" y="53"/>
                  <a:pt x="15" y="68"/>
                  <a:pt x="3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63" y="68"/>
                  <a:pt x="78" y="53"/>
                  <a:pt x="78" y="35"/>
                </a:cubicBezTo>
                <a:cubicBezTo>
                  <a:pt x="78" y="0"/>
                  <a:pt x="78" y="0"/>
                  <a:pt x="78" y="0"/>
                </a:cubicBezTo>
                <a:lnTo>
                  <a:pt x="0" y="0"/>
                </a:lnTo>
                <a:close/>
                <a:moveTo>
                  <a:pt x="44" y="31"/>
                </a:moveTo>
                <a:cubicBezTo>
                  <a:pt x="44" y="46"/>
                  <a:pt x="44" y="46"/>
                  <a:pt x="44" y="46"/>
                </a:cubicBezTo>
                <a:cubicBezTo>
                  <a:pt x="44" y="48"/>
                  <a:pt x="43" y="50"/>
                  <a:pt x="41" y="50"/>
                </a:cubicBezTo>
                <a:cubicBezTo>
                  <a:pt x="39" y="50"/>
                  <a:pt x="37" y="48"/>
                  <a:pt x="37" y="46"/>
                </a:cubicBezTo>
                <a:cubicBezTo>
                  <a:pt x="37" y="31"/>
                  <a:pt x="37" y="31"/>
                  <a:pt x="37" y="31"/>
                </a:cubicBezTo>
                <a:cubicBezTo>
                  <a:pt x="34" y="30"/>
                  <a:pt x="32" y="27"/>
                  <a:pt x="32" y="23"/>
                </a:cubicBezTo>
                <a:cubicBezTo>
                  <a:pt x="32" y="18"/>
                  <a:pt x="36" y="14"/>
                  <a:pt x="41" y="14"/>
                </a:cubicBezTo>
                <a:cubicBezTo>
                  <a:pt x="46" y="14"/>
                  <a:pt x="50" y="18"/>
                  <a:pt x="50" y="23"/>
                </a:cubicBezTo>
                <a:cubicBezTo>
                  <a:pt x="50" y="27"/>
                  <a:pt x="47" y="30"/>
                  <a:pt x="44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7" name="PA_任意多边形 23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413251" y="2763103"/>
            <a:ext cx="1281113" cy="1068717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2" name="PA_任意多边形 28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129213" y="3303020"/>
            <a:ext cx="146050" cy="142919"/>
          </a:xfrm>
          <a:custGeom>
            <a:avLst/>
            <a:gdLst>
              <a:gd name="T0" fmla="*/ 37 w 39"/>
              <a:gd name="T1" fmla="*/ 2 h 38"/>
              <a:gd name="T2" fmla="*/ 37 w 39"/>
              <a:gd name="T3" fmla="*/ 9 h 38"/>
              <a:gd name="T4" fmla="*/ 9 w 39"/>
              <a:gd name="T5" fmla="*/ 36 h 38"/>
              <a:gd name="T6" fmla="*/ 2 w 39"/>
              <a:gd name="T7" fmla="*/ 36 h 38"/>
              <a:gd name="T8" fmla="*/ 2 w 39"/>
              <a:gd name="T9" fmla="*/ 36 h 38"/>
              <a:gd name="T10" fmla="*/ 2 w 39"/>
              <a:gd name="T11" fmla="*/ 30 h 38"/>
              <a:gd name="T12" fmla="*/ 30 w 39"/>
              <a:gd name="T13" fmla="*/ 2 h 38"/>
              <a:gd name="T14" fmla="*/ 37 w 39"/>
              <a:gd name="T15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38">
                <a:moveTo>
                  <a:pt x="37" y="2"/>
                </a:moveTo>
                <a:cubicBezTo>
                  <a:pt x="39" y="4"/>
                  <a:pt x="39" y="7"/>
                  <a:pt x="37" y="9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38"/>
                  <a:pt x="4" y="38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5"/>
                  <a:pt x="0" y="32"/>
                  <a:pt x="2" y="30"/>
                </a:cubicBezTo>
                <a:cubicBezTo>
                  <a:pt x="30" y="2"/>
                  <a:pt x="30" y="2"/>
                  <a:pt x="30" y="2"/>
                </a:cubicBezTo>
                <a:cubicBezTo>
                  <a:pt x="32" y="0"/>
                  <a:pt x="35" y="0"/>
                  <a:pt x="3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3" name="PA_任意多边形 29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4986339" y="3160100"/>
            <a:ext cx="434975" cy="427169"/>
          </a:xfrm>
          <a:custGeom>
            <a:avLst/>
            <a:gdLst>
              <a:gd name="T0" fmla="*/ 28 w 116"/>
              <a:gd name="T1" fmla="*/ 96 h 114"/>
              <a:gd name="T2" fmla="*/ 20 w 116"/>
              <a:gd name="T3" fmla="*/ 96 h 114"/>
              <a:gd name="T4" fmla="*/ 18 w 116"/>
              <a:gd name="T5" fmla="*/ 94 h 114"/>
              <a:gd name="T6" fmla="*/ 18 w 116"/>
              <a:gd name="T7" fmla="*/ 86 h 114"/>
              <a:gd name="T8" fmla="*/ 32 w 116"/>
              <a:gd name="T9" fmla="*/ 73 h 114"/>
              <a:gd name="T10" fmla="*/ 41 w 116"/>
              <a:gd name="T11" fmla="*/ 57 h 114"/>
              <a:gd name="T12" fmla="*/ 22 w 116"/>
              <a:gd name="T13" fmla="*/ 62 h 114"/>
              <a:gd name="T14" fmla="*/ 8 w 116"/>
              <a:gd name="T15" fmla="*/ 76 h 114"/>
              <a:gd name="T16" fmla="*/ 8 w 116"/>
              <a:gd name="T17" fmla="*/ 104 h 114"/>
              <a:gd name="T18" fmla="*/ 9 w 116"/>
              <a:gd name="T19" fmla="*/ 106 h 114"/>
              <a:gd name="T20" fmla="*/ 38 w 116"/>
              <a:gd name="T21" fmla="*/ 106 h 114"/>
              <a:gd name="T22" fmla="*/ 53 w 116"/>
              <a:gd name="T23" fmla="*/ 92 h 114"/>
              <a:gd name="T24" fmla="*/ 58 w 116"/>
              <a:gd name="T25" fmla="*/ 73 h 114"/>
              <a:gd name="T26" fmla="*/ 42 w 116"/>
              <a:gd name="T27" fmla="*/ 82 h 114"/>
              <a:gd name="T28" fmla="*/ 28 w 116"/>
              <a:gd name="T29" fmla="*/ 96 h 114"/>
              <a:gd name="T30" fmla="*/ 77 w 116"/>
              <a:gd name="T31" fmla="*/ 8 h 114"/>
              <a:gd name="T32" fmla="*/ 63 w 116"/>
              <a:gd name="T33" fmla="*/ 22 h 114"/>
              <a:gd name="T34" fmla="*/ 57 w 116"/>
              <a:gd name="T35" fmla="*/ 40 h 114"/>
              <a:gd name="T36" fmla="*/ 74 w 116"/>
              <a:gd name="T37" fmla="*/ 32 h 114"/>
              <a:gd name="T38" fmla="*/ 88 w 116"/>
              <a:gd name="T39" fmla="*/ 18 h 114"/>
              <a:gd name="T40" fmla="*/ 96 w 116"/>
              <a:gd name="T41" fmla="*/ 18 h 114"/>
              <a:gd name="T42" fmla="*/ 98 w 116"/>
              <a:gd name="T43" fmla="*/ 20 h 114"/>
              <a:gd name="T44" fmla="*/ 98 w 116"/>
              <a:gd name="T45" fmla="*/ 28 h 114"/>
              <a:gd name="T46" fmla="*/ 84 w 116"/>
              <a:gd name="T47" fmla="*/ 42 h 114"/>
              <a:gd name="T48" fmla="*/ 75 w 116"/>
              <a:gd name="T49" fmla="*/ 57 h 114"/>
              <a:gd name="T50" fmla="*/ 94 w 116"/>
              <a:gd name="T51" fmla="*/ 52 h 114"/>
              <a:gd name="T52" fmla="*/ 108 w 116"/>
              <a:gd name="T53" fmla="*/ 38 h 114"/>
              <a:gd name="T54" fmla="*/ 108 w 116"/>
              <a:gd name="T55" fmla="*/ 10 h 114"/>
              <a:gd name="T56" fmla="*/ 106 w 116"/>
              <a:gd name="T57" fmla="*/ 8 h 114"/>
              <a:gd name="T58" fmla="*/ 77 w 116"/>
              <a:gd name="T59" fmla="*/ 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6" h="114">
                <a:moveTo>
                  <a:pt x="28" y="96"/>
                </a:moveTo>
                <a:cubicBezTo>
                  <a:pt x="26" y="98"/>
                  <a:pt x="22" y="98"/>
                  <a:pt x="20" y="96"/>
                </a:cubicBezTo>
                <a:cubicBezTo>
                  <a:pt x="18" y="94"/>
                  <a:pt x="18" y="94"/>
                  <a:pt x="18" y="94"/>
                </a:cubicBezTo>
                <a:cubicBezTo>
                  <a:pt x="16" y="92"/>
                  <a:pt x="16" y="88"/>
                  <a:pt x="18" y="86"/>
                </a:cubicBezTo>
                <a:cubicBezTo>
                  <a:pt x="32" y="73"/>
                  <a:pt x="32" y="73"/>
                  <a:pt x="32" y="73"/>
                </a:cubicBezTo>
                <a:cubicBezTo>
                  <a:pt x="33" y="71"/>
                  <a:pt x="38" y="65"/>
                  <a:pt x="41" y="57"/>
                </a:cubicBezTo>
                <a:cubicBezTo>
                  <a:pt x="34" y="55"/>
                  <a:pt x="27" y="57"/>
                  <a:pt x="22" y="62"/>
                </a:cubicBezTo>
                <a:cubicBezTo>
                  <a:pt x="8" y="76"/>
                  <a:pt x="8" y="76"/>
                  <a:pt x="8" y="76"/>
                </a:cubicBezTo>
                <a:cubicBezTo>
                  <a:pt x="0" y="84"/>
                  <a:pt x="0" y="97"/>
                  <a:pt x="8" y="104"/>
                </a:cubicBezTo>
                <a:cubicBezTo>
                  <a:pt x="9" y="106"/>
                  <a:pt x="9" y="106"/>
                  <a:pt x="9" y="106"/>
                </a:cubicBezTo>
                <a:cubicBezTo>
                  <a:pt x="17" y="114"/>
                  <a:pt x="30" y="114"/>
                  <a:pt x="38" y="106"/>
                </a:cubicBezTo>
                <a:cubicBezTo>
                  <a:pt x="53" y="92"/>
                  <a:pt x="53" y="92"/>
                  <a:pt x="53" y="92"/>
                </a:cubicBezTo>
                <a:cubicBezTo>
                  <a:pt x="58" y="87"/>
                  <a:pt x="60" y="80"/>
                  <a:pt x="58" y="73"/>
                </a:cubicBezTo>
                <a:cubicBezTo>
                  <a:pt x="52" y="76"/>
                  <a:pt x="46" y="79"/>
                  <a:pt x="42" y="82"/>
                </a:cubicBezTo>
                <a:lnTo>
                  <a:pt x="28" y="96"/>
                </a:lnTo>
                <a:close/>
                <a:moveTo>
                  <a:pt x="77" y="8"/>
                </a:moveTo>
                <a:cubicBezTo>
                  <a:pt x="63" y="22"/>
                  <a:pt x="63" y="22"/>
                  <a:pt x="63" y="22"/>
                </a:cubicBezTo>
                <a:cubicBezTo>
                  <a:pt x="58" y="27"/>
                  <a:pt x="56" y="34"/>
                  <a:pt x="57" y="40"/>
                </a:cubicBezTo>
                <a:cubicBezTo>
                  <a:pt x="62" y="38"/>
                  <a:pt x="67" y="36"/>
                  <a:pt x="74" y="32"/>
                </a:cubicBezTo>
                <a:cubicBezTo>
                  <a:pt x="88" y="18"/>
                  <a:pt x="88" y="18"/>
                  <a:pt x="88" y="18"/>
                </a:cubicBezTo>
                <a:cubicBezTo>
                  <a:pt x="90" y="16"/>
                  <a:pt x="94" y="16"/>
                  <a:pt x="96" y="18"/>
                </a:cubicBezTo>
                <a:cubicBezTo>
                  <a:pt x="98" y="20"/>
                  <a:pt x="98" y="20"/>
                  <a:pt x="98" y="20"/>
                </a:cubicBezTo>
                <a:cubicBezTo>
                  <a:pt x="100" y="22"/>
                  <a:pt x="100" y="26"/>
                  <a:pt x="98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8" y="49"/>
                  <a:pt x="76" y="54"/>
                  <a:pt x="75" y="57"/>
                </a:cubicBezTo>
                <a:cubicBezTo>
                  <a:pt x="82" y="59"/>
                  <a:pt x="89" y="57"/>
                  <a:pt x="94" y="52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16" y="30"/>
                  <a:pt x="116" y="17"/>
                  <a:pt x="108" y="10"/>
                </a:cubicBezTo>
                <a:cubicBezTo>
                  <a:pt x="106" y="8"/>
                  <a:pt x="106" y="8"/>
                  <a:pt x="106" y="8"/>
                </a:cubicBezTo>
                <a:cubicBezTo>
                  <a:pt x="98" y="0"/>
                  <a:pt x="85" y="0"/>
                  <a:pt x="77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8" name="PA_任意多边形 24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452814" y="2548723"/>
            <a:ext cx="1068387" cy="1283096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4" name="PA_任意多边形 30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3862388" y="3118813"/>
            <a:ext cx="157162" cy="195323"/>
          </a:xfrm>
          <a:custGeom>
            <a:avLst/>
            <a:gdLst>
              <a:gd name="T0" fmla="*/ 40 w 42"/>
              <a:gd name="T1" fmla="*/ 10 h 52"/>
              <a:gd name="T2" fmla="*/ 1 w 42"/>
              <a:gd name="T3" fmla="*/ 10 h 52"/>
              <a:gd name="T4" fmla="*/ 0 w 42"/>
              <a:gd name="T5" fmla="*/ 11 h 52"/>
              <a:gd name="T6" fmla="*/ 1 w 42"/>
              <a:gd name="T7" fmla="*/ 13 h 52"/>
              <a:gd name="T8" fmla="*/ 40 w 42"/>
              <a:gd name="T9" fmla="*/ 13 h 52"/>
              <a:gd name="T10" fmla="*/ 42 w 42"/>
              <a:gd name="T11" fmla="*/ 11 h 52"/>
              <a:gd name="T12" fmla="*/ 40 w 42"/>
              <a:gd name="T13" fmla="*/ 10 h 52"/>
              <a:gd name="T14" fmla="*/ 1 w 42"/>
              <a:gd name="T15" fmla="*/ 3 h 52"/>
              <a:gd name="T16" fmla="*/ 40 w 42"/>
              <a:gd name="T17" fmla="*/ 3 h 52"/>
              <a:gd name="T18" fmla="*/ 42 w 42"/>
              <a:gd name="T19" fmla="*/ 1 h 52"/>
              <a:gd name="T20" fmla="*/ 40 w 42"/>
              <a:gd name="T21" fmla="*/ 0 h 52"/>
              <a:gd name="T22" fmla="*/ 1 w 42"/>
              <a:gd name="T23" fmla="*/ 0 h 52"/>
              <a:gd name="T24" fmla="*/ 0 w 42"/>
              <a:gd name="T25" fmla="*/ 1 h 52"/>
              <a:gd name="T26" fmla="*/ 1 w 42"/>
              <a:gd name="T27" fmla="*/ 3 h 52"/>
              <a:gd name="T28" fmla="*/ 0 w 42"/>
              <a:gd name="T29" fmla="*/ 21 h 52"/>
              <a:gd name="T30" fmla="*/ 1 w 42"/>
              <a:gd name="T31" fmla="*/ 23 h 52"/>
              <a:gd name="T32" fmla="*/ 29 w 42"/>
              <a:gd name="T33" fmla="*/ 23 h 52"/>
              <a:gd name="T34" fmla="*/ 39 w 42"/>
              <a:gd name="T35" fmla="*/ 19 h 52"/>
              <a:gd name="T36" fmla="*/ 1 w 42"/>
              <a:gd name="T37" fmla="*/ 19 h 52"/>
              <a:gd name="T38" fmla="*/ 0 w 42"/>
              <a:gd name="T39" fmla="*/ 21 h 52"/>
              <a:gd name="T40" fmla="*/ 0 w 42"/>
              <a:gd name="T41" fmla="*/ 31 h 52"/>
              <a:gd name="T42" fmla="*/ 1 w 42"/>
              <a:gd name="T43" fmla="*/ 33 h 52"/>
              <a:gd name="T44" fmla="*/ 18 w 42"/>
              <a:gd name="T45" fmla="*/ 33 h 52"/>
              <a:gd name="T46" fmla="*/ 21 w 42"/>
              <a:gd name="T47" fmla="*/ 29 h 52"/>
              <a:gd name="T48" fmla="*/ 1 w 42"/>
              <a:gd name="T49" fmla="*/ 29 h 52"/>
              <a:gd name="T50" fmla="*/ 0 w 42"/>
              <a:gd name="T51" fmla="*/ 31 h 52"/>
              <a:gd name="T52" fmla="*/ 0 w 42"/>
              <a:gd name="T53" fmla="*/ 41 h 52"/>
              <a:gd name="T54" fmla="*/ 1 w 42"/>
              <a:gd name="T55" fmla="*/ 43 h 52"/>
              <a:gd name="T56" fmla="*/ 12 w 42"/>
              <a:gd name="T57" fmla="*/ 43 h 52"/>
              <a:gd name="T58" fmla="*/ 14 w 42"/>
              <a:gd name="T59" fmla="*/ 39 h 52"/>
              <a:gd name="T60" fmla="*/ 1 w 42"/>
              <a:gd name="T61" fmla="*/ 39 h 52"/>
              <a:gd name="T62" fmla="*/ 0 w 42"/>
              <a:gd name="T63" fmla="*/ 41 h 52"/>
              <a:gd name="T64" fmla="*/ 0 w 42"/>
              <a:gd name="T65" fmla="*/ 51 h 52"/>
              <a:gd name="T66" fmla="*/ 1 w 42"/>
              <a:gd name="T67" fmla="*/ 52 h 52"/>
              <a:gd name="T68" fmla="*/ 11 w 42"/>
              <a:gd name="T69" fmla="*/ 52 h 52"/>
              <a:gd name="T70" fmla="*/ 11 w 42"/>
              <a:gd name="T71" fmla="*/ 49 h 52"/>
              <a:gd name="T72" fmla="*/ 1 w 42"/>
              <a:gd name="T73" fmla="*/ 49 h 52"/>
              <a:gd name="T74" fmla="*/ 0 w 42"/>
              <a:gd name="T75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52">
                <a:moveTo>
                  <a:pt x="40" y="10"/>
                </a:move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1" y="13"/>
                  <a:pt x="42" y="12"/>
                  <a:pt x="42" y="11"/>
                </a:cubicBezTo>
                <a:cubicBezTo>
                  <a:pt x="42" y="10"/>
                  <a:pt x="41" y="10"/>
                  <a:pt x="40" y="10"/>
                </a:cubicBezTo>
                <a:close/>
                <a:moveTo>
                  <a:pt x="1" y="3"/>
                </a:moveTo>
                <a:cubicBezTo>
                  <a:pt x="40" y="3"/>
                  <a:pt x="40" y="3"/>
                  <a:pt x="40" y="3"/>
                </a:cubicBezTo>
                <a:cubicBezTo>
                  <a:pt x="41" y="3"/>
                  <a:pt x="42" y="2"/>
                  <a:pt x="42" y="1"/>
                </a:cubicBezTo>
                <a:cubicBezTo>
                  <a:pt x="42" y="0"/>
                  <a:pt x="41" y="0"/>
                  <a:pt x="4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lose/>
                <a:moveTo>
                  <a:pt x="0" y="21"/>
                </a:moveTo>
                <a:cubicBezTo>
                  <a:pt x="0" y="22"/>
                  <a:pt x="0" y="23"/>
                  <a:pt x="1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32" y="21"/>
                  <a:pt x="36" y="20"/>
                  <a:pt x="3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0" y="21"/>
                </a:cubicBezTo>
                <a:close/>
                <a:moveTo>
                  <a:pt x="0" y="31"/>
                </a:moveTo>
                <a:cubicBezTo>
                  <a:pt x="0" y="32"/>
                  <a:pt x="0" y="33"/>
                  <a:pt x="1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9" y="32"/>
                  <a:pt x="20" y="30"/>
                  <a:pt x="2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9"/>
                  <a:pt x="0" y="30"/>
                  <a:pt x="0" y="31"/>
                </a:cubicBezTo>
                <a:close/>
                <a:moveTo>
                  <a:pt x="0" y="41"/>
                </a:moveTo>
                <a:cubicBezTo>
                  <a:pt x="0" y="42"/>
                  <a:pt x="0" y="43"/>
                  <a:pt x="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3" y="41"/>
                  <a:pt x="13" y="40"/>
                  <a:pt x="14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39"/>
                  <a:pt x="0" y="40"/>
                  <a:pt x="0" y="41"/>
                </a:cubicBezTo>
                <a:close/>
                <a:moveTo>
                  <a:pt x="0" y="51"/>
                </a:moveTo>
                <a:cubicBezTo>
                  <a:pt x="0" y="52"/>
                  <a:pt x="0" y="52"/>
                  <a:pt x="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1"/>
                  <a:pt x="11" y="50"/>
                  <a:pt x="1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49"/>
                  <a:pt x="0" y="50"/>
                  <a:pt x="0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5" name="PA_任意多边形 31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3917951" y="3206152"/>
            <a:ext cx="236537" cy="231847"/>
          </a:xfrm>
          <a:custGeom>
            <a:avLst/>
            <a:gdLst>
              <a:gd name="T0" fmla="*/ 52 w 63"/>
              <a:gd name="T1" fmla="*/ 11 h 62"/>
              <a:gd name="T2" fmla="*/ 11 w 63"/>
              <a:gd name="T3" fmla="*/ 11 h 62"/>
              <a:gd name="T4" fmla="*/ 11 w 63"/>
              <a:gd name="T5" fmla="*/ 51 h 62"/>
              <a:gd name="T6" fmla="*/ 52 w 63"/>
              <a:gd name="T7" fmla="*/ 51 h 62"/>
              <a:gd name="T8" fmla="*/ 52 w 63"/>
              <a:gd name="T9" fmla="*/ 11 h 62"/>
              <a:gd name="T10" fmla="*/ 17 w 63"/>
              <a:gd name="T11" fmla="*/ 45 h 62"/>
              <a:gd name="T12" fmla="*/ 17 w 63"/>
              <a:gd name="T13" fmla="*/ 17 h 62"/>
              <a:gd name="T14" fmla="*/ 46 w 63"/>
              <a:gd name="T15" fmla="*/ 17 h 62"/>
              <a:gd name="T16" fmla="*/ 46 w 63"/>
              <a:gd name="T17" fmla="*/ 45 h 62"/>
              <a:gd name="T18" fmla="*/ 17 w 63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2">
                <a:moveTo>
                  <a:pt x="52" y="11"/>
                </a:moveTo>
                <a:cubicBezTo>
                  <a:pt x="40" y="0"/>
                  <a:pt x="22" y="0"/>
                  <a:pt x="11" y="11"/>
                </a:cubicBezTo>
                <a:cubicBezTo>
                  <a:pt x="0" y="22"/>
                  <a:pt x="0" y="40"/>
                  <a:pt x="11" y="51"/>
                </a:cubicBezTo>
                <a:cubicBezTo>
                  <a:pt x="22" y="62"/>
                  <a:pt x="40" y="62"/>
                  <a:pt x="52" y="51"/>
                </a:cubicBezTo>
                <a:cubicBezTo>
                  <a:pt x="63" y="40"/>
                  <a:pt x="63" y="22"/>
                  <a:pt x="52" y="11"/>
                </a:cubicBezTo>
                <a:close/>
                <a:moveTo>
                  <a:pt x="17" y="45"/>
                </a:moveTo>
                <a:cubicBezTo>
                  <a:pt x="9" y="37"/>
                  <a:pt x="9" y="25"/>
                  <a:pt x="17" y="17"/>
                </a:cubicBezTo>
                <a:cubicBezTo>
                  <a:pt x="25" y="9"/>
                  <a:pt x="38" y="9"/>
                  <a:pt x="46" y="17"/>
                </a:cubicBezTo>
                <a:cubicBezTo>
                  <a:pt x="53" y="25"/>
                  <a:pt x="53" y="37"/>
                  <a:pt x="46" y="45"/>
                </a:cubicBezTo>
                <a:cubicBezTo>
                  <a:pt x="38" y="53"/>
                  <a:pt x="25" y="53"/>
                  <a:pt x="17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6" name="PA_任意多边形 32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3802064" y="3399886"/>
            <a:ext cx="149225" cy="146095"/>
          </a:xfrm>
          <a:custGeom>
            <a:avLst/>
            <a:gdLst>
              <a:gd name="T0" fmla="*/ 38 w 40"/>
              <a:gd name="T1" fmla="*/ 2 h 39"/>
              <a:gd name="T2" fmla="*/ 30 w 40"/>
              <a:gd name="T3" fmla="*/ 2 h 39"/>
              <a:gd name="T4" fmla="*/ 30 w 40"/>
              <a:gd name="T5" fmla="*/ 2 h 39"/>
              <a:gd name="T6" fmla="*/ 38 w 40"/>
              <a:gd name="T7" fmla="*/ 11 h 39"/>
              <a:gd name="T8" fmla="*/ 38 w 40"/>
              <a:gd name="T9" fmla="*/ 10 h 39"/>
              <a:gd name="T10" fmla="*/ 38 w 40"/>
              <a:gd name="T11" fmla="*/ 2 h 39"/>
              <a:gd name="T12" fmla="*/ 2 w 40"/>
              <a:gd name="T13" fmla="*/ 29 h 39"/>
              <a:gd name="T14" fmla="*/ 2 w 40"/>
              <a:gd name="T15" fmla="*/ 37 h 39"/>
              <a:gd name="T16" fmla="*/ 11 w 40"/>
              <a:gd name="T17" fmla="*/ 37 h 39"/>
              <a:gd name="T18" fmla="*/ 35 w 40"/>
              <a:gd name="T19" fmla="*/ 13 h 39"/>
              <a:gd name="T20" fmla="*/ 27 w 40"/>
              <a:gd name="T21" fmla="*/ 5 h 39"/>
              <a:gd name="T22" fmla="*/ 2 w 40"/>
              <a:gd name="T23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" h="39">
                <a:moveTo>
                  <a:pt x="38" y="2"/>
                </a:moveTo>
                <a:cubicBezTo>
                  <a:pt x="36" y="0"/>
                  <a:pt x="32" y="0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40" y="8"/>
                  <a:pt x="40" y="4"/>
                  <a:pt x="38" y="2"/>
                </a:cubicBezTo>
                <a:close/>
                <a:moveTo>
                  <a:pt x="2" y="29"/>
                </a:moveTo>
                <a:cubicBezTo>
                  <a:pt x="0" y="31"/>
                  <a:pt x="0" y="35"/>
                  <a:pt x="2" y="37"/>
                </a:cubicBezTo>
                <a:cubicBezTo>
                  <a:pt x="5" y="39"/>
                  <a:pt x="8" y="39"/>
                  <a:pt x="11" y="37"/>
                </a:cubicBezTo>
                <a:cubicBezTo>
                  <a:pt x="35" y="13"/>
                  <a:pt x="35" y="13"/>
                  <a:pt x="35" y="13"/>
                </a:cubicBezTo>
                <a:cubicBezTo>
                  <a:pt x="27" y="5"/>
                  <a:pt x="27" y="5"/>
                  <a:pt x="27" y="5"/>
                </a:cubicBezTo>
                <a:lnTo>
                  <a:pt x="2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7" name="PA_任意多边形 33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3810001" y="3066408"/>
            <a:ext cx="261937" cy="296955"/>
          </a:xfrm>
          <a:custGeom>
            <a:avLst/>
            <a:gdLst>
              <a:gd name="T0" fmla="*/ 33 w 70"/>
              <a:gd name="T1" fmla="*/ 73 h 79"/>
              <a:gd name="T2" fmla="*/ 11 w 70"/>
              <a:gd name="T3" fmla="*/ 73 h 79"/>
              <a:gd name="T4" fmla="*/ 7 w 70"/>
              <a:gd name="T5" fmla="*/ 69 h 79"/>
              <a:gd name="T6" fmla="*/ 7 w 70"/>
              <a:gd name="T7" fmla="*/ 10 h 79"/>
              <a:gd name="T8" fmla="*/ 11 w 70"/>
              <a:gd name="T9" fmla="*/ 6 h 79"/>
              <a:gd name="T10" fmla="*/ 59 w 70"/>
              <a:gd name="T11" fmla="*/ 6 h 79"/>
              <a:gd name="T12" fmla="*/ 63 w 70"/>
              <a:gd name="T13" fmla="*/ 10 h 79"/>
              <a:gd name="T14" fmla="*/ 63 w 70"/>
              <a:gd name="T15" fmla="*/ 41 h 79"/>
              <a:gd name="T16" fmla="*/ 70 w 70"/>
              <a:gd name="T17" fmla="*/ 42 h 79"/>
              <a:gd name="T18" fmla="*/ 70 w 70"/>
              <a:gd name="T19" fmla="*/ 10 h 79"/>
              <a:gd name="T20" fmla="*/ 59 w 70"/>
              <a:gd name="T21" fmla="*/ 0 h 79"/>
              <a:gd name="T22" fmla="*/ 11 w 70"/>
              <a:gd name="T23" fmla="*/ 0 h 79"/>
              <a:gd name="T24" fmla="*/ 0 w 70"/>
              <a:gd name="T25" fmla="*/ 10 h 79"/>
              <a:gd name="T26" fmla="*/ 0 w 70"/>
              <a:gd name="T27" fmla="*/ 69 h 79"/>
              <a:gd name="T28" fmla="*/ 11 w 70"/>
              <a:gd name="T29" fmla="*/ 79 h 79"/>
              <a:gd name="T30" fmla="*/ 36 w 70"/>
              <a:gd name="T31" fmla="*/ 79 h 79"/>
              <a:gd name="T32" fmla="*/ 33 w 70"/>
              <a:gd name="T33" fmla="*/ 7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79">
                <a:moveTo>
                  <a:pt x="33" y="73"/>
                </a:moveTo>
                <a:cubicBezTo>
                  <a:pt x="11" y="73"/>
                  <a:pt x="11" y="73"/>
                  <a:pt x="11" y="73"/>
                </a:cubicBezTo>
                <a:cubicBezTo>
                  <a:pt x="9" y="73"/>
                  <a:pt x="7" y="71"/>
                  <a:pt x="7" y="69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8"/>
                  <a:pt x="9" y="6"/>
                  <a:pt x="11" y="6"/>
                </a:cubicBezTo>
                <a:cubicBezTo>
                  <a:pt x="59" y="6"/>
                  <a:pt x="59" y="6"/>
                  <a:pt x="59" y="6"/>
                </a:cubicBezTo>
                <a:cubicBezTo>
                  <a:pt x="61" y="6"/>
                  <a:pt x="63" y="8"/>
                  <a:pt x="63" y="10"/>
                </a:cubicBezTo>
                <a:cubicBezTo>
                  <a:pt x="63" y="41"/>
                  <a:pt x="63" y="41"/>
                  <a:pt x="63" y="41"/>
                </a:cubicBezTo>
                <a:cubicBezTo>
                  <a:pt x="65" y="41"/>
                  <a:pt x="68" y="41"/>
                  <a:pt x="70" y="42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4"/>
                  <a:pt x="65" y="0"/>
                  <a:pt x="59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5"/>
                  <a:pt x="5" y="79"/>
                  <a:pt x="1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5" y="77"/>
                  <a:pt x="34" y="75"/>
                  <a:pt x="33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9" name="PA_任意多边形 25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3452814" y="1589577"/>
            <a:ext cx="1277937" cy="1068718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8" name="PA_任意多边形 34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3730626" y="1884944"/>
            <a:ext cx="415925" cy="390646"/>
          </a:xfrm>
          <a:custGeom>
            <a:avLst/>
            <a:gdLst>
              <a:gd name="T0" fmla="*/ 18 w 111"/>
              <a:gd name="T1" fmla="*/ 67 h 104"/>
              <a:gd name="T2" fmla="*/ 16 w 111"/>
              <a:gd name="T3" fmla="*/ 60 h 104"/>
              <a:gd name="T4" fmla="*/ 14 w 111"/>
              <a:gd name="T5" fmla="*/ 16 h 104"/>
              <a:gd name="T6" fmla="*/ 34 w 111"/>
              <a:gd name="T7" fmla="*/ 17 h 104"/>
              <a:gd name="T8" fmla="*/ 34 w 111"/>
              <a:gd name="T9" fmla="*/ 0 h 104"/>
              <a:gd name="T10" fmla="*/ 77 w 111"/>
              <a:gd name="T11" fmla="*/ 18 h 104"/>
              <a:gd name="T12" fmla="*/ 80 w 111"/>
              <a:gd name="T13" fmla="*/ 20 h 104"/>
              <a:gd name="T14" fmla="*/ 111 w 111"/>
              <a:gd name="T15" fmla="*/ 54 h 104"/>
              <a:gd name="T16" fmla="*/ 93 w 111"/>
              <a:gd name="T17" fmla="*/ 64 h 104"/>
              <a:gd name="T18" fmla="*/ 104 w 111"/>
              <a:gd name="T19" fmla="*/ 78 h 104"/>
              <a:gd name="T20" fmla="*/ 60 w 111"/>
              <a:gd name="T21" fmla="*/ 90 h 104"/>
              <a:gd name="T22" fmla="*/ 55 w 111"/>
              <a:gd name="T23" fmla="*/ 90 h 104"/>
              <a:gd name="T24" fmla="*/ 54 w 111"/>
              <a:gd name="T25" fmla="*/ 90 h 104"/>
              <a:gd name="T26" fmla="*/ 9 w 111"/>
              <a:gd name="T27" fmla="*/ 79 h 104"/>
              <a:gd name="T28" fmla="*/ 25 w 111"/>
              <a:gd name="T29" fmla="*/ 53 h 104"/>
              <a:gd name="T30" fmla="*/ 29 w 111"/>
              <a:gd name="T31" fmla="*/ 65 h 104"/>
              <a:gd name="T32" fmla="*/ 30 w 111"/>
              <a:gd name="T33" fmla="*/ 68 h 104"/>
              <a:gd name="T34" fmla="*/ 42 w 111"/>
              <a:gd name="T35" fmla="*/ 90 h 104"/>
              <a:gd name="T36" fmla="*/ 52 w 111"/>
              <a:gd name="T37" fmla="*/ 80 h 104"/>
              <a:gd name="T38" fmla="*/ 55 w 111"/>
              <a:gd name="T39" fmla="*/ 80 h 104"/>
              <a:gd name="T40" fmla="*/ 61 w 111"/>
              <a:gd name="T41" fmla="*/ 80 h 104"/>
              <a:gd name="T42" fmla="*/ 72 w 111"/>
              <a:gd name="T43" fmla="*/ 89 h 104"/>
              <a:gd name="T44" fmla="*/ 82 w 111"/>
              <a:gd name="T45" fmla="*/ 65 h 104"/>
              <a:gd name="T46" fmla="*/ 85 w 111"/>
              <a:gd name="T47" fmla="*/ 55 h 104"/>
              <a:gd name="T48" fmla="*/ 86 w 111"/>
              <a:gd name="T49" fmla="*/ 52 h 104"/>
              <a:gd name="T50" fmla="*/ 92 w 111"/>
              <a:gd name="T51" fmla="*/ 26 h 104"/>
              <a:gd name="T52" fmla="*/ 76 w 111"/>
              <a:gd name="T53" fmla="*/ 29 h 104"/>
              <a:gd name="T54" fmla="*/ 69 w 111"/>
              <a:gd name="T55" fmla="*/ 25 h 104"/>
              <a:gd name="T56" fmla="*/ 67 w 111"/>
              <a:gd name="T57" fmla="*/ 10 h 104"/>
              <a:gd name="T58" fmla="*/ 44 w 111"/>
              <a:gd name="T59" fmla="*/ 23 h 104"/>
              <a:gd name="T60" fmla="*/ 34 w 111"/>
              <a:gd name="T61" fmla="*/ 30 h 104"/>
              <a:gd name="T62" fmla="*/ 32 w 111"/>
              <a:gd name="T63" fmla="*/ 32 h 104"/>
              <a:gd name="T64" fmla="*/ 13 w 111"/>
              <a:gd name="T65" fmla="*/ 49 h 104"/>
              <a:gd name="T66" fmla="*/ 56 w 111"/>
              <a:gd name="T67" fmla="*/ 33 h 104"/>
              <a:gd name="T68" fmla="*/ 74 w 111"/>
              <a:gd name="T69" fmla="*/ 51 h 104"/>
              <a:gd name="T70" fmla="*/ 56 w 111"/>
              <a:gd name="T71" fmla="*/ 68 h 104"/>
              <a:gd name="T72" fmla="*/ 56 w 111"/>
              <a:gd name="T73" fmla="*/ 63 h 104"/>
              <a:gd name="T74" fmla="*/ 64 w 111"/>
              <a:gd name="T75" fmla="*/ 51 h 104"/>
              <a:gd name="T76" fmla="*/ 56 w 111"/>
              <a:gd name="T77" fmla="*/ 43 h 104"/>
              <a:gd name="T78" fmla="*/ 49 w 111"/>
              <a:gd name="T79" fmla="*/ 51 h 104"/>
              <a:gd name="T80" fmla="*/ 56 w 111"/>
              <a:gd name="T81" fmla="*/ 58 h 104"/>
              <a:gd name="T82" fmla="*/ 56 w 111"/>
              <a:gd name="T83" fmla="*/ 63 h 104"/>
              <a:gd name="T84" fmla="*/ 39 w 111"/>
              <a:gd name="T85" fmla="*/ 5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1" h="104">
                <a:moveTo>
                  <a:pt x="9" y="79"/>
                </a:moveTo>
                <a:cubicBezTo>
                  <a:pt x="18" y="67"/>
                  <a:pt x="18" y="67"/>
                  <a:pt x="18" y="67"/>
                </a:cubicBezTo>
                <a:cubicBezTo>
                  <a:pt x="18" y="65"/>
                  <a:pt x="17" y="62"/>
                  <a:pt x="16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0" y="55"/>
                  <a:pt x="0" y="55"/>
                  <a:pt x="0" y="55"/>
                </a:cubicBezTo>
                <a:cubicBezTo>
                  <a:pt x="14" y="16"/>
                  <a:pt x="14" y="16"/>
                  <a:pt x="14" y="16"/>
                </a:cubicBezTo>
                <a:cubicBezTo>
                  <a:pt x="29" y="21"/>
                  <a:pt x="29" y="21"/>
                  <a:pt x="29" y="21"/>
                </a:cubicBezTo>
                <a:cubicBezTo>
                  <a:pt x="31" y="19"/>
                  <a:pt x="32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0"/>
                  <a:pt x="34" y="0"/>
                  <a:pt x="3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9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98" y="14"/>
                  <a:pt x="98" y="14"/>
                  <a:pt x="98" y="1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61"/>
                  <a:pt x="94" y="62"/>
                  <a:pt x="93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0" y="90"/>
                  <a:pt x="60" y="90"/>
                  <a:pt x="60" y="90"/>
                </a:cubicBezTo>
                <a:cubicBezTo>
                  <a:pt x="58" y="90"/>
                  <a:pt x="57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4" y="90"/>
                  <a:pt x="54" y="90"/>
                </a:cubicBezTo>
                <a:cubicBezTo>
                  <a:pt x="54" y="90"/>
                  <a:pt x="54" y="90"/>
                  <a:pt x="54" y="90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9" y="79"/>
                  <a:pt x="9" y="79"/>
                  <a:pt x="9" y="79"/>
                </a:cubicBezTo>
                <a:close/>
                <a:moveTo>
                  <a:pt x="13" y="49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9"/>
                  <a:pt x="27" y="62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8"/>
                  <a:pt x="30" y="68"/>
                  <a:pt x="30" y="68"/>
                </a:cubicBezTo>
                <a:cubicBezTo>
                  <a:pt x="23" y="77"/>
                  <a:pt x="23" y="77"/>
                  <a:pt x="23" y="77"/>
                </a:cubicBezTo>
                <a:cubicBezTo>
                  <a:pt x="42" y="90"/>
                  <a:pt x="42" y="90"/>
                  <a:pt x="42" y="9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0"/>
                  <a:pt x="59" y="80"/>
                  <a:pt x="61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72" y="89"/>
                  <a:pt x="72" y="89"/>
                  <a:pt x="72" y="89"/>
                </a:cubicBezTo>
                <a:cubicBezTo>
                  <a:pt x="90" y="76"/>
                  <a:pt x="90" y="76"/>
                  <a:pt x="90" y="76"/>
                </a:cubicBezTo>
                <a:cubicBezTo>
                  <a:pt x="82" y="65"/>
                  <a:pt x="82" y="65"/>
                  <a:pt x="82" y="65"/>
                </a:cubicBezTo>
                <a:cubicBezTo>
                  <a:pt x="83" y="62"/>
                  <a:pt x="83" y="62"/>
                  <a:pt x="83" y="62"/>
                </a:cubicBezTo>
                <a:cubicBezTo>
                  <a:pt x="84" y="60"/>
                  <a:pt x="85" y="58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2"/>
                  <a:pt x="86" y="52"/>
                  <a:pt x="86" y="52"/>
                </a:cubicBezTo>
                <a:cubicBezTo>
                  <a:pt x="99" y="48"/>
                  <a:pt x="99" y="48"/>
                  <a:pt x="99" y="48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31"/>
                  <a:pt x="78" y="31"/>
                  <a:pt x="78" y="31"/>
                </a:cubicBezTo>
                <a:cubicBezTo>
                  <a:pt x="76" y="29"/>
                  <a:pt x="76" y="29"/>
                  <a:pt x="76" y="29"/>
                </a:cubicBezTo>
                <a:cubicBezTo>
                  <a:pt x="74" y="27"/>
                  <a:pt x="72" y="26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0"/>
                  <a:pt x="67" y="10"/>
                  <a:pt x="67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23"/>
                  <a:pt x="44" y="23"/>
                  <a:pt x="44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39" y="26"/>
                  <a:pt x="36" y="28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2" y="32"/>
                  <a:pt x="32" y="32"/>
                  <a:pt x="32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13" y="49"/>
                  <a:pt x="13" y="49"/>
                  <a:pt x="13" y="49"/>
                </a:cubicBezTo>
                <a:close/>
                <a:moveTo>
                  <a:pt x="39" y="51"/>
                </a:moveTo>
                <a:cubicBezTo>
                  <a:pt x="39" y="41"/>
                  <a:pt x="4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6" y="33"/>
                  <a:pt x="74" y="4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60"/>
                  <a:pt x="66" y="68"/>
                  <a:pt x="5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58"/>
                  <a:pt x="56" y="58"/>
                  <a:pt x="56" y="58"/>
                </a:cubicBezTo>
                <a:cubicBezTo>
                  <a:pt x="60" y="58"/>
                  <a:pt x="64" y="55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46"/>
                  <a:pt x="60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2" y="43"/>
                  <a:pt x="49" y="46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5"/>
                  <a:pt x="52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8"/>
                  <a:pt x="56" y="68"/>
                  <a:pt x="56" y="68"/>
                </a:cubicBezTo>
                <a:cubicBezTo>
                  <a:pt x="46" y="68"/>
                  <a:pt x="39" y="60"/>
                  <a:pt x="39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3" name="PA_淘宝店chenying0907 3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09614" y="1821424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4" name="PA_淘宝店chenying0907 4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09614" y="3012416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5" name="PA_淘宝店chenying0907 4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967414" y="1821424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6" name="PA_淘宝店chenying0907 4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967414" y="3012416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7" name="PA_淘宝店chenying0907 4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115616" y="4228818"/>
            <a:ext cx="691276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grpSp>
        <p:nvGrpSpPr>
          <p:cNvPr id="38" name="PA_淘宝店chenying0907 37"/>
          <p:cNvGrpSpPr/>
          <p:nvPr>
            <p:custDataLst>
              <p:tags r:id="rId19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39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PA_文本框 4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PA_文本框 5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973183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6" grpId="0" animBg="1"/>
      <p:bldP spid="16410" grpId="0" animBg="1" autoUpdateAnimBg="0"/>
      <p:bldP spid="16411" grpId="0" animBg="1" autoUpdateAnimBg="0"/>
      <p:bldP spid="16407" grpId="0" animBg="1"/>
      <p:bldP spid="16412" grpId="0" animBg="1"/>
      <p:bldP spid="16413" grpId="0" animBg="1"/>
      <p:bldP spid="16408" grpId="0" animBg="1"/>
      <p:bldP spid="16414" grpId="0" animBg="1" autoUpdateAnimBg="0"/>
      <p:bldP spid="16415" grpId="0" animBg="1" autoUpdateAnimBg="0"/>
      <p:bldP spid="16416" grpId="0" animBg="1"/>
      <p:bldP spid="16417" grpId="0" animBg="1"/>
      <p:bldP spid="16409" grpId="0" animBg="1"/>
      <p:bldP spid="16418" grpId="0" animBg="1"/>
      <p:bldP spid="16423" grpId="0" animBg="1" autoUpdateAnimBg="0"/>
      <p:bldP spid="16424" grpId="0" animBg="1" autoUpdateAnimBg="0"/>
      <p:bldP spid="16425" grpId="0"/>
      <p:bldP spid="16426" grpId="0"/>
      <p:bldP spid="16427" grpId="0"/>
      <p:bldP spid="42" grpId="0" animBg="1" autoUpdateAnimBg="0"/>
      <p:bldP spid="43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PA_任意多边形 8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5222875" y="1350412"/>
            <a:ext cx="2452688" cy="1384727"/>
          </a:xfrm>
          <a:custGeom>
            <a:avLst/>
            <a:gdLst>
              <a:gd name="T0" fmla="*/ 840 w 840"/>
              <a:gd name="T1" fmla="*/ 474 h 474"/>
              <a:gd name="T2" fmla="*/ 819 w 840"/>
              <a:gd name="T3" fmla="*/ 357 h 474"/>
              <a:gd name="T4" fmla="*/ 803 w 840"/>
              <a:gd name="T5" fmla="*/ 386 h 474"/>
              <a:gd name="T6" fmla="*/ 486 w 840"/>
              <a:gd name="T7" fmla="*/ 181 h 474"/>
              <a:gd name="T8" fmla="*/ 417 w 840"/>
              <a:gd name="T9" fmla="*/ 188 h 474"/>
              <a:gd name="T10" fmla="*/ 209 w 840"/>
              <a:gd name="T11" fmla="*/ 0 h 474"/>
              <a:gd name="T12" fmla="*/ 0 w 840"/>
              <a:gd name="T13" fmla="*/ 209 h 474"/>
              <a:gd name="T14" fmla="*/ 160 w 840"/>
              <a:gd name="T15" fmla="*/ 412 h 474"/>
              <a:gd name="T16" fmla="*/ 174 w 840"/>
              <a:gd name="T17" fmla="*/ 415 h 474"/>
              <a:gd name="T18" fmla="*/ 179 w 840"/>
              <a:gd name="T19" fmla="*/ 405 h 474"/>
              <a:gd name="T20" fmla="*/ 183 w 840"/>
              <a:gd name="T21" fmla="*/ 398 h 474"/>
              <a:gd name="T22" fmla="*/ 186 w 840"/>
              <a:gd name="T23" fmla="*/ 393 h 474"/>
              <a:gd name="T24" fmla="*/ 192 w 840"/>
              <a:gd name="T25" fmla="*/ 383 h 474"/>
              <a:gd name="T26" fmla="*/ 195 w 840"/>
              <a:gd name="T27" fmla="*/ 378 h 474"/>
              <a:gd name="T28" fmla="*/ 199 w 840"/>
              <a:gd name="T29" fmla="*/ 371 h 474"/>
              <a:gd name="T30" fmla="*/ 205 w 840"/>
              <a:gd name="T31" fmla="*/ 363 h 474"/>
              <a:gd name="T32" fmla="*/ 209 w 840"/>
              <a:gd name="T33" fmla="*/ 357 h 474"/>
              <a:gd name="T34" fmla="*/ 213 w 840"/>
              <a:gd name="T35" fmla="*/ 352 h 474"/>
              <a:gd name="T36" fmla="*/ 221 w 840"/>
              <a:gd name="T37" fmla="*/ 343 h 474"/>
              <a:gd name="T38" fmla="*/ 224 w 840"/>
              <a:gd name="T39" fmla="*/ 338 h 474"/>
              <a:gd name="T40" fmla="*/ 229 w 840"/>
              <a:gd name="T41" fmla="*/ 332 h 474"/>
              <a:gd name="T42" fmla="*/ 233 w 840"/>
              <a:gd name="T43" fmla="*/ 328 h 474"/>
              <a:gd name="T44" fmla="*/ 242 w 840"/>
              <a:gd name="T45" fmla="*/ 319 h 474"/>
              <a:gd name="T46" fmla="*/ 245 w 840"/>
              <a:gd name="T47" fmla="*/ 316 h 474"/>
              <a:gd name="T48" fmla="*/ 255 w 840"/>
              <a:gd name="T49" fmla="*/ 306 h 474"/>
              <a:gd name="T50" fmla="*/ 258 w 840"/>
              <a:gd name="T51" fmla="*/ 303 h 474"/>
              <a:gd name="T52" fmla="*/ 265 w 840"/>
              <a:gd name="T53" fmla="*/ 298 h 474"/>
              <a:gd name="T54" fmla="*/ 268 w 840"/>
              <a:gd name="T55" fmla="*/ 296 h 474"/>
              <a:gd name="T56" fmla="*/ 279 w 840"/>
              <a:gd name="T57" fmla="*/ 286 h 474"/>
              <a:gd name="T58" fmla="*/ 282 w 840"/>
              <a:gd name="T59" fmla="*/ 284 h 474"/>
              <a:gd name="T60" fmla="*/ 305 w 840"/>
              <a:gd name="T61" fmla="*/ 268 h 474"/>
              <a:gd name="T62" fmla="*/ 307 w 840"/>
              <a:gd name="T63" fmla="*/ 267 h 474"/>
              <a:gd name="T64" fmla="*/ 322 w 840"/>
              <a:gd name="T65" fmla="*/ 259 h 474"/>
              <a:gd name="T66" fmla="*/ 324 w 840"/>
              <a:gd name="T67" fmla="*/ 258 h 474"/>
              <a:gd name="T68" fmla="*/ 350 w 840"/>
              <a:gd name="T69" fmla="*/ 245 h 474"/>
              <a:gd name="T70" fmla="*/ 351 w 840"/>
              <a:gd name="T71" fmla="*/ 244 h 474"/>
              <a:gd name="T72" fmla="*/ 368 w 840"/>
              <a:gd name="T73" fmla="*/ 237 h 474"/>
              <a:gd name="T74" fmla="*/ 369 w 840"/>
              <a:gd name="T75" fmla="*/ 237 h 474"/>
              <a:gd name="T76" fmla="*/ 397 w 840"/>
              <a:gd name="T77" fmla="*/ 228 h 474"/>
              <a:gd name="T78" fmla="*/ 399 w 840"/>
              <a:gd name="T79" fmla="*/ 227 h 474"/>
              <a:gd name="T80" fmla="*/ 418 w 840"/>
              <a:gd name="T81" fmla="*/ 223 h 474"/>
              <a:gd name="T82" fmla="*/ 492 w 840"/>
              <a:gd name="T83" fmla="*/ 215 h 474"/>
              <a:gd name="T84" fmla="*/ 796 w 840"/>
              <a:gd name="T85" fmla="*/ 389 h 474"/>
              <a:gd name="T86" fmla="*/ 757 w 840"/>
              <a:gd name="T87" fmla="*/ 389 h 474"/>
              <a:gd name="T88" fmla="*/ 840 w 840"/>
              <a:gd name="T89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0" h="474">
                <a:moveTo>
                  <a:pt x="840" y="474"/>
                </a:moveTo>
                <a:cubicBezTo>
                  <a:pt x="819" y="357"/>
                  <a:pt x="819" y="357"/>
                  <a:pt x="819" y="357"/>
                </a:cubicBezTo>
                <a:cubicBezTo>
                  <a:pt x="803" y="386"/>
                  <a:pt x="803" y="386"/>
                  <a:pt x="803" y="386"/>
                </a:cubicBezTo>
                <a:cubicBezTo>
                  <a:pt x="748" y="265"/>
                  <a:pt x="627" y="181"/>
                  <a:pt x="486" y="181"/>
                </a:cubicBezTo>
                <a:cubicBezTo>
                  <a:pt x="463" y="181"/>
                  <a:pt x="440" y="183"/>
                  <a:pt x="417" y="188"/>
                </a:cubicBezTo>
                <a:cubicBezTo>
                  <a:pt x="407" y="82"/>
                  <a:pt x="318" y="0"/>
                  <a:pt x="209" y="0"/>
                </a:cubicBezTo>
                <a:cubicBezTo>
                  <a:pt x="94" y="0"/>
                  <a:pt x="0" y="93"/>
                  <a:pt x="0" y="209"/>
                </a:cubicBezTo>
                <a:cubicBezTo>
                  <a:pt x="0" y="307"/>
                  <a:pt x="68" y="389"/>
                  <a:pt x="160" y="412"/>
                </a:cubicBezTo>
                <a:cubicBezTo>
                  <a:pt x="164" y="413"/>
                  <a:pt x="169" y="414"/>
                  <a:pt x="174" y="415"/>
                </a:cubicBezTo>
                <a:cubicBezTo>
                  <a:pt x="176" y="411"/>
                  <a:pt x="177" y="408"/>
                  <a:pt x="179" y="405"/>
                </a:cubicBezTo>
                <a:cubicBezTo>
                  <a:pt x="180" y="403"/>
                  <a:pt x="181" y="401"/>
                  <a:pt x="183" y="398"/>
                </a:cubicBezTo>
                <a:cubicBezTo>
                  <a:pt x="184" y="397"/>
                  <a:pt x="185" y="395"/>
                  <a:pt x="186" y="393"/>
                </a:cubicBezTo>
                <a:cubicBezTo>
                  <a:pt x="188" y="390"/>
                  <a:pt x="190" y="386"/>
                  <a:pt x="192" y="383"/>
                </a:cubicBezTo>
                <a:cubicBezTo>
                  <a:pt x="193" y="381"/>
                  <a:pt x="194" y="380"/>
                  <a:pt x="195" y="378"/>
                </a:cubicBezTo>
                <a:cubicBezTo>
                  <a:pt x="196" y="376"/>
                  <a:pt x="198" y="374"/>
                  <a:pt x="199" y="371"/>
                </a:cubicBezTo>
                <a:cubicBezTo>
                  <a:pt x="201" y="369"/>
                  <a:pt x="203" y="366"/>
                  <a:pt x="205" y="363"/>
                </a:cubicBezTo>
                <a:cubicBezTo>
                  <a:pt x="206" y="361"/>
                  <a:pt x="208" y="359"/>
                  <a:pt x="209" y="357"/>
                </a:cubicBezTo>
                <a:cubicBezTo>
                  <a:pt x="211" y="355"/>
                  <a:pt x="212" y="354"/>
                  <a:pt x="213" y="352"/>
                </a:cubicBezTo>
                <a:cubicBezTo>
                  <a:pt x="215" y="349"/>
                  <a:pt x="218" y="346"/>
                  <a:pt x="221" y="343"/>
                </a:cubicBezTo>
                <a:cubicBezTo>
                  <a:pt x="222" y="341"/>
                  <a:pt x="223" y="340"/>
                  <a:pt x="224" y="338"/>
                </a:cubicBezTo>
                <a:cubicBezTo>
                  <a:pt x="226" y="336"/>
                  <a:pt x="228" y="334"/>
                  <a:pt x="229" y="332"/>
                </a:cubicBezTo>
                <a:cubicBezTo>
                  <a:pt x="231" y="331"/>
                  <a:pt x="232" y="330"/>
                  <a:pt x="233" y="328"/>
                </a:cubicBezTo>
                <a:cubicBezTo>
                  <a:pt x="236" y="325"/>
                  <a:pt x="239" y="322"/>
                  <a:pt x="242" y="319"/>
                </a:cubicBezTo>
                <a:cubicBezTo>
                  <a:pt x="243" y="318"/>
                  <a:pt x="244" y="317"/>
                  <a:pt x="245" y="316"/>
                </a:cubicBezTo>
                <a:cubicBezTo>
                  <a:pt x="249" y="312"/>
                  <a:pt x="252" y="309"/>
                  <a:pt x="255" y="306"/>
                </a:cubicBezTo>
                <a:cubicBezTo>
                  <a:pt x="256" y="305"/>
                  <a:pt x="257" y="304"/>
                  <a:pt x="258" y="303"/>
                </a:cubicBezTo>
                <a:cubicBezTo>
                  <a:pt x="261" y="301"/>
                  <a:pt x="263" y="300"/>
                  <a:pt x="265" y="298"/>
                </a:cubicBezTo>
                <a:cubicBezTo>
                  <a:pt x="266" y="297"/>
                  <a:pt x="267" y="296"/>
                  <a:pt x="268" y="296"/>
                </a:cubicBezTo>
                <a:cubicBezTo>
                  <a:pt x="271" y="292"/>
                  <a:pt x="275" y="289"/>
                  <a:pt x="279" y="286"/>
                </a:cubicBezTo>
                <a:cubicBezTo>
                  <a:pt x="280" y="285"/>
                  <a:pt x="281" y="285"/>
                  <a:pt x="282" y="284"/>
                </a:cubicBezTo>
                <a:cubicBezTo>
                  <a:pt x="290" y="279"/>
                  <a:pt x="297" y="273"/>
                  <a:pt x="305" y="268"/>
                </a:cubicBezTo>
                <a:cubicBezTo>
                  <a:pt x="306" y="268"/>
                  <a:pt x="306" y="268"/>
                  <a:pt x="307" y="267"/>
                </a:cubicBezTo>
                <a:cubicBezTo>
                  <a:pt x="312" y="264"/>
                  <a:pt x="317" y="261"/>
                  <a:pt x="322" y="259"/>
                </a:cubicBezTo>
                <a:cubicBezTo>
                  <a:pt x="322" y="258"/>
                  <a:pt x="323" y="258"/>
                  <a:pt x="324" y="258"/>
                </a:cubicBezTo>
                <a:cubicBezTo>
                  <a:pt x="332" y="253"/>
                  <a:pt x="341" y="249"/>
                  <a:pt x="350" y="245"/>
                </a:cubicBezTo>
                <a:cubicBezTo>
                  <a:pt x="350" y="245"/>
                  <a:pt x="350" y="244"/>
                  <a:pt x="351" y="244"/>
                </a:cubicBezTo>
                <a:cubicBezTo>
                  <a:pt x="357" y="242"/>
                  <a:pt x="362" y="239"/>
                  <a:pt x="368" y="237"/>
                </a:cubicBezTo>
                <a:cubicBezTo>
                  <a:pt x="368" y="237"/>
                  <a:pt x="369" y="237"/>
                  <a:pt x="369" y="237"/>
                </a:cubicBezTo>
                <a:cubicBezTo>
                  <a:pt x="378" y="234"/>
                  <a:pt x="388" y="230"/>
                  <a:pt x="397" y="228"/>
                </a:cubicBezTo>
                <a:cubicBezTo>
                  <a:pt x="398" y="228"/>
                  <a:pt x="398" y="228"/>
                  <a:pt x="399" y="227"/>
                </a:cubicBezTo>
                <a:cubicBezTo>
                  <a:pt x="405" y="226"/>
                  <a:pt x="411" y="224"/>
                  <a:pt x="418" y="223"/>
                </a:cubicBezTo>
                <a:cubicBezTo>
                  <a:pt x="442" y="218"/>
                  <a:pt x="466" y="215"/>
                  <a:pt x="492" y="215"/>
                </a:cubicBezTo>
                <a:cubicBezTo>
                  <a:pt x="621" y="215"/>
                  <a:pt x="735" y="285"/>
                  <a:pt x="796" y="389"/>
                </a:cubicBezTo>
                <a:cubicBezTo>
                  <a:pt x="757" y="389"/>
                  <a:pt x="757" y="389"/>
                  <a:pt x="757" y="389"/>
                </a:cubicBezTo>
                <a:lnTo>
                  <a:pt x="840" y="4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1" name="PA_任意多边形 9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7108825" y="1347235"/>
            <a:ext cx="1397000" cy="2451857"/>
          </a:xfrm>
          <a:custGeom>
            <a:avLst/>
            <a:gdLst>
              <a:gd name="T0" fmla="*/ 0 w 478"/>
              <a:gd name="T1" fmla="*/ 839 h 839"/>
              <a:gd name="T2" fmla="*/ 117 w 478"/>
              <a:gd name="T3" fmla="*/ 818 h 839"/>
              <a:gd name="T4" fmla="*/ 88 w 478"/>
              <a:gd name="T5" fmla="*/ 802 h 839"/>
              <a:gd name="T6" fmla="*/ 295 w 478"/>
              <a:gd name="T7" fmla="*/ 487 h 839"/>
              <a:gd name="T8" fmla="*/ 288 w 478"/>
              <a:gd name="T9" fmla="*/ 418 h 839"/>
              <a:gd name="T10" fmla="*/ 477 w 478"/>
              <a:gd name="T11" fmla="*/ 211 h 839"/>
              <a:gd name="T12" fmla="*/ 269 w 478"/>
              <a:gd name="T13" fmla="*/ 1 h 839"/>
              <a:gd name="T14" fmla="*/ 66 w 478"/>
              <a:gd name="T15" fmla="*/ 159 h 839"/>
              <a:gd name="T16" fmla="*/ 62 w 478"/>
              <a:gd name="T17" fmla="*/ 174 h 839"/>
              <a:gd name="T18" fmla="*/ 72 w 478"/>
              <a:gd name="T19" fmla="*/ 178 h 839"/>
              <a:gd name="T20" fmla="*/ 79 w 478"/>
              <a:gd name="T21" fmla="*/ 182 h 839"/>
              <a:gd name="T22" fmla="*/ 84 w 478"/>
              <a:gd name="T23" fmla="*/ 185 h 839"/>
              <a:gd name="T24" fmla="*/ 94 w 478"/>
              <a:gd name="T25" fmla="*/ 191 h 839"/>
              <a:gd name="T26" fmla="*/ 99 w 478"/>
              <a:gd name="T27" fmla="*/ 194 h 839"/>
              <a:gd name="T28" fmla="*/ 106 w 478"/>
              <a:gd name="T29" fmla="*/ 198 h 839"/>
              <a:gd name="T30" fmla="*/ 114 w 478"/>
              <a:gd name="T31" fmla="*/ 204 h 839"/>
              <a:gd name="T32" fmla="*/ 120 w 478"/>
              <a:gd name="T33" fmla="*/ 209 h 839"/>
              <a:gd name="T34" fmla="*/ 125 w 478"/>
              <a:gd name="T35" fmla="*/ 212 h 839"/>
              <a:gd name="T36" fmla="*/ 134 w 478"/>
              <a:gd name="T37" fmla="*/ 220 h 839"/>
              <a:gd name="T38" fmla="*/ 139 w 478"/>
              <a:gd name="T39" fmla="*/ 224 h 839"/>
              <a:gd name="T40" fmla="*/ 145 w 478"/>
              <a:gd name="T41" fmla="*/ 229 h 839"/>
              <a:gd name="T42" fmla="*/ 148 w 478"/>
              <a:gd name="T43" fmla="*/ 233 h 839"/>
              <a:gd name="T44" fmla="*/ 158 w 478"/>
              <a:gd name="T45" fmla="*/ 242 h 839"/>
              <a:gd name="T46" fmla="*/ 161 w 478"/>
              <a:gd name="T47" fmla="*/ 245 h 839"/>
              <a:gd name="T48" fmla="*/ 171 w 478"/>
              <a:gd name="T49" fmla="*/ 255 h 839"/>
              <a:gd name="T50" fmla="*/ 173 w 478"/>
              <a:gd name="T51" fmla="*/ 258 h 839"/>
              <a:gd name="T52" fmla="*/ 179 w 478"/>
              <a:gd name="T53" fmla="*/ 265 h 839"/>
              <a:gd name="T54" fmla="*/ 181 w 478"/>
              <a:gd name="T55" fmla="*/ 267 h 839"/>
              <a:gd name="T56" fmla="*/ 190 w 478"/>
              <a:gd name="T57" fmla="*/ 279 h 839"/>
              <a:gd name="T58" fmla="*/ 193 w 478"/>
              <a:gd name="T59" fmla="*/ 282 h 839"/>
              <a:gd name="T60" fmla="*/ 208 w 478"/>
              <a:gd name="T61" fmla="*/ 305 h 839"/>
              <a:gd name="T62" fmla="*/ 209 w 478"/>
              <a:gd name="T63" fmla="*/ 307 h 839"/>
              <a:gd name="T64" fmla="*/ 218 w 478"/>
              <a:gd name="T65" fmla="*/ 322 h 839"/>
              <a:gd name="T66" fmla="*/ 219 w 478"/>
              <a:gd name="T67" fmla="*/ 324 h 839"/>
              <a:gd name="T68" fmla="*/ 231 w 478"/>
              <a:gd name="T69" fmla="*/ 350 h 839"/>
              <a:gd name="T70" fmla="*/ 232 w 478"/>
              <a:gd name="T71" fmla="*/ 351 h 839"/>
              <a:gd name="T72" fmla="*/ 239 w 478"/>
              <a:gd name="T73" fmla="*/ 368 h 839"/>
              <a:gd name="T74" fmla="*/ 239 w 478"/>
              <a:gd name="T75" fmla="*/ 369 h 839"/>
              <a:gd name="T76" fmla="*/ 248 w 478"/>
              <a:gd name="T77" fmla="*/ 397 h 839"/>
              <a:gd name="T78" fmla="*/ 249 w 478"/>
              <a:gd name="T79" fmla="*/ 399 h 839"/>
              <a:gd name="T80" fmla="*/ 253 w 478"/>
              <a:gd name="T81" fmla="*/ 418 h 839"/>
              <a:gd name="T82" fmla="*/ 261 w 478"/>
              <a:gd name="T83" fmla="*/ 492 h 839"/>
              <a:gd name="T84" fmla="*/ 85 w 478"/>
              <a:gd name="T85" fmla="*/ 795 h 839"/>
              <a:gd name="T86" fmla="*/ 85 w 478"/>
              <a:gd name="T87" fmla="*/ 757 h 839"/>
              <a:gd name="T88" fmla="*/ 0 w 478"/>
              <a:gd name="T89" fmla="*/ 839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8" h="839">
                <a:moveTo>
                  <a:pt x="0" y="839"/>
                </a:moveTo>
                <a:cubicBezTo>
                  <a:pt x="117" y="818"/>
                  <a:pt x="117" y="818"/>
                  <a:pt x="117" y="818"/>
                </a:cubicBezTo>
                <a:cubicBezTo>
                  <a:pt x="88" y="802"/>
                  <a:pt x="88" y="802"/>
                  <a:pt x="88" y="802"/>
                </a:cubicBezTo>
                <a:cubicBezTo>
                  <a:pt x="210" y="748"/>
                  <a:pt x="294" y="628"/>
                  <a:pt x="295" y="487"/>
                </a:cubicBezTo>
                <a:cubicBezTo>
                  <a:pt x="295" y="463"/>
                  <a:pt x="293" y="440"/>
                  <a:pt x="288" y="418"/>
                </a:cubicBezTo>
                <a:cubicBezTo>
                  <a:pt x="394" y="408"/>
                  <a:pt x="477" y="319"/>
                  <a:pt x="477" y="211"/>
                </a:cubicBezTo>
                <a:cubicBezTo>
                  <a:pt x="478" y="95"/>
                  <a:pt x="385" y="1"/>
                  <a:pt x="269" y="1"/>
                </a:cubicBezTo>
                <a:cubicBezTo>
                  <a:pt x="171" y="0"/>
                  <a:pt x="88" y="68"/>
                  <a:pt x="66" y="159"/>
                </a:cubicBezTo>
                <a:cubicBezTo>
                  <a:pt x="64" y="164"/>
                  <a:pt x="63" y="169"/>
                  <a:pt x="62" y="174"/>
                </a:cubicBezTo>
                <a:cubicBezTo>
                  <a:pt x="66" y="175"/>
                  <a:pt x="69" y="177"/>
                  <a:pt x="72" y="178"/>
                </a:cubicBezTo>
                <a:cubicBezTo>
                  <a:pt x="74" y="180"/>
                  <a:pt x="76" y="181"/>
                  <a:pt x="79" y="182"/>
                </a:cubicBezTo>
                <a:cubicBezTo>
                  <a:pt x="80" y="183"/>
                  <a:pt x="82" y="184"/>
                  <a:pt x="84" y="185"/>
                </a:cubicBezTo>
                <a:cubicBezTo>
                  <a:pt x="87" y="187"/>
                  <a:pt x="91" y="189"/>
                  <a:pt x="94" y="191"/>
                </a:cubicBezTo>
                <a:cubicBezTo>
                  <a:pt x="96" y="192"/>
                  <a:pt x="97" y="193"/>
                  <a:pt x="99" y="194"/>
                </a:cubicBezTo>
                <a:cubicBezTo>
                  <a:pt x="101" y="196"/>
                  <a:pt x="103" y="197"/>
                  <a:pt x="106" y="198"/>
                </a:cubicBezTo>
                <a:cubicBezTo>
                  <a:pt x="108" y="200"/>
                  <a:pt x="111" y="202"/>
                  <a:pt x="114" y="204"/>
                </a:cubicBezTo>
                <a:cubicBezTo>
                  <a:pt x="116" y="206"/>
                  <a:pt x="118" y="207"/>
                  <a:pt x="120" y="209"/>
                </a:cubicBezTo>
                <a:cubicBezTo>
                  <a:pt x="122" y="210"/>
                  <a:pt x="123" y="211"/>
                  <a:pt x="125" y="212"/>
                </a:cubicBezTo>
                <a:cubicBezTo>
                  <a:pt x="128" y="215"/>
                  <a:pt x="131" y="218"/>
                  <a:pt x="134" y="220"/>
                </a:cubicBezTo>
                <a:cubicBezTo>
                  <a:pt x="136" y="221"/>
                  <a:pt x="137" y="223"/>
                  <a:pt x="139" y="224"/>
                </a:cubicBezTo>
                <a:cubicBezTo>
                  <a:pt x="141" y="226"/>
                  <a:pt x="143" y="227"/>
                  <a:pt x="145" y="229"/>
                </a:cubicBezTo>
                <a:cubicBezTo>
                  <a:pt x="146" y="230"/>
                  <a:pt x="147" y="231"/>
                  <a:pt x="148" y="233"/>
                </a:cubicBezTo>
                <a:cubicBezTo>
                  <a:pt x="152" y="236"/>
                  <a:pt x="155" y="239"/>
                  <a:pt x="158" y="242"/>
                </a:cubicBezTo>
                <a:cubicBezTo>
                  <a:pt x="159" y="243"/>
                  <a:pt x="160" y="244"/>
                  <a:pt x="161" y="245"/>
                </a:cubicBezTo>
                <a:cubicBezTo>
                  <a:pt x="164" y="248"/>
                  <a:pt x="168" y="252"/>
                  <a:pt x="171" y="255"/>
                </a:cubicBezTo>
                <a:cubicBezTo>
                  <a:pt x="172" y="256"/>
                  <a:pt x="172" y="257"/>
                  <a:pt x="173" y="258"/>
                </a:cubicBezTo>
                <a:cubicBezTo>
                  <a:pt x="175" y="260"/>
                  <a:pt x="177" y="263"/>
                  <a:pt x="179" y="265"/>
                </a:cubicBezTo>
                <a:cubicBezTo>
                  <a:pt x="180" y="266"/>
                  <a:pt x="180" y="267"/>
                  <a:pt x="181" y="267"/>
                </a:cubicBezTo>
                <a:cubicBezTo>
                  <a:pt x="184" y="271"/>
                  <a:pt x="187" y="275"/>
                  <a:pt x="190" y="279"/>
                </a:cubicBezTo>
                <a:cubicBezTo>
                  <a:pt x="191" y="280"/>
                  <a:pt x="192" y="281"/>
                  <a:pt x="193" y="282"/>
                </a:cubicBezTo>
                <a:cubicBezTo>
                  <a:pt x="198" y="290"/>
                  <a:pt x="203" y="297"/>
                  <a:pt x="208" y="305"/>
                </a:cubicBezTo>
                <a:cubicBezTo>
                  <a:pt x="208" y="306"/>
                  <a:pt x="209" y="306"/>
                  <a:pt x="209" y="307"/>
                </a:cubicBezTo>
                <a:cubicBezTo>
                  <a:pt x="212" y="312"/>
                  <a:pt x="215" y="317"/>
                  <a:pt x="218" y="322"/>
                </a:cubicBezTo>
                <a:cubicBezTo>
                  <a:pt x="218" y="322"/>
                  <a:pt x="218" y="323"/>
                  <a:pt x="219" y="324"/>
                </a:cubicBezTo>
                <a:cubicBezTo>
                  <a:pt x="223" y="332"/>
                  <a:pt x="228" y="341"/>
                  <a:pt x="231" y="350"/>
                </a:cubicBezTo>
                <a:cubicBezTo>
                  <a:pt x="232" y="350"/>
                  <a:pt x="232" y="351"/>
                  <a:pt x="232" y="351"/>
                </a:cubicBezTo>
                <a:cubicBezTo>
                  <a:pt x="234" y="357"/>
                  <a:pt x="237" y="362"/>
                  <a:pt x="239" y="368"/>
                </a:cubicBezTo>
                <a:cubicBezTo>
                  <a:pt x="239" y="369"/>
                  <a:pt x="239" y="369"/>
                  <a:pt x="239" y="369"/>
                </a:cubicBezTo>
                <a:cubicBezTo>
                  <a:pt x="243" y="378"/>
                  <a:pt x="246" y="388"/>
                  <a:pt x="248" y="397"/>
                </a:cubicBezTo>
                <a:cubicBezTo>
                  <a:pt x="248" y="398"/>
                  <a:pt x="249" y="398"/>
                  <a:pt x="249" y="399"/>
                </a:cubicBezTo>
                <a:cubicBezTo>
                  <a:pt x="250" y="405"/>
                  <a:pt x="252" y="412"/>
                  <a:pt x="253" y="418"/>
                </a:cubicBezTo>
                <a:cubicBezTo>
                  <a:pt x="258" y="442"/>
                  <a:pt x="261" y="467"/>
                  <a:pt x="261" y="492"/>
                </a:cubicBezTo>
                <a:cubicBezTo>
                  <a:pt x="260" y="622"/>
                  <a:pt x="190" y="734"/>
                  <a:pt x="85" y="795"/>
                </a:cubicBezTo>
                <a:cubicBezTo>
                  <a:pt x="85" y="757"/>
                  <a:pt x="85" y="757"/>
                  <a:pt x="85" y="757"/>
                </a:cubicBezTo>
                <a:lnTo>
                  <a:pt x="0" y="83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PA_任意多边形 10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6026150" y="3354456"/>
            <a:ext cx="2487613" cy="1329147"/>
          </a:xfrm>
          <a:custGeom>
            <a:avLst/>
            <a:gdLst>
              <a:gd name="T0" fmla="*/ 0 w 852"/>
              <a:gd name="T1" fmla="*/ 0 h 455"/>
              <a:gd name="T2" fmla="*/ 25 w 852"/>
              <a:gd name="T3" fmla="*/ 115 h 455"/>
              <a:gd name="T4" fmla="*/ 40 w 852"/>
              <a:gd name="T5" fmla="*/ 87 h 455"/>
              <a:gd name="T6" fmla="*/ 364 w 852"/>
              <a:gd name="T7" fmla="*/ 280 h 455"/>
              <a:gd name="T8" fmla="*/ 432 w 852"/>
              <a:gd name="T9" fmla="*/ 271 h 455"/>
              <a:gd name="T10" fmla="*/ 647 w 852"/>
              <a:gd name="T11" fmla="*/ 451 h 455"/>
              <a:gd name="T12" fmla="*/ 848 w 852"/>
              <a:gd name="T13" fmla="*/ 235 h 455"/>
              <a:gd name="T14" fmla="*/ 682 w 852"/>
              <a:gd name="T15" fmla="*/ 38 h 455"/>
              <a:gd name="T16" fmla="*/ 667 w 852"/>
              <a:gd name="T17" fmla="*/ 35 h 455"/>
              <a:gd name="T18" fmla="*/ 662 w 852"/>
              <a:gd name="T19" fmla="*/ 45 h 455"/>
              <a:gd name="T20" fmla="*/ 659 w 852"/>
              <a:gd name="T21" fmla="*/ 52 h 455"/>
              <a:gd name="T22" fmla="*/ 656 w 852"/>
              <a:gd name="T23" fmla="*/ 57 h 455"/>
              <a:gd name="T24" fmla="*/ 651 w 852"/>
              <a:gd name="T25" fmla="*/ 67 h 455"/>
              <a:gd name="T26" fmla="*/ 648 w 852"/>
              <a:gd name="T27" fmla="*/ 73 h 455"/>
              <a:gd name="T28" fmla="*/ 644 w 852"/>
              <a:gd name="T29" fmla="*/ 79 h 455"/>
              <a:gd name="T30" fmla="*/ 638 w 852"/>
              <a:gd name="T31" fmla="*/ 88 h 455"/>
              <a:gd name="T32" fmla="*/ 634 w 852"/>
              <a:gd name="T33" fmla="*/ 94 h 455"/>
              <a:gd name="T34" fmla="*/ 631 w 852"/>
              <a:gd name="T35" fmla="*/ 99 h 455"/>
              <a:gd name="T36" fmla="*/ 623 w 852"/>
              <a:gd name="T37" fmla="*/ 109 h 455"/>
              <a:gd name="T38" fmla="*/ 620 w 852"/>
              <a:gd name="T39" fmla="*/ 113 h 455"/>
              <a:gd name="T40" fmla="*/ 615 w 852"/>
              <a:gd name="T41" fmla="*/ 119 h 455"/>
              <a:gd name="T42" fmla="*/ 611 w 852"/>
              <a:gd name="T43" fmla="*/ 123 h 455"/>
              <a:gd name="T44" fmla="*/ 603 w 852"/>
              <a:gd name="T45" fmla="*/ 133 h 455"/>
              <a:gd name="T46" fmla="*/ 600 w 852"/>
              <a:gd name="T47" fmla="*/ 137 h 455"/>
              <a:gd name="T48" fmla="*/ 590 w 852"/>
              <a:gd name="T49" fmla="*/ 147 h 455"/>
              <a:gd name="T50" fmla="*/ 587 w 852"/>
              <a:gd name="T51" fmla="*/ 149 h 455"/>
              <a:gd name="T52" fmla="*/ 581 w 852"/>
              <a:gd name="T53" fmla="*/ 155 h 455"/>
              <a:gd name="T54" fmla="*/ 578 w 852"/>
              <a:gd name="T55" fmla="*/ 157 h 455"/>
              <a:gd name="T56" fmla="*/ 566 w 852"/>
              <a:gd name="T57" fmla="*/ 167 h 455"/>
              <a:gd name="T58" fmla="*/ 564 w 852"/>
              <a:gd name="T59" fmla="*/ 170 h 455"/>
              <a:gd name="T60" fmla="*/ 541 w 852"/>
              <a:gd name="T61" fmla="*/ 186 h 455"/>
              <a:gd name="T62" fmla="*/ 540 w 852"/>
              <a:gd name="T63" fmla="*/ 187 h 455"/>
              <a:gd name="T64" fmla="*/ 525 w 852"/>
              <a:gd name="T65" fmla="*/ 196 h 455"/>
              <a:gd name="T66" fmla="*/ 523 w 852"/>
              <a:gd name="T67" fmla="*/ 197 h 455"/>
              <a:gd name="T68" fmla="*/ 498 w 852"/>
              <a:gd name="T69" fmla="*/ 211 h 455"/>
              <a:gd name="T70" fmla="*/ 497 w 852"/>
              <a:gd name="T71" fmla="*/ 212 h 455"/>
              <a:gd name="T72" fmla="*/ 480 w 852"/>
              <a:gd name="T73" fmla="*/ 219 h 455"/>
              <a:gd name="T74" fmla="*/ 479 w 852"/>
              <a:gd name="T75" fmla="*/ 220 h 455"/>
              <a:gd name="T76" fmla="*/ 451 w 852"/>
              <a:gd name="T77" fmla="*/ 230 h 455"/>
              <a:gd name="T78" fmla="*/ 449 w 852"/>
              <a:gd name="T79" fmla="*/ 230 h 455"/>
              <a:gd name="T80" fmla="*/ 430 w 852"/>
              <a:gd name="T81" fmla="*/ 236 h 455"/>
              <a:gd name="T82" fmla="*/ 357 w 852"/>
              <a:gd name="T83" fmla="*/ 246 h 455"/>
              <a:gd name="T84" fmla="*/ 47 w 852"/>
              <a:gd name="T85" fmla="*/ 83 h 455"/>
              <a:gd name="T86" fmla="*/ 85 w 852"/>
              <a:gd name="T87" fmla="*/ 82 h 455"/>
              <a:gd name="T88" fmla="*/ 0 w 852"/>
              <a:gd name="T8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52" h="455">
                <a:moveTo>
                  <a:pt x="0" y="0"/>
                </a:moveTo>
                <a:cubicBezTo>
                  <a:pt x="25" y="115"/>
                  <a:pt x="25" y="115"/>
                  <a:pt x="25" y="115"/>
                </a:cubicBezTo>
                <a:cubicBezTo>
                  <a:pt x="40" y="87"/>
                  <a:pt x="40" y="87"/>
                  <a:pt x="40" y="87"/>
                </a:cubicBezTo>
                <a:cubicBezTo>
                  <a:pt x="98" y="205"/>
                  <a:pt x="223" y="285"/>
                  <a:pt x="364" y="280"/>
                </a:cubicBezTo>
                <a:cubicBezTo>
                  <a:pt x="387" y="279"/>
                  <a:pt x="410" y="276"/>
                  <a:pt x="432" y="271"/>
                </a:cubicBezTo>
                <a:cubicBezTo>
                  <a:pt x="447" y="376"/>
                  <a:pt x="539" y="455"/>
                  <a:pt x="647" y="451"/>
                </a:cubicBezTo>
                <a:cubicBezTo>
                  <a:pt x="762" y="447"/>
                  <a:pt x="852" y="350"/>
                  <a:pt x="848" y="235"/>
                </a:cubicBezTo>
                <a:cubicBezTo>
                  <a:pt x="845" y="137"/>
                  <a:pt x="774" y="57"/>
                  <a:pt x="682" y="38"/>
                </a:cubicBezTo>
                <a:cubicBezTo>
                  <a:pt x="677" y="37"/>
                  <a:pt x="672" y="36"/>
                  <a:pt x="667" y="35"/>
                </a:cubicBezTo>
                <a:cubicBezTo>
                  <a:pt x="665" y="38"/>
                  <a:pt x="664" y="42"/>
                  <a:pt x="662" y="45"/>
                </a:cubicBezTo>
                <a:cubicBezTo>
                  <a:pt x="661" y="47"/>
                  <a:pt x="660" y="49"/>
                  <a:pt x="659" y="52"/>
                </a:cubicBezTo>
                <a:cubicBezTo>
                  <a:pt x="658" y="53"/>
                  <a:pt x="657" y="55"/>
                  <a:pt x="656" y="57"/>
                </a:cubicBezTo>
                <a:cubicBezTo>
                  <a:pt x="655" y="61"/>
                  <a:pt x="653" y="64"/>
                  <a:pt x="651" y="67"/>
                </a:cubicBezTo>
                <a:cubicBezTo>
                  <a:pt x="650" y="69"/>
                  <a:pt x="649" y="71"/>
                  <a:pt x="648" y="73"/>
                </a:cubicBezTo>
                <a:cubicBezTo>
                  <a:pt x="646" y="75"/>
                  <a:pt x="645" y="77"/>
                  <a:pt x="644" y="79"/>
                </a:cubicBezTo>
                <a:cubicBezTo>
                  <a:pt x="642" y="82"/>
                  <a:pt x="640" y="85"/>
                  <a:pt x="638" y="88"/>
                </a:cubicBezTo>
                <a:cubicBezTo>
                  <a:pt x="637" y="90"/>
                  <a:pt x="635" y="92"/>
                  <a:pt x="634" y="94"/>
                </a:cubicBezTo>
                <a:cubicBezTo>
                  <a:pt x="633" y="96"/>
                  <a:pt x="632" y="97"/>
                  <a:pt x="631" y="99"/>
                </a:cubicBezTo>
                <a:cubicBezTo>
                  <a:pt x="628" y="102"/>
                  <a:pt x="626" y="106"/>
                  <a:pt x="623" y="109"/>
                </a:cubicBezTo>
                <a:cubicBezTo>
                  <a:pt x="622" y="110"/>
                  <a:pt x="621" y="112"/>
                  <a:pt x="620" y="113"/>
                </a:cubicBezTo>
                <a:cubicBezTo>
                  <a:pt x="618" y="115"/>
                  <a:pt x="617" y="117"/>
                  <a:pt x="615" y="119"/>
                </a:cubicBezTo>
                <a:cubicBezTo>
                  <a:pt x="614" y="121"/>
                  <a:pt x="613" y="122"/>
                  <a:pt x="611" y="123"/>
                </a:cubicBezTo>
                <a:cubicBezTo>
                  <a:pt x="609" y="127"/>
                  <a:pt x="606" y="130"/>
                  <a:pt x="603" y="133"/>
                </a:cubicBezTo>
                <a:cubicBezTo>
                  <a:pt x="602" y="134"/>
                  <a:pt x="601" y="135"/>
                  <a:pt x="600" y="137"/>
                </a:cubicBezTo>
                <a:cubicBezTo>
                  <a:pt x="596" y="140"/>
                  <a:pt x="593" y="143"/>
                  <a:pt x="590" y="147"/>
                </a:cubicBezTo>
                <a:cubicBezTo>
                  <a:pt x="589" y="147"/>
                  <a:pt x="588" y="148"/>
                  <a:pt x="587" y="149"/>
                </a:cubicBezTo>
                <a:cubicBezTo>
                  <a:pt x="585" y="151"/>
                  <a:pt x="583" y="153"/>
                  <a:pt x="581" y="155"/>
                </a:cubicBezTo>
                <a:cubicBezTo>
                  <a:pt x="580" y="156"/>
                  <a:pt x="579" y="157"/>
                  <a:pt x="578" y="157"/>
                </a:cubicBezTo>
                <a:cubicBezTo>
                  <a:pt x="574" y="161"/>
                  <a:pt x="570" y="164"/>
                  <a:pt x="566" y="167"/>
                </a:cubicBezTo>
                <a:cubicBezTo>
                  <a:pt x="566" y="168"/>
                  <a:pt x="565" y="169"/>
                  <a:pt x="564" y="170"/>
                </a:cubicBezTo>
                <a:cubicBezTo>
                  <a:pt x="556" y="175"/>
                  <a:pt x="549" y="181"/>
                  <a:pt x="541" y="186"/>
                </a:cubicBezTo>
                <a:cubicBezTo>
                  <a:pt x="541" y="186"/>
                  <a:pt x="540" y="187"/>
                  <a:pt x="540" y="187"/>
                </a:cubicBezTo>
                <a:cubicBezTo>
                  <a:pt x="535" y="190"/>
                  <a:pt x="530" y="193"/>
                  <a:pt x="525" y="196"/>
                </a:cubicBezTo>
                <a:cubicBezTo>
                  <a:pt x="525" y="197"/>
                  <a:pt x="524" y="197"/>
                  <a:pt x="523" y="197"/>
                </a:cubicBezTo>
                <a:cubicBezTo>
                  <a:pt x="515" y="202"/>
                  <a:pt x="507" y="207"/>
                  <a:pt x="498" y="211"/>
                </a:cubicBezTo>
                <a:cubicBezTo>
                  <a:pt x="497" y="211"/>
                  <a:pt x="497" y="212"/>
                  <a:pt x="497" y="212"/>
                </a:cubicBezTo>
                <a:cubicBezTo>
                  <a:pt x="491" y="214"/>
                  <a:pt x="485" y="217"/>
                  <a:pt x="480" y="219"/>
                </a:cubicBezTo>
                <a:cubicBezTo>
                  <a:pt x="479" y="219"/>
                  <a:pt x="479" y="220"/>
                  <a:pt x="479" y="220"/>
                </a:cubicBezTo>
                <a:cubicBezTo>
                  <a:pt x="470" y="223"/>
                  <a:pt x="460" y="227"/>
                  <a:pt x="451" y="230"/>
                </a:cubicBezTo>
                <a:cubicBezTo>
                  <a:pt x="450" y="230"/>
                  <a:pt x="450" y="230"/>
                  <a:pt x="449" y="230"/>
                </a:cubicBezTo>
                <a:cubicBezTo>
                  <a:pt x="443" y="232"/>
                  <a:pt x="437" y="234"/>
                  <a:pt x="430" y="236"/>
                </a:cubicBezTo>
                <a:cubicBezTo>
                  <a:pt x="407" y="242"/>
                  <a:pt x="382" y="245"/>
                  <a:pt x="357" y="246"/>
                </a:cubicBezTo>
                <a:cubicBezTo>
                  <a:pt x="227" y="251"/>
                  <a:pt x="112" y="185"/>
                  <a:pt x="47" y="83"/>
                </a:cubicBezTo>
                <a:cubicBezTo>
                  <a:pt x="85" y="82"/>
                  <a:pt x="85" y="82"/>
                  <a:pt x="85" y="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PA_任意多边形 1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214939" y="2198399"/>
            <a:ext cx="1336675" cy="2485204"/>
          </a:xfrm>
          <a:custGeom>
            <a:avLst/>
            <a:gdLst>
              <a:gd name="T0" fmla="*/ 458 w 458"/>
              <a:gd name="T1" fmla="*/ 0 h 851"/>
              <a:gd name="T2" fmla="*/ 342 w 458"/>
              <a:gd name="T3" fmla="*/ 25 h 851"/>
              <a:gd name="T4" fmla="*/ 371 w 458"/>
              <a:gd name="T5" fmla="*/ 40 h 851"/>
              <a:gd name="T6" fmla="*/ 176 w 458"/>
              <a:gd name="T7" fmla="*/ 362 h 851"/>
              <a:gd name="T8" fmla="*/ 185 w 458"/>
              <a:gd name="T9" fmla="*/ 431 h 851"/>
              <a:gd name="T10" fmla="*/ 4 w 458"/>
              <a:gd name="T11" fmla="*/ 645 h 851"/>
              <a:gd name="T12" fmla="*/ 219 w 458"/>
              <a:gd name="T13" fmla="*/ 847 h 851"/>
              <a:gd name="T14" fmla="*/ 417 w 458"/>
              <a:gd name="T15" fmla="*/ 682 h 851"/>
              <a:gd name="T16" fmla="*/ 420 w 458"/>
              <a:gd name="T17" fmla="*/ 667 h 851"/>
              <a:gd name="T18" fmla="*/ 410 w 458"/>
              <a:gd name="T19" fmla="*/ 662 h 851"/>
              <a:gd name="T20" fmla="*/ 403 w 458"/>
              <a:gd name="T21" fmla="*/ 659 h 851"/>
              <a:gd name="T22" fmla="*/ 398 w 458"/>
              <a:gd name="T23" fmla="*/ 656 h 851"/>
              <a:gd name="T24" fmla="*/ 387 w 458"/>
              <a:gd name="T25" fmla="*/ 651 h 851"/>
              <a:gd name="T26" fmla="*/ 382 w 458"/>
              <a:gd name="T27" fmla="*/ 647 h 851"/>
              <a:gd name="T28" fmla="*/ 376 w 458"/>
              <a:gd name="T29" fmla="*/ 644 h 851"/>
              <a:gd name="T30" fmla="*/ 367 w 458"/>
              <a:gd name="T31" fmla="*/ 638 h 851"/>
              <a:gd name="T32" fmla="*/ 361 w 458"/>
              <a:gd name="T33" fmla="*/ 634 h 851"/>
              <a:gd name="T34" fmla="*/ 356 w 458"/>
              <a:gd name="T35" fmla="*/ 630 h 851"/>
              <a:gd name="T36" fmla="*/ 346 w 458"/>
              <a:gd name="T37" fmla="*/ 623 h 851"/>
              <a:gd name="T38" fmla="*/ 342 w 458"/>
              <a:gd name="T39" fmla="*/ 619 h 851"/>
              <a:gd name="T40" fmla="*/ 336 w 458"/>
              <a:gd name="T41" fmla="*/ 614 h 851"/>
              <a:gd name="T42" fmla="*/ 332 w 458"/>
              <a:gd name="T43" fmla="*/ 611 h 851"/>
              <a:gd name="T44" fmla="*/ 322 w 458"/>
              <a:gd name="T45" fmla="*/ 602 h 851"/>
              <a:gd name="T46" fmla="*/ 318 w 458"/>
              <a:gd name="T47" fmla="*/ 599 h 851"/>
              <a:gd name="T48" fmla="*/ 309 w 458"/>
              <a:gd name="T49" fmla="*/ 589 h 851"/>
              <a:gd name="T50" fmla="*/ 306 w 458"/>
              <a:gd name="T51" fmla="*/ 586 h 851"/>
              <a:gd name="T52" fmla="*/ 300 w 458"/>
              <a:gd name="T53" fmla="*/ 580 h 851"/>
              <a:gd name="T54" fmla="*/ 298 w 458"/>
              <a:gd name="T55" fmla="*/ 577 h 851"/>
              <a:gd name="T56" fmla="*/ 288 w 458"/>
              <a:gd name="T57" fmla="*/ 566 h 851"/>
              <a:gd name="T58" fmla="*/ 286 w 458"/>
              <a:gd name="T59" fmla="*/ 563 h 851"/>
              <a:gd name="T60" fmla="*/ 269 w 458"/>
              <a:gd name="T61" fmla="*/ 541 h 851"/>
              <a:gd name="T62" fmla="*/ 268 w 458"/>
              <a:gd name="T63" fmla="*/ 539 h 851"/>
              <a:gd name="T64" fmla="*/ 259 w 458"/>
              <a:gd name="T65" fmla="*/ 524 h 851"/>
              <a:gd name="T66" fmla="*/ 258 w 458"/>
              <a:gd name="T67" fmla="*/ 522 h 851"/>
              <a:gd name="T68" fmla="*/ 244 w 458"/>
              <a:gd name="T69" fmla="*/ 497 h 851"/>
              <a:gd name="T70" fmla="*/ 244 w 458"/>
              <a:gd name="T71" fmla="*/ 496 h 851"/>
              <a:gd name="T72" fmla="*/ 236 w 458"/>
              <a:gd name="T73" fmla="*/ 479 h 851"/>
              <a:gd name="T74" fmla="*/ 236 w 458"/>
              <a:gd name="T75" fmla="*/ 478 h 851"/>
              <a:gd name="T76" fmla="*/ 226 w 458"/>
              <a:gd name="T77" fmla="*/ 450 h 851"/>
              <a:gd name="T78" fmla="*/ 225 w 458"/>
              <a:gd name="T79" fmla="*/ 448 h 851"/>
              <a:gd name="T80" fmla="*/ 220 w 458"/>
              <a:gd name="T81" fmla="*/ 429 h 851"/>
              <a:gd name="T82" fmla="*/ 210 w 458"/>
              <a:gd name="T83" fmla="*/ 356 h 851"/>
              <a:gd name="T84" fmla="*/ 375 w 458"/>
              <a:gd name="T85" fmla="*/ 47 h 851"/>
              <a:gd name="T86" fmla="*/ 376 w 458"/>
              <a:gd name="T87" fmla="*/ 85 h 851"/>
              <a:gd name="T88" fmla="*/ 458 w 458"/>
              <a:gd name="T89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8" h="851">
                <a:moveTo>
                  <a:pt x="458" y="0"/>
                </a:moveTo>
                <a:cubicBezTo>
                  <a:pt x="342" y="25"/>
                  <a:pt x="342" y="25"/>
                  <a:pt x="342" y="25"/>
                </a:cubicBezTo>
                <a:cubicBezTo>
                  <a:pt x="371" y="40"/>
                  <a:pt x="371" y="40"/>
                  <a:pt x="371" y="40"/>
                </a:cubicBezTo>
                <a:cubicBezTo>
                  <a:pt x="252" y="98"/>
                  <a:pt x="172" y="221"/>
                  <a:pt x="176" y="362"/>
                </a:cubicBezTo>
                <a:cubicBezTo>
                  <a:pt x="177" y="386"/>
                  <a:pt x="180" y="409"/>
                  <a:pt x="185" y="431"/>
                </a:cubicBezTo>
                <a:cubicBezTo>
                  <a:pt x="80" y="445"/>
                  <a:pt x="0" y="537"/>
                  <a:pt x="4" y="645"/>
                </a:cubicBezTo>
                <a:cubicBezTo>
                  <a:pt x="7" y="760"/>
                  <a:pt x="104" y="851"/>
                  <a:pt x="219" y="847"/>
                </a:cubicBezTo>
                <a:cubicBezTo>
                  <a:pt x="317" y="844"/>
                  <a:pt x="397" y="774"/>
                  <a:pt x="417" y="682"/>
                </a:cubicBezTo>
                <a:cubicBezTo>
                  <a:pt x="418" y="677"/>
                  <a:pt x="419" y="672"/>
                  <a:pt x="420" y="667"/>
                </a:cubicBezTo>
                <a:cubicBezTo>
                  <a:pt x="416" y="665"/>
                  <a:pt x="413" y="664"/>
                  <a:pt x="410" y="662"/>
                </a:cubicBezTo>
                <a:cubicBezTo>
                  <a:pt x="408" y="661"/>
                  <a:pt x="405" y="660"/>
                  <a:pt x="403" y="659"/>
                </a:cubicBezTo>
                <a:cubicBezTo>
                  <a:pt x="401" y="658"/>
                  <a:pt x="399" y="657"/>
                  <a:pt x="398" y="656"/>
                </a:cubicBezTo>
                <a:cubicBezTo>
                  <a:pt x="394" y="654"/>
                  <a:pt x="391" y="652"/>
                  <a:pt x="387" y="651"/>
                </a:cubicBezTo>
                <a:cubicBezTo>
                  <a:pt x="386" y="650"/>
                  <a:pt x="384" y="649"/>
                  <a:pt x="382" y="647"/>
                </a:cubicBezTo>
                <a:cubicBezTo>
                  <a:pt x="380" y="646"/>
                  <a:pt x="378" y="645"/>
                  <a:pt x="376" y="644"/>
                </a:cubicBezTo>
                <a:cubicBezTo>
                  <a:pt x="373" y="642"/>
                  <a:pt x="370" y="640"/>
                  <a:pt x="367" y="638"/>
                </a:cubicBezTo>
                <a:cubicBezTo>
                  <a:pt x="365" y="636"/>
                  <a:pt x="363" y="635"/>
                  <a:pt x="361" y="634"/>
                </a:cubicBezTo>
                <a:cubicBezTo>
                  <a:pt x="359" y="632"/>
                  <a:pt x="357" y="631"/>
                  <a:pt x="356" y="630"/>
                </a:cubicBezTo>
                <a:cubicBezTo>
                  <a:pt x="353" y="628"/>
                  <a:pt x="349" y="625"/>
                  <a:pt x="346" y="623"/>
                </a:cubicBezTo>
                <a:cubicBezTo>
                  <a:pt x="345" y="622"/>
                  <a:pt x="343" y="621"/>
                  <a:pt x="342" y="619"/>
                </a:cubicBezTo>
                <a:cubicBezTo>
                  <a:pt x="340" y="618"/>
                  <a:pt x="338" y="616"/>
                  <a:pt x="336" y="614"/>
                </a:cubicBezTo>
                <a:cubicBezTo>
                  <a:pt x="334" y="613"/>
                  <a:pt x="333" y="612"/>
                  <a:pt x="332" y="611"/>
                </a:cubicBezTo>
                <a:cubicBezTo>
                  <a:pt x="328" y="608"/>
                  <a:pt x="325" y="605"/>
                  <a:pt x="322" y="602"/>
                </a:cubicBezTo>
                <a:cubicBezTo>
                  <a:pt x="321" y="601"/>
                  <a:pt x="320" y="600"/>
                  <a:pt x="318" y="599"/>
                </a:cubicBezTo>
                <a:cubicBezTo>
                  <a:pt x="315" y="596"/>
                  <a:pt x="312" y="593"/>
                  <a:pt x="309" y="589"/>
                </a:cubicBezTo>
                <a:cubicBezTo>
                  <a:pt x="308" y="588"/>
                  <a:pt x="307" y="587"/>
                  <a:pt x="306" y="586"/>
                </a:cubicBezTo>
                <a:cubicBezTo>
                  <a:pt x="304" y="584"/>
                  <a:pt x="302" y="582"/>
                  <a:pt x="300" y="580"/>
                </a:cubicBezTo>
                <a:cubicBezTo>
                  <a:pt x="299" y="579"/>
                  <a:pt x="298" y="578"/>
                  <a:pt x="298" y="577"/>
                </a:cubicBezTo>
                <a:cubicBezTo>
                  <a:pt x="294" y="574"/>
                  <a:pt x="291" y="570"/>
                  <a:pt x="288" y="566"/>
                </a:cubicBezTo>
                <a:cubicBezTo>
                  <a:pt x="287" y="565"/>
                  <a:pt x="286" y="564"/>
                  <a:pt x="286" y="563"/>
                </a:cubicBezTo>
                <a:cubicBezTo>
                  <a:pt x="280" y="556"/>
                  <a:pt x="274" y="548"/>
                  <a:pt x="269" y="541"/>
                </a:cubicBezTo>
                <a:cubicBezTo>
                  <a:pt x="269" y="540"/>
                  <a:pt x="268" y="539"/>
                  <a:pt x="268" y="539"/>
                </a:cubicBezTo>
                <a:cubicBezTo>
                  <a:pt x="265" y="534"/>
                  <a:pt x="262" y="529"/>
                  <a:pt x="259" y="524"/>
                </a:cubicBezTo>
                <a:cubicBezTo>
                  <a:pt x="259" y="524"/>
                  <a:pt x="258" y="523"/>
                  <a:pt x="258" y="522"/>
                </a:cubicBezTo>
                <a:cubicBezTo>
                  <a:pt x="253" y="514"/>
                  <a:pt x="249" y="506"/>
                  <a:pt x="244" y="497"/>
                </a:cubicBezTo>
                <a:cubicBezTo>
                  <a:pt x="244" y="497"/>
                  <a:pt x="244" y="496"/>
                  <a:pt x="244" y="496"/>
                </a:cubicBezTo>
                <a:cubicBezTo>
                  <a:pt x="241" y="490"/>
                  <a:pt x="239" y="484"/>
                  <a:pt x="236" y="479"/>
                </a:cubicBezTo>
                <a:cubicBezTo>
                  <a:pt x="236" y="478"/>
                  <a:pt x="236" y="478"/>
                  <a:pt x="236" y="478"/>
                </a:cubicBezTo>
                <a:cubicBezTo>
                  <a:pt x="232" y="469"/>
                  <a:pt x="229" y="459"/>
                  <a:pt x="226" y="450"/>
                </a:cubicBezTo>
                <a:cubicBezTo>
                  <a:pt x="226" y="449"/>
                  <a:pt x="226" y="449"/>
                  <a:pt x="225" y="448"/>
                </a:cubicBezTo>
                <a:cubicBezTo>
                  <a:pt x="223" y="442"/>
                  <a:pt x="222" y="436"/>
                  <a:pt x="220" y="429"/>
                </a:cubicBezTo>
                <a:cubicBezTo>
                  <a:pt x="214" y="406"/>
                  <a:pt x="211" y="381"/>
                  <a:pt x="210" y="356"/>
                </a:cubicBezTo>
                <a:cubicBezTo>
                  <a:pt x="206" y="226"/>
                  <a:pt x="272" y="111"/>
                  <a:pt x="375" y="47"/>
                </a:cubicBezTo>
                <a:cubicBezTo>
                  <a:pt x="376" y="85"/>
                  <a:pt x="376" y="85"/>
                  <a:pt x="376" y="85"/>
                </a:cubicBezTo>
                <a:lnTo>
                  <a:pt x="45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PA_椭圆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83325" y="2474709"/>
            <a:ext cx="1074738" cy="107506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PA_任意多边形 13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7800975" y="3870551"/>
            <a:ext cx="266700" cy="300131"/>
          </a:xfrm>
          <a:custGeom>
            <a:avLst/>
            <a:gdLst>
              <a:gd name="T0" fmla="*/ 85 w 91"/>
              <a:gd name="T1" fmla="*/ 0 h 103"/>
              <a:gd name="T2" fmla="*/ 7 w 91"/>
              <a:gd name="T3" fmla="*/ 0 h 103"/>
              <a:gd name="T4" fmla="*/ 0 w 91"/>
              <a:gd name="T5" fmla="*/ 6 h 103"/>
              <a:gd name="T6" fmla="*/ 0 w 91"/>
              <a:gd name="T7" fmla="*/ 97 h 103"/>
              <a:gd name="T8" fmla="*/ 7 w 91"/>
              <a:gd name="T9" fmla="*/ 103 h 103"/>
              <a:gd name="T10" fmla="*/ 85 w 91"/>
              <a:gd name="T11" fmla="*/ 103 h 103"/>
              <a:gd name="T12" fmla="*/ 91 w 91"/>
              <a:gd name="T13" fmla="*/ 97 h 103"/>
              <a:gd name="T14" fmla="*/ 91 w 91"/>
              <a:gd name="T15" fmla="*/ 6 h 103"/>
              <a:gd name="T16" fmla="*/ 85 w 91"/>
              <a:gd name="T17" fmla="*/ 0 h 103"/>
              <a:gd name="T18" fmla="*/ 13 w 91"/>
              <a:gd name="T19" fmla="*/ 6 h 103"/>
              <a:gd name="T20" fmla="*/ 20 w 91"/>
              <a:gd name="T21" fmla="*/ 13 h 103"/>
              <a:gd name="T22" fmla="*/ 13 w 91"/>
              <a:gd name="T23" fmla="*/ 19 h 103"/>
              <a:gd name="T24" fmla="*/ 7 w 91"/>
              <a:gd name="T25" fmla="*/ 13 h 103"/>
              <a:gd name="T26" fmla="*/ 13 w 91"/>
              <a:gd name="T27" fmla="*/ 6 h 103"/>
              <a:gd name="T28" fmla="*/ 85 w 91"/>
              <a:gd name="T29" fmla="*/ 97 h 103"/>
              <a:gd name="T30" fmla="*/ 7 w 91"/>
              <a:gd name="T31" fmla="*/ 97 h 103"/>
              <a:gd name="T32" fmla="*/ 7 w 91"/>
              <a:gd name="T33" fmla="*/ 26 h 103"/>
              <a:gd name="T34" fmla="*/ 85 w 91"/>
              <a:gd name="T35" fmla="*/ 26 h 103"/>
              <a:gd name="T36" fmla="*/ 85 w 91"/>
              <a:gd name="T37" fmla="*/ 97 h 103"/>
              <a:gd name="T38" fmla="*/ 78 w 91"/>
              <a:gd name="T39" fmla="*/ 19 h 103"/>
              <a:gd name="T40" fmla="*/ 72 w 91"/>
              <a:gd name="T41" fmla="*/ 13 h 103"/>
              <a:gd name="T42" fmla="*/ 78 w 91"/>
              <a:gd name="T43" fmla="*/ 6 h 103"/>
              <a:gd name="T44" fmla="*/ 85 w 91"/>
              <a:gd name="T45" fmla="*/ 13 h 103"/>
              <a:gd name="T46" fmla="*/ 78 w 91"/>
              <a:gd name="T47" fmla="*/ 19 h 103"/>
              <a:gd name="T48" fmla="*/ 13 w 91"/>
              <a:gd name="T49" fmla="*/ 42 h 103"/>
              <a:gd name="T50" fmla="*/ 17 w 91"/>
              <a:gd name="T51" fmla="*/ 39 h 103"/>
              <a:gd name="T52" fmla="*/ 75 w 91"/>
              <a:gd name="T53" fmla="*/ 39 h 103"/>
              <a:gd name="T54" fmla="*/ 78 w 91"/>
              <a:gd name="T55" fmla="*/ 42 h 103"/>
              <a:gd name="T56" fmla="*/ 75 w 91"/>
              <a:gd name="T57" fmla="*/ 45 h 103"/>
              <a:gd name="T58" fmla="*/ 17 w 91"/>
              <a:gd name="T59" fmla="*/ 45 h 103"/>
              <a:gd name="T60" fmla="*/ 13 w 91"/>
              <a:gd name="T61" fmla="*/ 42 h 103"/>
              <a:gd name="T62" fmla="*/ 13 w 91"/>
              <a:gd name="T63" fmla="*/ 61 h 103"/>
              <a:gd name="T64" fmla="*/ 17 w 91"/>
              <a:gd name="T65" fmla="*/ 58 h 103"/>
              <a:gd name="T66" fmla="*/ 75 w 91"/>
              <a:gd name="T67" fmla="*/ 58 h 103"/>
              <a:gd name="T68" fmla="*/ 78 w 91"/>
              <a:gd name="T69" fmla="*/ 61 h 103"/>
              <a:gd name="T70" fmla="*/ 75 w 91"/>
              <a:gd name="T71" fmla="*/ 65 h 103"/>
              <a:gd name="T72" fmla="*/ 17 w 91"/>
              <a:gd name="T73" fmla="*/ 65 h 103"/>
              <a:gd name="T74" fmla="*/ 13 w 91"/>
              <a:gd name="T75" fmla="*/ 61 h 103"/>
              <a:gd name="T76" fmla="*/ 13 w 91"/>
              <a:gd name="T77" fmla="*/ 81 h 103"/>
              <a:gd name="T78" fmla="*/ 17 w 91"/>
              <a:gd name="T79" fmla="*/ 77 h 103"/>
              <a:gd name="T80" fmla="*/ 75 w 91"/>
              <a:gd name="T81" fmla="*/ 77 h 103"/>
              <a:gd name="T82" fmla="*/ 78 w 91"/>
              <a:gd name="T83" fmla="*/ 81 h 103"/>
              <a:gd name="T84" fmla="*/ 75 w 91"/>
              <a:gd name="T85" fmla="*/ 84 h 103"/>
              <a:gd name="T86" fmla="*/ 17 w 91"/>
              <a:gd name="T87" fmla="*/ 84 h 103"/>
              <a:gd name="T88" fmla="*/ 13 w 91"/>
              <a:gd name="T89" fmla="*/ 8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1" h="103">
                <a:moveTo>
                  <a:pt x="8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3" y="103"/>
                  <a:pt x="7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8" y="103"/>
                  <a:pt x="91" y="100"/>
                  <a:pt x="91" y="97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3"/>
                  <a:pt x="88" y="0"/>
                  <a:pt x="85" y="0"/>
                </a:cubicBezTo>
                <a:close/>
                <a:moveTo>
                  <a:pt x="13" y="6"/>
                </a:moveTo>
                <a:cubicBezTo>
                  <a:pt x="17" y="6"/>
                  <a:pt x="20" y="9"/>
                  <a:pt x="20" y="13"/>
                </a:cubicBezTo>
                <a:cubicBezTo>
                  <a:pt x="20" y="16"/>
                  <a:pt x="17" y="19"/>
                  <a:pt x="13" y="19"/>
                </a:cubicBezTo>
                <a:cubicBezTo>
                  <a:pt x="10" y="19"/>
                  <a:pt x="7" y="16"/>
                  <a:pt x="7" y="13"/>
                </a:cubicBezTo>
                <a:cubicBezTo>
                  <a:pt x="7" y="9"/>
                  <a:pt x="10" y="6"/>
                  <a:pt x="13" y="6"/>
                </a:cubicBezTo>
                <a:close/>
                <a:moveTo>
                  <a:pt x="85" y="97"/>
                </a:moveTo>
                <a:cubicBezTo>
                  <a:pt x="7" y="97"/>
                  <a:pt x="7" y="97"/>
                  <a:pt x="7" y="97"/>
                </a:cubicBezTo>
                <a:cubicBezTo>
                  <a:pt x="7" y="26"/>
                  <a:pt x="7" y="26"/>
                  <a:pt x="7" y="26"/>
                </a:cubicBezTo>
                <a:cubicBezTo>
                  <a:pt x="85" y="26"/>
                  <a:pt x="85" y="26"/>
                  <a:pt x="85" y="26"/>
                </a:cubicBezTo>
                <a:lnTo>
                  <a:pt x="85" y="97"/>
                </a:lnTo>
                <a:close/>
                <a:moveTo>
                  <a:pt x="78" y="19"/>
                </a:moveTo>
                <a:cubicBezTo>
                  <a:pt x="75" y="19"/>
                  <a:pt x="72" y="16"/>
                  <a:pt x="72" y="13"/>
                </a:cubicBezTo>
                <a:cubicBezTo>
                  <a:pt x="72" y="9"/>
                  <a:pt x="75" y="6"/>
                  <a:pt x="78" y="6"/>
                </a:cubicBezTo>
                <a:cubicBezTo>
                  <a:pt x="82" y="6"/>
                  <a:pt x="85" y="9"/>
                  <a:pt x="85" y="13"/>
                </a:cubicBezTo>
                <a:cubicBezTo>
                  <a:pt x="85" y="16"/>
                  <a:pt x="82" y="19"/>
                  <a:pt x="78" y="19"/>
                </a:cubicBezTo>
                <a:close/>
                <a:moveTo>
                  <a:pt x="13" y="42"/>
                </a:moveTo>
                <a:cubicBezTo>
                  <a:pt x="13" y="40"/>
                  <a:pt x="15" y="39"/>
                  <a:pt x="17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7" y="39"/>
                  <a:pt x="78" y="40"/>
                  <a:pt x="78" y="42"/>
                </a:cubicBezTo>
                <a:cubicBezTo>
                  <a:pt x="78" y="44"/>
                  <a:pt x="77" y="45"/>
                  <a:pt x="75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5" y="45"/>
                  <a:pt x="13" y="44"/>
                  <a:pt x="13" y="42"/>
                </a:cubicBezTo>
                <a:close/>
                <a:moveTo>
                  <a:pt x="13" y="61"/>
                </a:moveTo>
                <a:cubicBezTo>
                  <a:pt x="13" y="59"/>
                  <a:pt x="15" y="58"/>
                  <a:pt x="17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8"/>
                  <a:pt x="78" y="59"/>
                  <a:pt x="78" y="61"/>
                </a:cubicBezTo>
                <a:cubicBezTo>
                  <a:pt x="78" y="63"/>
                  <a:pt x="77" y="65"/>
                  <a:pt x="75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5" y="65"/>
                  <a:pt x="13" y="63"/>
                  <a:pt x="13" y="61"/>
                </a:cubicBezTo>
                <a:close/>
                <a:moveTo>
                  <a:pt x="13" y="81"/>
                </a:moveTo>
                <a:cubicBezTo>
                  <a:pt x="13" y="79"/>
                  <a:pt x="15" y="77"/>
                  <a:pt x="17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7" y="77"/>
                  <a:pt x="78" y="79"/>
                  <a:pt x="78" y="81"/>
                </a:cubicBezTo>
                <a:cubicBezTo>
                  <a:pt x="78" y="82"/>
                  <a:pt x="77" y="84"/>
                  <a:pt x="75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5" y="84"/>
                  <a:pt x="13" y="82"/>
                  <a:pt x="13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6" name="PA_任意多边形 14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7848601" y="1561614"/>
            <a:ext cx="269875" cy="292190"/>
          </a:xfrm>
          <a:custGeom>
            <a:avLst/>
            <a:gdLst>
              <a:gd name="T0" fmla="*/ 4 w 92"/>
              <a:gd name="T1" fmla="*/ 100 h 100"/>
              <a:gd name="T2" fmla="*/ 1 w 92"/>
              <a:gd name="T3" fmla="*/ 100 h 100"/>
              <a:gd name="T4" fmla="*/ 0 w 92"/>
              <a:gd name="T5" fmla="*/ 97 h 100"/>
              <a:gd name="T6" fmla="*/ 5 w 92"/>
              <a:gd name="T7" fmla="*/ 56 h 100"/>
              <a:gd name="T8" fmla="*/ 6 w 92"/>
              <a:gd name="T9" fmla="*/ 54 h 100"/>
              <a:gd name="T10" fmla="*/ 56 w 92"/>
              <a:gd name="T11" fmla="*/ 3 h 100"/>
              <a:gd name="T12" fmla="*/ 70 w 92"/>
              <a:gd name="T13" fmla="*/ 3 h 100"/>
              <a:gd name="T14" fmla="*/ 88 w 92"/>
              <a:gd name="T15" fmla="*/ 22 h 100"/>
              <a:gd name="T16" fmla="*/ 88 w 92"/>
              <a:gd name="T17" fmla="*/ 35 h 100"/>
              <a:gd name="T18" fmla="*/ 52 w 92"/>
              <a:gd name="T19" fmla="*/ 72 h 100"/>
              <a:gd name="T20" fmla="*/ 49 w 92"/>
              <a:gd name="T21" fmla="*/ 73 h 100"/>
              <a:gd name="T22" fmla="*/ 31 w 92"/>
              <a:gd name="T23" fmla="*/ 73 h 100"/>
              <a:gd name="T24" fmla="*/ 28 w 92"/>
              <a:gd name="T25" fmla="*/ 70 h 100"/>
              <a:gd name="T26" fmla="*/ 28 w 92"/>
              <a:gd name="T27" fmla="*/ 51 h 100"/>
              <a:gd name="T28" fmla="*/ 29 w 92"/>
              <a:gd name="T29" fmla="*/ 49 h 100"/>
              <a:gd name="T30" fmla="*/ 56 w 92"/>
              <a:gd name="T31" fmla="*/ 22 h 100"/>
              <a:gd name="T32" fmla="*/ 61 w 92"/>
              <a:gd name="T33" fmla="*/ 22 h 100"/>
              <a:gd name="T34" fmla="*/ 61 w 92"/>
              <a:gd name="T35" fmla="*/ 26 h 100"/>
              <a:gd name="T36" fmla="*/ 34 w 92"/>
              <a:gd name="T37" fmla="*/ 53 h 100"/>
              <a:gd name="T38" fmla="*/ 34 w 92"/>
              <a:gd name="T39" fmla="*/ 67 h 100"/>
              <a:gd name="T40" fmla="*/ 48 w 92"/>
              <a:gd name="T41" fmla="*/ 67 h 100"/>
              <a:gd name="T42" fmla="*/ 84 w 92"/>
              <a:gd name="T43" fmla="*/ 31 h 100"/>
              <a:gd name="T44" fmla="*/ 84 w 92"/>
              <a:gd name="T45" fmla="*/ 26 h 100"/>
              <a:gd name="T46" fmla="*/ 65 w 92"/>
              <a:gd name="T47" fmla="*/ 8 h 100"/>
              <a:gd name="T48" fmla="*/ 61 w 92"/>
              <a:gd name="T49" fmla="*/ 8 h 100"/>
              <a:gd name="T50" fmla="*/ 11 w 92"/>
              <a:gd name="T51" fmla="*/ 58 h 100"/>
              <a:gd name="T52" fmla="*/ 7 w 92"/>
              <a:gd name="T53" fmla="*/ 94 h 100"/>
              <a:gd name="T54" fmla="*/ 43 w 92"/>
              <a:gd name="T55" fmla="*/ 90 h 100"/>
              <a:gd name="T56" fmla="*/ 84 w 92"/>
              <a:gd name="T57" fmla="*/ 49 h 100"/>
              <a:gd name="T58" fmla="*/ 88 w 92"/>
              <a:gd name="T59" fmla="*/ 49 h 100"/>
              <a:gd name="T60" fmla="*/ 88 w 92"/>
              <a:gd name="T61" fmla="*/ 54 h 100"/>
              <a:gd name="T62" fmla="*/ 47 w 92"/>
              <a:gd name="T63" fmla="*/ 95 h 100"/>
              <a:gd name="T64" fmla="*/ 45 w 92"/>
              <a:gd name="T65" fmla="*/ 96 h 100"/>
              <a:gd name="T66" fmla="*/ 4 w 92"/>
              <a:gd name="T67" fmla="*/ 100 h 100"/>
              <a:gd name="T68" fmla="*/ 4 w 92"/>
              <a:gd name="T6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100">
                <a:moveTo>
                  <a:pt x="4" y="100"/>
                </a:moveTo>
                <a:cubicBezTo>
                  <a:pt x="3" y="100"/>
                  <a:pt x="2" y="100"/>
                  <a:pt x="1" y="100"/>
                </a:cubicBezTo>
                <a:cubicBezTo>
                  <a:pt x="1" y="99"/>
                  <a:pt x="0" y="98"/>
                  <a:pt x="0" y="97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5"/>
                  <a:pt x="5" y="54"/>
                  <a:pt x="6" y="54"/>
                </a:cubicBezTo>
                <a:cubicBezTo>
                  <a:pt x="56" y="3"/>
                  <a:pt x="56" y="3"/>
                  <a:pt x="56" y="3"/>
                </a:cubicBezTo>
                <a:cubicBezTo>
                  <a:pt x="60" y="0"/>
                  <a:pt x="66" y="0"/>
                  <a:pt x="70" y="3"/>
                </a:cubicBezTo>
                <a:cubicBezTo>
                  <a:pt x="88" y="22"/>
                  <a:pt x="88" y="22"/>
                  <a:pt x="88" y="22"/>
                </a:cubicBezTo>
                <a:cubicBezTo>
                  <a:pt x="92" y="25"/>
                  <a:pt x="92" y="32"/>
                  <a:pt x="88" y="35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3"/>
                  <a:pt x="50" y="73"/>
                  <a:pt x="4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29" y="73"/>
                  <a:pt x="28" y="72"/>
                  <a:pt x="28" y="70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0"/>
                  <a:pt x="29" y="49"/>
                </a:cubicBezTo>
                <a:cubicBezTo>
                  <a:pt x="56" y="22"/>
                  <a:pt x="56" y="22"/>
                  <a:pt x="56" y="22"/>
                </a:cubicBezTo>
                <a:cubicBezTo>
                  <a:pt x="58" y="20"/>
                  <a:pt x="60" y="20"/>
                  <a:pt x="61" y="22"/>
                </a:cubicBezTo>
                <a:cubicBezTo>
                  <a:pt x="62" y="23"/>
                  <a:pt x="62" y="25"/>
                  <a:pt x="61" y="26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67"/>
                  <a:pt x="34" y="67"/>
                  <a:pt x="34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84" y="31"/>
                  <a:pt x="84" y="31"/>
                  <a:pt x="84" y="31"/>
                </a:cubicBezTo>
                <a:cubicBezTo>
                  <a:pt x="85" y="30"/>
                  <a:pt x="85" y="28"/>
                  <a:pt x="84" y="26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7"/>
                  <a:pt x="62" y="7"/>
                  <a:pt x="61" y="8"/>
                </a:cubicBezTo>
                <a:cubicBezTo>
                  <a:pt x="11" y="58"/>
                  <a:pt x="11" y="58"/>
                  <a:pt x="11" y="58"/>
                </a:cubicBezTo>
                <a:cubicBezTo>
                  <a:pt x="7" y="94"/>
                  <a:pt x="7" y="94"/>
                  <a:pt x="7" y="94"/>
                </a:cubicBezTo>
                <a:cubicBezTo>
                  <a:pt x="43" y="90"/>
                  <a:pt x="43" y="90"/>
                  <a:pt x="43" y="90"/>
                </a:cubicBezTo>
                <a:cubicBezTo>
                  <a:pt x="84" y="49"/>
                  <a:pt x="84" y="49"/>
                  <a:pt x="84" y="49"/>
                </a:cubicBezTo>
                <a:cubicBezTo>
                  <a:pt x="85" y="48"/>
                  <a:pt x="87" y="48"/>
                  <a:pt x="88" y="49"/>
                </a:cubicBezTo>
                <a:cubicBezTo>
                  <a:pt x="90" y="50"/>
                  <a:pt x="90" y="52"/>
                  <a:pt x="88" y="54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95"/>
                  <a:pt x="46" y="96"/>
                  <a:pt x="45" y="96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100"/>
                  <a:pt x="4" y="100"/>
                  <a:pt x="4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PA_任意多边形 15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626100" y="3843556"/>
            <a:ext cx="306388" cy="303306"/>
          </a:xfrm>
          <a:custGeom>
            <a:avLst/>
            <a:gdLst>
              <a:gd name="T0" fmla="*/ 101 w 105"/>
              <a:gd name="T1" fmla="*/ 4 h 104"/>
              <a:gd name="T2" fmla="*/ 101 w 105"/>
              <a:gd name="T3" fmla="*/ 17 h 104"/>
              <a:gd name="T4" fmla="*/ 96 w 105"/>
              <a:gd name="T5" fmla="*/ 22 h 104"/>
              <a:gd name="T6" fmla="*/ 82 w 105"/>
              <a:gd name="T7" fmla="*/ 8 h 104"/>
              <a:gd name="T8" fmla="*/ 87 w 105"/>
              <a:gd name="T9" fmla="*/ 4 h 104"/>
              <a:gd name="T10" fmla="*/ 101 w 105"/>
              <a:gd name="T11" fmla="*/ 4 h 104"/>
              <a:gd name="T12" fmla="*/ 32 w 105"/>
              <a:gd name="T13" fmla="*/ 59 h 104"/>
              <a:gd name="T14" fmla="*/ 28 w 105"/>
              <a:gd name="T15" fmla="*/ 77 h 104"/>
              <a:gd name="T16" fmla="*/ 46 w 105"/>
              <a:gd name="T17" fmla="*/ 72 h 104"/>
              <a:gd name="T18" fmla="*/ 92 w 105"/>
              <a:gd name="T19" fmla="*/ 26 h 104"/>
              <a:gd name="T20" fmla="*/ 78 w 105"/>
              <a:gd name="T21" fmla="*/ 13 h 104"/>
              <a:gd name="T22" fmla="*/ 32 w 105"/>
              <a:gd name="T23" fmla="*/ 59 h 104"/>
              <a:gd name="T24" fmla="*/ 78 w 105"/>
              <a:gd name="T25" fmla="*/ 50 h 104"/>
              <a:gd name="T26" fmla="*/ 78 w 105"/>
              <a:gd name="T27" fmla="*/ 91 h 104"/>
              <a:gd name="T28" fmla="*/ 13 w 105"/>
              <a:gd name="T29" fmla="*/ 91 h 104"/>
              <a:gd name="T30" fmla="*/ 13 w 105"/>
              <a:gd name="T31" fmla="*/ 27 h 104"/>
              <a:gd name="T32" fmla="*/ 55 w 105"/>
              <a:gd name="T33" fmla="*/ 27 h 104"/>
              <a:gd name="T34" fmla="*/ 68 w 105"/>
              <a:gd name="T35" fmla="*/ 14 h 104"/>
              <a:gd name="T36" fmla="*/ 0 w 105"/>
              <a:gd name="T37" fmla="*/ 14 h 104"/>
              <a:gd name="T38" fmla="*/ 0 w 105"/>
              <a:gd name="T39" fmla="*/ 104 h 104"/>
              <a:gd name="T40" fmla="*/ 91 w 105"/>
              <a:gd name="T41" fmla="*/ 104 h 104"/>
              <a:gd name="T42" fmla="*/ 91 w 105"/>
              <a:gd name="T43" fmla="*/ 37 h 104"/>
              <a:gd name="T44" fmla="*/ 78 w 105"/>
              <a:gd name="T45" fmla="*/ 5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5" h="104">
                <a:moveTo>
                  <a:pt x="101" y="4"/>
                </a:moveTo>
                <a:cubicBezTo>
                  <a:pt x="105" y="7"/>
                  <a:pt x="105" y="14"/>
                  <a:pt x="101" y="17"/>
                </a:cubicBezTo>
                <a:cubicBezTo>
                  <a:pt x="96" y="22"/>
                  <a:pt x="96" y="22"/>
                  <a:pt x="96" y="22"/>
                </a:cubicBezTo>
                <a:cubicBezTo>
                  <a:pt x="82" y="8"/>
                  <a:pt x="82" y="8"/>
                  <a:pt x="82" y="8"/>
                </a:cubicBezTo>
                <a:cubicBezTo>
                  <a:pt x="87" y="4"/>
                  <a:pt x="87" y="4"/>
                  <a:pt x="87" y="4"/>
                </a:cubicBezTo>
                <a:cubicBezTo>
                  <a:pt x="91" y="0"/>
                  <a:pt x="97" y="0"/>
                  <a:pt x="101" y="4"/>
                </a:cubicBezTo>
                <a:close/>
                <a:moveTo>
                  <a:pt x="32" y="59"/>
                </a:moveTo>
                <a:cubicBezTo>
                  <a:pt x="28" y="77"/>
                  <a:pt x="28" y="77"/>
                  <a:pt x="28" y="77"/>
                </a:cubicBezTo>
                <a:cubicBezTo>
                  <a:pt x="46" y="72"/>
                  <a:pt x="46" y="72"/>
                  <a:pt x="46" y="72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13"/>
                  <a:pt x="78" y="13"/>
                  <a:pt x="78" y="13"/>
                </a:cubicBezTo>
                <a:lnTo>
                  <a:pt x="32" y="59"/>
                </a:lnTo>
                <a:close/>
                <a:moveTo>
                  <a:pt x="78" y="50"/>
                </a:moveTo>
                <a:cubicBezTo>
                  <a:pt x="78" y="91"/>
                  <a:pt x="78" y="91"/>
                  <a:pt x="78" y="91"/>
                </a:cubicBezTo>
                <a:cubicBezTo>
                  <a:pt x="13" y="91"/>
                  <a:pt x="13" y="91"/>
                  <a:pt x="13" y="91"/>
                </a:cubicBezTo>
                <a:cubicBezTo>
                  <a:pt x="13" y="27"/>
                  <a:pt x="13" y="27"/>
                  <a:pt x="1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68" y="14"/>
                  <a:pt x="68" y="14"/>
                  <a:pt x="6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4"/>
                  <a:pt x="0" y="104"/>
                  <a:pt x="0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1" y="37"/>
                  <a:pt x="91" y="37"/>
                  <a:pt x="91" y="37"/>
                </a:cubicBezTo>
                <a:lnTo>
                  <a:pt x="78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8" name="PA_任意多边形 16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664201" y="1558438"/>
            <a:ext cx="227013" cy="300131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9" name="PA_淘宝店chenying0907 1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461001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en-US" sz="1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0" name="PA_淘宝店chenying0907 1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648576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1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1" name="PA_淘宝店chenying0907 1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508626" y="4270725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1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2" name="PA_淘宝店chenying0907 2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577138" y="4270725"/>
            <a:ext cx="646112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zh-CN" sz="1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3" name="PA_淘宝店chenying0907 2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74607" y="2942517"/>
            <a:ext cx="895350" cy="1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KEY WORDS</a:t>
            </a:r>
            <a:endParaRPr lang="zh-CN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4" name="PA_淘宝店chenying0907 22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39750" y="1431399"/>
            <a:ext cx="3887788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8455" name="PA_淘宝店chenying0907 2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39750" y="22238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6" name="PA_Line 24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539750" y="26223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7" name="PA_淘宝店chenying0907 2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9750" y="28717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8" name="PA_Line 26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539750" y="32702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9" name="PA_淘宝店chenying0907 2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39750" y="3549777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60" name="PA_Line 28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539750" y="3948363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1" name="PA_淘宝店chenying0907 2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9750" y="4204029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62" name="PA_Line 30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539750" y="4602615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0" name="PA_淘宝店chenying0907 39"/>
          <p:cNvGrpSpPr/>
          <p:nvPr>
            <p:custDataLst>
              <p:tags r:id="rId24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1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PA_文本框 4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PA_文本框 5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10130773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  <p:bldP spid="18441" grpId="0" animBg="1" autoUpdateAnimBg="0"/>
      <p:bldP spid="18442" grpId="0" animBg="1" autoUpdateAnimBg="0"/>
      <p:bldP spid="18443" grpId="0" animBg="1"/>
      <p:bldP spid="18444" grpId="0" animBg="1"/>
      <p:bldP spid="18445" grpId="0" animBg="1"/>
      <p:bldP spid="18446" grpId="0" animBg="1"/>
      <p:bldP spid="18447" grpId="0" animBg="1" autoUpdateAnimBg="0"/>
      <p:bldP spid="18448" grpId="0" animBg="1" autoUpdateAnimBg="0"/>
      <p:bldP spid="18449" grpId="0"/>
      <p:bldP spid="18450" grpId="0"/>
      <p:bldP spid="18451" grpId="0"/>
      <p:bldP spid="18452" grpId="0"/>
      <p:bldP spid="18453" grpId="0" animBg="1" autoUpdateAnimBg="0"/>
      <p:bldP spid="18454" grpId="0" animBg="1" autoUpdateAnimBg="0"/>
      <p:bldP spid="18455" grpId="0"/>
      <p:bldP spid="18456" grpId="0" animBg="1"/>
      <p:bldP spid="18457" grpId="0"/>
      <p:bldP spid="18458" grpId="0" animBg="1"/>
      <p:bldP spid="18459" grpId="0" animBg="1" autoUpdateAnimBg="0"/>
      <p:bldP spid="18460" grpId="0" animBg="1" autoUpdateAnimBg="0"/>
      <p:bldP spid="18461" grpId="0"/>
      <p:bldP spid="18462" grpId="0" animBg="1"/>
      <p:bldP spid="44" grpId="0"/>
      <p:bldP spid="45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淘宝店chenying0907 21"/>
          <p:cNvGrpSpPr/>
          <p:nvPr>
            <p:custDataLst>
              <p:tags r:id="rId1"/>
            </p:custDataLst>
          </p:nvPr>
        </p:nvGrpSpPr>
        <p:grpSpPr>
          <a:xfrm>
            <a:off x="5832473" y="-21235"/>
            <a:ext cx="3311527" cy="5164735"/>
            <a:chOff x="5832473" y="-21235"/>
            <a:chExt cx="3311527" cy="5164735"/>
          </a:xfrm>
        </p:grpSpPr>
        <p:sp>
          <p:nvSpPr>
            <p:cNvPr id="10" name="淘宝店chenying0907 36"/>
            <p:cNvSpPr>
              <a:spLocks/>
            </p:cNvSpPr>
            <p:nvPr/>
          </p:nvSpPr>
          <p:spPr bwMode="auto">
            <a:xfrm rot="16200000">
              <a:off x="7445263" y="40311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淘宝店chenying0907 37"/>
            <p:cNvSpPr>
              <a:spLocks/>
            </p:cNvSpPr>
            <p:nvPr/>
          </p:nvSpPr>
          <p:spPr bwMode="auto">
            <a:xfrm rot="16200000">
              <a:off x="5568154" y="1183482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淘宝店chenying0907 38"/>
            <p:cNvSpPr>
              <a:spLocks/>
            </p:cNvSpPr>
            <p:nvPr/>
          </p:nvSpPr>
          <p:spPr bwMode="auto">
            <a:xfrm rot="16200000">
              <a:off x="6636541" y="2759869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9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淘宝店chenying0907 39"/>
            <p:cNvSpPr>
              <a:spLocks/>
            </p:cNvSpPr>
            <p:nvPr/>
          </p:nvSpPr>
          <p:spPr bwMode="auto">
            <a:xfrm rot="16200000">
              <a:off x="7785893" y="3785394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PA_淘宝店chenying0907 13"/>
          <p:cNvSpPr/>
          <p:nvPr>
            <p:custDataLst>
              <p:tags r:id="rId2"/>
            </p:custDataLst>
          </p:nvPr>
        </p:nvSpPr>
        <p:spPr>
          <a:xfrm>
            <a:off x="3203847" y="1226820"/>
            <a:ext cx="5557563" cy="268985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16"/>
          <p:cNvSpPr txBox="1"/>
          <p:nvPr>
            <p:custDataLst>
              <p:tags r:id="rId3"/>
            </p:custDataLst>
          </p:nvPr>
        </p:nvSpPr>
        <p:spPr>
          <a:xfrm>
            <a:off x="1841644" y="2126925"/>
            <a:ext cx="89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4"/>
            </p:custDataLst>
          </p:nvPr>
        </p:nvSpPr>
        <p:spPr>
          <a:xfrm>
            <a:off x="3524160" y="175979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相关标题文字</a:t>
            </a:r>
          </a:p>
        </p:txBody>
      </p:sp>
      <p:grpSp>
        <p:nvGrpSpPr>
          <p:cNvPr id="19" name="PA_淘宝店chenying0907 18"/>
          <p:cNvGrpSpPr/>
          <p:nvPr>
            <p:custDataLst>
              <p:tags r:id="rId5"/>
            </p:custDataLst>
          </p:nvPr>
        </p:nvGrpSpPr>
        <p:grpSpPr>
          <a:xfrm>
            <a:off x="2243226" y="2221456"/>
            <a:ext cx="528300" cy="710884"/>
            <a:chOff x="4211960" y="594800"/>
            <a:chExt cx="374475" cy="662059"/>
          </a:xfrm>
        </p:grpSpPr>
        <p:sp>
          <p:nvSpPr>
            <p:cNvPr id="20" name="直角三角形 19"/>
            <p:cNvSpPr/>
            <p:nvPr/>
          </p:nvSpPr>
          <p:spPr>
            <a:xfrm rot="16200000">
              <a:off x="4068168" y="738592"/>
              <a:ext cx="662059" cy="3744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4"/>
              <a:endCxn id="20" idx="0"/>
            </p:cNvCxnSpPr>
            <p:nvPr/>
          </p:nvCxnSpPr>
          <p:spPr>
            <a:xfrm flipH="1">
              <a:off x="4211960" y="594800"/>
              <a:ext cx="374475" cy="662059"/>
            </a:xfrm>
            <a:prstGeom prst="line">
              <a:avLst/>
            </a:prstGeom>
            <a:ln w="63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PA_淘宝店chenying0907 23"/>
          <p:cNvSpPr/>
          <p:nvPr>
            <p:custDataLst>
              <p:tags r:id="rId6"/>
            </p:custDataLst>
          </p:nvPr>
        </p:nvSpPr>
        <p:spPr>
          <a:xfrm>
            <a:off x="3524161" y="2220096"/>
            <a:ext cx="2286000" cy="1034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93102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7" grpId="0" animBg="1" autoUpdateAnimBg="0"/>
      <p:bldP spid="18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9" name="PA_任意多边形 2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446464" y="3384453"/>
            <a:ext cx="1081087" cy="963909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0" name="PA_任意多边形 2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244851" y="2398312"/>
            <a:ext cx="746125" cy="1248160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1" name="PA_任意多边形 2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616450" y="3384453"/>
            <a:ext cx="1079500" cy="963909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2" name="PA_任意多边形 2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446464" y="1696420"/>
            <a:ext cx="1081087" cy="963910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3" name="PA_任意多边形 2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153026" y="2398312"/>
            <a:ext cx="746125" cy="1248160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4" name="PA_任意多边形 2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616450" y="1696420"/>
            <a:ext cx="1079500" cy="963910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5" name="PA_任意多边形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3473451" y="2892176"/>
            <a:ext cx="288925" cy="258842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6" name="PA_任意多边形 2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411788" y="2874709"/>
            <a:ext cx="228600" cy="295366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7" name="PA_任意多边形 2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3933825" y="2026722"/>
            <a:ext cx="304800" cy="303307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8" name="PA_任意多边形 30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908550" y="3714755"/>
            <a:ext cx="304800" cy="303306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9" name="PA_任意多边形 31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3946525" y="3679820"/>
            <a:ext cx="325438" cy="327126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0" name="PA_任意多边形 32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4905376" y="2060070"/>
            <a:ext cx="307975" cy="236610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1" name="PA_淘宝店chenying0907 3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179113" y="2704794"/>
            <a:ext cx="78418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CIRCULAR</a:t>
            </a:r>
          </a:p>
        </p:txBody>
      </p:sp>
      <p:sp>
        <p:nvSpPr>
          <p:cNvPr id="32802" name="PA_淘宝店chenying0907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067176" y="2920760"/>
            <a:ext cx="1008063" cy="45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templates.</a:t>
            </a:r>
          </a:p>
        </p:txBody>
      </p:sp>
      <p:sp>
        <p:nvSpPr>
          <p:cNvPr id="32803" name="PA_淘宝店chenying0907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71683" y="4000594"/>
            <a:ext cx="252090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4" name="PA_淘宝店chenying0907 3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39883" y="2631746"/>
            <a:ext cx="252090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5" name="PA_淘宝店chenying0907 3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43119" y="1305774"/>
            <a:ext cx="252090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6" name="PA_淘宝店chenying0907 3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750396" y="1305774"/>
            <a:ext cx="248222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7" name="PA_淘宝店chenying0907 3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275861" y="2631746"/>
            <a:ext cx="248222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8" name="PA_淘宝店chenying0907 4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799611" y="4000594"/>
            <a:ext cx="248222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21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34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PA_文本框 4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PA_文本框 5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48629876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9" grpId="0" animBg="1"/>
      <p:bldP spid="32790" grpId="0" animBg="1" autoUpdateAnimBg="0"/>
      <p:bldP spid="32791" grpId="0" animBg="1" autoUpdateAnimBg="0"/>
      <p:bldP spid="32792" grpId="0" animBg="1"/>
      <p:bldP spid="32793" grpId="0" animBg="1"/>
      <p:bldP spid="32794" grpId="0" animBg="1"/>
      <p:bldP spid="32795" grpId="0" animBg="1"/>
      <p:bldP spid="32796" grpId="0" animBg="1" autoUpdateAnimBg="0"/>
      <p:bldP spid="32797" grpId="0" animBg="1" autoUpdateAnimBg="0"/>
      <p:bldP spid="32798" grpId="0" animBg="1"/>
      <p:bldP spid="32799" grpId="0" animBg="1"/>
      <p:bldP spid="32800" grpId="0" animBg="1"/>
      <p:bldP spid="32801" grpId="0"/>
      <p:bldP spid="32802" grpId="0" animBg="1" autoUpdateAnimBg="0"/>
      <p:bldP spid="32803" grpId="0" animBg="1" autoUpdateAnimBg="0"/>
      <p:bldP spid="32804" grpId="0"/>
      <p:bldP spid="32805" grpId="0"/>
      <p:bldP spid="32806" grpId="0"/>
      <p:bldP spid="32807" grpId="0"/>
      <p:bldP spid="32808" grpId="0" animBg="1" autoUpdateAnimBg="0"/>
      <p:bldP spid="37" grpId="0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PA_椭圆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3926" y="1564171"/>
            <a:ext cx="466725" cy="4700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5" name="PA_椭圆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3926" y="2408981"/>
            <a:ext cx="466725" cy="46845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6" name="PA_椭圆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3926" y="3250616"/>
            <a:ext cx="466725" cy="46845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7" name="PA_椭圆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23926" y="4092250"/>
            <a:ext cx="466725" cy="46845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8" name="PA_椭圆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13301" y="1564171"/>
            <a:ext cx="466725" cy="4700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9" name="PA_椭圆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13301" y="2408981"/>
            <a:ext cx="466725" cy="46845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90" name="PA_椭圆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13301" y="3250616"/>
            <a:ext cx="466725" cy="46845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91" name="PA_椭圆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13301" y="4092250"/>
            <a:ext cx="466725" cy="46845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0492" name="PA_淘宝店chenying0907 12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1065213" y="1676917"/>
            <a:ext cx="190500" cy="242963"/>
            <a:chOff x="0" y="0"/>
            <a:chExt cx="120" cy="153"/>
          </a:xfrm>
        </p:grpSpPr>
        <p:sp>
          <p:nvSpPr>
            <p:cNvPr id="20493" name="淘宝店chenying0907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淘宝店chenying0907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5" name="PA_淘宝店chenying0907 15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4926014" y="2532845"/>
            <a:ext cx="238125" cy="231847"/>
            <a:chOff x="0" y="0"/>
            <a:chExt cx="150" cy="146"/>
          </a:xfrm>
        </p:grpSpPr>
        <p:sp>
          <p:nvSpPr>
            <p:cNvPr id="20496" name="淘宝店chenying0907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淘宝店chenying0907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8" name="PA_任意多边形 18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968876" y="1703914"/>
            <a:ext cx="155575" cy="188970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PA_任意多边形 19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1042989" y="2523316"/>
            <a:ext cx="200025" cy="235023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0" name="PA_任意多边形 20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087439" y="3406239"/>
            <a:ext cx="168275" cy="187383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PA_任意多边形 21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4972050" y="4219290"/>
            <a:ext cx="152400" cy="217554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PA_任意多边形 22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4930775" y="3384008"/>
            <a:ext cx="230188" cy="236610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PA_任意多边形 23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1042988" y="4212938"/>
            <a:ext cx="228600" cy="228671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PA_淘宝店chenying0907 2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501775" y="1565758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5" name="PA_淘宝店chenying0907 2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501775" y="2416921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6" name="PA_淘宝店chenying0907 2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501775" y="3249027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7" name="PA_淘宝店chenying0907 2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501775" y="4106542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8" name="PA_淘宝店chenying0907 2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389564" y="1565758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9" name="PA_淘宝店chenying0907 2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89564" y="2416921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10" name="PA_淘宝店chenying0907 30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389564" y="3249027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11" name="PA_淘宝店chenying0907 31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389564" y="4106542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8" name="PA_淘宝店chenying0907 47"/>
          <p:cNvGrpSpPr/>
          <p:nvPr>
            <p:custDataLst>
              <p:tags r:id="rId25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9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PA_文本框 4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PA_文本框 5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5931699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 autoUpdateAnimBg="0"/>
      <p:bldP spid="20486" grpId="0" animBg="1" autoUpdateAnimBg="0"/>
      <p:bldP spid="20487" grpId="0" animBg="1"/>
      <p:bldP spid="20488" grpId="0" animBg="1"/>
      <p:bldP spid="20489" grpId="0" animBg="1"/>
      <p:bldP spid="20490" grpId="0" animBg="1"/>
      <p:bldP spid="20491" grpId="0" animBg="1" autoUpdateAnimBg="0"/>
      <p:bldP spid="20498" grpId="0" animBg="1"/>
      <p:bldP spid="20499" grpId="0" animBg="1"/>
      <p:bldP spid="20500" grpId="0" animBg="1"/>
      <p:bldP spid="20501" grpId="0" animBg="1" autoUpdateAnimBg="0"/>
      <p:bldP spid="20502" grpId="0" animBg="1" autoUpdateAnimBg="0"/>
      <p:bldP spid="20503" grpId="0" animBg="1"/>
      <p:bldP spid="20504" grpId="0"/>
      <p:bldP spid="20505" grpId="0"/>
      <p:bldP spid="20506" grpId="0"/>
      <p:bldP spid="20507" grpId="0" animBg="1" autoUpdateAnimBg="0"/>
      <p:bldP spid="20508" grpId="0" animBg="1" autoUpdateAnimBg="0"/>
      <p:bldP spid="20509" grpId="0"/>
      <p:bldP spid="20510" grpId="0"/>
      <p:bldP spid="20511" grpId="0"/>
      <p:bldP spid="52" grpId="0" animBg="1" autoUpdateAnimBg="0"/>
      <p:bldP spid="53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6" name="PA_Line 18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H="1" flipV="1">
            <a:off x="2605087" y="2075503"/>
            <a:ext cx="1128712" cy="56183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7" name="PA_Line 19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 flipV="1">
            <a:off x="5433061" y="3277611"/>
            <a:ext cx="1105853" cy="54150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8" name="PA_Line 2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5433060" y="2075503"/>
            <a:ext cx="1077278" cy="56183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9" name="PA_Line 2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2633664" y="3277611"/>
            <a:ext cx="1115377" cy="56056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PA_椭圆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20432" y="1284984"/>
            <a:ext cx="503140" cy="503293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0" name="PA_椭圆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85153" y="1699785"/>
            <a:ext cx="504378" cy="50329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1" name="PA_椭圆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17537" y="2700360"/>
            <a:ext cx="503140" cy="50329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2" name="PA_椭圆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23326" y="2700360"/>
            <a:ext cx="503140" cy="50329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3" name="PA_椭圆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332053" y="3647415"/>
            <a:ext cx="503140" cy="50329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4" name="PA_椭圆 1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85153" y="3647415"/>
            <a:ext cx="504378" cy="50329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5" name="PA_椭圆 1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32053" y="1699785"/>
            <a:ext cx="503140" cy="50329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30" name="PA_任意多边形 22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4455511" y="1431386"/>
            <a:ext cx="232980" cy="211977"/>
          </a:xfrm>
          <a:custGeom>
            <a:avLst/>
            <a:gdLst>
              <a:gd name="T0" fmla="*/ 94 w 94"/>
              <a:gd name="T1" fmla="*/ 43 h 86"/>
              <a:gd name="T2" fmla="*/ 94 w 94"/>
              <a:gd name="T3" fmla="*/ 9 h 86"/>
              <a:gd name="T4" fmla="*/ 82 w 94"/>
              <a:gd name="T5" fmla="*/ 21 h 86"/>
              <a:gd name="T6" fmla="*/ 44 w 94"/>
              <a:gd name="T7" fmla="*/ 0 h 86"/>
              <a:gd name="T8" fmla="*/ 0 w 94"/>
              <a:gd name="T9" fmla="*/ 43 h 86"/>
              <a:gd name="T10" fmla="*/ 44 w 94"/>
              <a:gd name="T11" fmla="*/ 86 h 86"/>
              <a:gd name="T12" fmla="*/ 83 w 94"/>
              <a:gd name="T13" fmla="*/ 63 h 86"/>
              <a:gd name="T14" fmla="*/ 73 w 94"/>
              <a:gd name="T15" fmla="*/ 53 h 86"/>
              <a:gd name="T16" fmla="*/ 44 w 94"/>
              <a:gd name="T17" fmla="*/ 72 h 86"/>
              <a:gd name="T18" fmla="*/ 14 w 94"/>
              <a:gd name="T19" fmla="*/ 43 h 86"/>
              <a:gd name="T20" fmla="*/ 44 w 94"/>
              <a:gd name="T21" fmla="*/ 14 h 86"/>
              <a:gd name="T22" fmla="*/ 71 w 94"/>
              <a:gd name="T23" fmla="*/ 31 h 86"/>
              <a:gd name="T24" fmla="*/ 58 w 94"/>
              <a:gd name="T25" fmla="*/ 43 h 86"/>
              <a:gd name="T26" fmla="*/ 94 w 94"/>
              <a:gd name="T2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4" h="86">
                <a:moveTo>
                  <a:pt x="94" y="43"/>
                </a:moveTo>
                <a:cubicBezTo>
                  <a:pt x="94" y="9"/>
                  <a:pt x="94" y="9"/>
                  <a:pt x="94" y="9"/>
                </a:cubicBezTo>
                <a:cubicBezTo>
                  <a:pt x="82" y="21"/>
                  <a:pt x="82" y="21"/>
                  <a:pt x="82" y="21"/>
                </a:cubicBezTo>
                <a:cubicBezTo>
                  <a:pt x="74" y="8"/>
                  <a:pt x="60" y="0"/>
                  <a:pt x="44" y="0"/>
                </a:cubicBezTo>
                <a:cubicBezTo>
                  <a:pt x="20" y="0"/>
                  <a:pt x="0" y="19"/>
                  <a:pt x="0" y="43"/>
                </a:cubicBezTo>
                <a:cubicBezTo>
                  <a:pt x="0" y="67"/>
                  <a:pt x="20" y="86"/>
                  <a:pt x="44" y="86"/>
                </a:cubicBezTo>
                <a:cubicBezTo>
                  <a:pt x="61" y="86"/>
                  <a:pt x="76" y="77"/>
                  <a:pt x="83" y="63"/>
                </a:cubicBezTo>
                <a:cubicBezTo>
                  <a:pt x="73" y="53"/>
                  <a:pt x="73" y="53"/>
                  <a:pt x="73" y="53"/>
                </a:cubicBezTo>
                <a:cubicBezTo>
                  <a:pt x="68" y="64"/>
                  <a:pt x="57" y="72"/>
                  <a:pt x="44" y="72"/>
                </a:cubicBezTo>
                <a:cubicBezTo>
                  <a:pt x="27" y="72"/>
                  <a:pt x="14" y="59"/>
                  <a:pt x="14" y="43"/>
                </a:cubicBezTo>
                <a:cubicBezTo>
                  <a:pt x="14" y="27"/>
                  <a:pt x="27" y="14"/>
                  <a:pt x="44" y="14"/>
                </a:cubicBezTo>
                <a:cubicBezTo>
                  <a:pt x="56" y="14"/>
                  <a:pt x="67" y="21"/>
                  <a:pt x="71" y="31"/>
                </a:cubicBezTo>
                <a:cubicBezTo>
                  <a:pt x="58" y="43"/>
                  <a:pt x="58" y="43"/>
                  <a:pt x="58" y="43"/>
                </a:cubicBezTo>
                <a:lnTo>
                  <a:pt x="94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1" name="PA_任意多边形 23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5411556" y="1834905"/>
            <a:ext cx="251570" cy="233052"/>
          </a:xfrm>
          <a:custGeom>
            <a:avLst/>
            <a:gdLst>
              <a:gd name="T0" fmla="*/ 101 w 203"/>
              <a:gd name="T1" fmla="*/ 16 h 188"/>
              <a:gd name="T2" fmla="*/ 95 w 203"/>
              <a:gd name="T3" fmla="*/ 20 h 188"/>
              <a:gd name="T4" fmla="*/ 123 w 203"/>
              <a:gd name="T5" fmla="*/ 76 h 188"/>
              <a:gd name="T6" fmla="*/ 171 w 203"/>
              <a:gd name="T7" fmla="*/ 82 h 188"/>
              <a:gd name="T8" fmla="*/ 135 w 203"/>
              <a:gd name="T9" fmla="*/ 114 h 188"/>
              <a:gd name="T10" fmla="*/ 143 w 203"/>
              <a:gd name="T11" fmla="*/ 162 h 188"/>
              <a:gd name="T12" fmla="*/ 101 w 203"/>
              <a:gd name="T13" fmla="*/ 140 h 188"/>
              <a:gd name="T14" fmla="*/ 60 w 203"/>
              <a:gd name="T15" fmla="*/ 162 h 188"/>
              <a:gd name="T16" fmla="*/ 68 w 203"/>
              <a:gd name="T17" fmla="*/ 114 h 188"/>
              <a:gd name="T18" fmla="*/ 32 w 203"/>
              <a:gd name="T19" fmla="*/ 82 h 188"/>
              <a:gd name="T20" fmla="*/ 80 w 203"/>
              <a:gd name="T21" fmla="*/ 76 h 188"/>
              <a:gd name="T22" fmla="*/ 107 w 203"/>
              <a:gd name="T23" fmla="*/ 20 h 188"/>
              <a:gd name="T24" fmla="*/ 101 w 203"/>
              <a:gd name="T25" fmla="*/ 16 h 188"/>
              <a:gd name="T26" fmla="*/ 95 w 203"/>
              <a:gd name="T27" fmla="*/ 20 h 188"/>
              <a:gd name="T28" fmla="*/ 101 w 203"/>
              <a:gd name="T29" fmla="*/ 16 h 188"/>
              <a:gd name="T30" fmla="*/ 95 w 203"/>
              <a:gd name="T31" fmla="*/ 14 h 188"/>
              <a:gd name="T32" fmla="*/ 70 w 203"/>
              <a:gd name="T33" fmla="*/ 62 h 188"/>
              <a:gd name="T34" fmla="*/ 0 w 203"/>
              <a:gd name="T35" fmla="*/ 72 h 188"/>
              <a:gd name="T36" fmla="*/ 52 w 203"/>
              <a:gd name="T37" fmla="*/ 120 h 188"/>
              <a:gd name="T38" fmla="*/ 40 w 203"/>
              <a:gd name="T39" fmla="*/ 188 h 188"/>
              <a:gd name="T40" fmla="*/ 101 w 203"/>
              <a:gd name="T41" fmla="*/ 156 h 188"/>
              <a:gd name="T42" fmla="*/ 163 w 203"/>
              <a:gd name="T43" fmla="*/ 188 h 188"/>
              <a:gd name="T44" fmla="*/ 151 w 203"/>
              <a:gd name="T45" fmla="*/ 120 h 188"/>
              <a:gd name="T46" fmla="*/ 203 w 203"/>
              <a:gd name="T47" fmla="*/ 72 h 188"/>
              <a:gd name="T48" fmla="*/ 133 w 203"/>
              <a:gd name="T49" fmla="*/ 62 h 188"/>
              <a:gd name="T50" fmla="*/ 101 w 203"/>
              <a:gd name="T51" fmla="*/ 0 h 188"/>
              <a:gd name="T52" fmla="*/ 95 w 203"/>
              <a:gd name="T53" fmla="*/ 14 h 188"/>
              <a:gd name="T54" fmla="*/ 101 w 203"/>
              <a:gd name="T55" fmla="*/ 1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3" h="188">
                <a:moveTo>
                  <a:pt x="101" y="16"/>
                </a:moveTo>
                <a:lnTo>
                  <a:pt x="95" y="20"/>
                </a:lnTo>
                <a:lnTo>
                  <a:pt x="123" y="76"/>
                </a:lnTo>
                <a:lnTo>
                  <a:pt x="171" y="82"/>
                </a:lnTo>
                <a:lnTo>
                  <a:pt x="135" y="114"/>
                </a:lnTo>
                <a:lnTo>
                  <a:pt x="143" y="162"/>
                </a:lnTo>
                <a:lnTo>
                  <a:pt x="101" y="140"/>
                </a:lnTo>
                <a:lnTo>
                  <a:pt x="60" y="162"/>
                </a:lnTo>
                <a:lnTo>
                  <a:pt x="68" y="114"/>
                </a:lnTo>
                <a:lnTo>
                  <a:pt x="32" y="82"/>
                </a:lnTo>
                <a:lnTo>
                  <a:pt x="80" y="76"/>
                </a:lnTo>
                <a:lnTo>
                  <a:pt x="107" y="20"/>
                </a:lnTo>
                <a:lnTo>
                  <a:pt x="101" y="16"/>
                </a:lnTo>
                <a:lnTo>
                  <a:pt x="95" y="20"/>
                </a:lnTo>
                <a:lnTo>
                  <a:pt x="101" y="16"/>
                </a:lnTo>
                <a:lnTo>
                  <a:pt x="95" y="14"/>
                </a:lnTo>
                <a:lnTo>
                  <a:pt x="70" y="62"/>
                </a:lnTo>
                <a:lnTo>
                  <a:pt x="0" y="72"/>
                </a:lnTo>
                <a:lnTo>
                  <a:pt x="52" y="120"/>
                </a:lnTo>
                <a:lnTo>
                  <a:pt x="40" y="188"/>
                </a:lnTo>
                <a:lnTo>
                  <a:pt x="101" y="156"/>
                </a:lnTo>
                <a:lnTo>
                  <a:pt x="163" y="188"/>
                </a:lnTo>
                <a:lnTo>
                  <a:pt x="151" y="120"/>
                </a:lnTo>
                <a:lnTo>
                  <a:pt x="203" y="72"/>
                </a:lnTo>
                <a:lnTo>
                  <a:pt x="133" y="62"/>
                </a:lnTo>
                <a:lnTo>
                  <a:pt x="101" y="0"/>
                </a:lnTo>
                <a:lnTo>
                  <a:pt x="95" y="14"/>
                </a:lnTo>
                <a:lnTo>
                  <a:pt x="101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48" name="PA_淘宝店chenying0907 40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3496991" y="1854739"/>
            <a:ext cx="204476" cy="193384"/>
            <a:chOff x="2143" y="1118"/>
            <a:chExt cx="165" cy="156"/>
          </a:xfrm>
        </p:grpSpPr>
        <p:sp>
          <p:nvSpPr>
            <p:cNvPr id="17432" name="淘宝店chenying0907 24"/>
            <p:cNvSpPr>
              <a:spLocks/>
            </p:cNvSpPr>
            <p:nvPr/>
          </p:nvSpPr>
          <p:spPr bwMode="auto">
            <a:xfrm>
              <a:off x="2231" y="1174"/>
              <a:ext cx="77" cy="76"/>
            </a:xfrm>
            <a:custGeom>
              <a:avLst/>
              <a:gdLst>
                <a:gd name="T0" fmla="*/ 33 w 39"/>
                <a:gd name="T1" fmla="*/ 13 h 38"/>
                <a:gd name="T2" fmla="*/ 25 w 39"/>
                <a:gd name="T3" fmla="*/ 13 h 38"/>
                <a:gd name="T4" fmla="*/ 25 w 39"/>
                <a:gd name="T5" fmla="*/ 6 h 38"/>
                <a:gd name="T6" fmla="*/ 19 w 39"/>
                <a:gd name="T7" fmla="*/ 0 h 38"/>
                <a:gd name="T8" fmla="*/ 13 w 39"/>
                <a:gd name="T9" fmla="*/ 6 h 38"/>
                <a:gd name="T10" fmla="*/ 13 w 39"/>
                <a:gd name="T11" fmla="*/ 13 h 38"/>
                <a:gd name="T12" fmla="*/ 6 w 39"/>
                <a:gd name="T13" fmla="*/ 13 h 38"/>
                <a:gd name="T14" fmla="*/ 0 w 39"/>
                <a:gd name="T15" fmla="*/ 19 h 38"/>
                <a:gd name="T16" fmla="*/ 6 w 39"/>
                <a:gd name="T17" fmla="*/ 25 h 38"/>
                <a:gd name="T18" fmla="*/ 13 w 39"/>
                <a:gd name="T19" fmla="*/ 25 h 38"/>
                <a:gd name="T20" fmla="*/ 13 w 39"/>
                <a:gd name="T21" fmla="*/ 32 h 38"/>
                <a:gd name="T22" fmla="*/ 19 w 39"/>
                <a:gd name="T23" fmla="*/ 38 h 38"/>
                <a:gd name="T24" fmla="*/ 25 w 39"/>
                <a:gd name="T25" fmla="*/ 32 h 38"/>
                <a:gd name="T26" fmla="*/ 25 w 39"/>
                <a:gd name="T27" fmla="*/ 25 h 38"/>
                <a:gd name="T28" fmla="*/ 33 w 39"/>
                <a:gd name="T29" fmla="*/ 25 h 38"/>
                <a:gd name="T30" fmla="*/ 39 w 39"/>
                <a:gd name="T31" fmla="*/ 19 h 38"/>
                <a:gd name="T32" fmla="*/ 33 w 39"/>
                <a:gd name="T33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38">
                  <a:moveTo>
                    <a:pt x="33" y="13"/>
                  </a:move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3" y="0"/>
                    <a:pt x="19" y="0"/>
                  </a:cubicBezTo>
                  <a:cubicBezTo>
                    <a:pt x="16" y="0"/>
                    <a:pt x="13" y="3"/>
                    <a:pt x="13" y="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2"/>
                    <a:pt x="2" y="25"/>
                    <a:pt x="6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6" y="38"/>
                    <a:pt x="19" y="38"/>
                  </a:cubicBezTo>
                  <a:cubicBezTo>
                    <a:pt x="23" y="38"/>
                    <a:pt x="25" y="36"/>
                    <a:pt x="25" y="32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6" y="25"/>
                    <a:pt x="39" y="22"/>
                    <a:pt x="39" y="19"/>
                  </a:cubicBezTo>
                  <a:cubicBezTo>
                    <a:pt x="39" y="16"/>
                    <a:pt x="36" y="13"/>
                    <a:pt x="3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2173" y="1118"/>
              <a:ext cx="62" cy="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淘宝店chenying0907 26"/>
            <p:cNvSpPr>
              <a:spLocks/>
            </p:cNvSpPr>
            <p:nvPr/>
          </p:nvSpPr>
          <p:spPr bwMode="auto">
            <a:xfrm>
              <a:off x="2143" y="1186"/>
              <a:ext cx="122" cy="88"/>
            </a:xfrm>
            <a:custGeom>
              <a:avLst/>
              <a:gdLst>
                <a:gd name="T0" fmla="*/ 49 w 61"/>
                <a:gd name="T1" fmla="*/ 25 h 44"/>
                <a:gd name="T2" fmla="*/ 35 w 61"/>
                <a:gd name="T3" fmla="*/ 13 h 44"/>
                <a:gd name="T4" fmla="*/ 43 w 61"/>
                <a:gd name="T5" fmla="*/ 4 h 44"/>
                <a:gd name="T6" fmla="*/ 31 w 61"/>
                <a:gd name="T7" fmla="*/ 0 h 44"/>
                <a:gd name="T8" fmla="*/ 0 w 61"/>
                <a:gd name="T9" fmla="*/ 42 h 44"/>
                <a:gd name="T10" fmla="*/ 0 w 61"/>
                <a:gd name="T11" fmla="*/ 44 h 44"/>
                <a:gd name="T12" fmla="*/ 61 w 61"/>
                <a:gd name="T13" fmla="*/ 44 h 44"/>
                <a:gd name="T14" fmla="*/ 61 w 61"/>
                <a:gd name="T15" fmla="*/ 42 h 44"/>
                <a:gd name="T16" fmla="*/ 61 w 61"/>
                <a:gd name="T17" fmla="*/ 39 h 44"/>
                <a:gd name="T18" fmla="*/ 49 w 61"/>
                <a:gd name="T1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4">
                  <a:moveTo>
                    <a:pt x="49" y="25"/>
                  </a:moveTo>
                  <a:cubicBezTo>
                    <a:pt x="49" y="25"/>
                    <a:pt x="34" y="27"/>
                    <a:pt x="35" y="13"/>
                  </a:cubicBezTo>
                  <a:cubicBezTo>
                    <a:pt x="36" y="8"/>
                    <a:pt x="40" y="5"/>
                    <a:pt x="43" y="4"/>
                  </a:cubicBezTo>
                  <a:cubicBezTo>
                    <a:pt x="40" y="2"/>
                    <a:pt x="35" y="0"/>
                    <a:pt x="31" y="0"/>
                  </a:cubicBezTo>
                  <a:cubicBezTo>
                    <a:pt x="14" y="0"/>
                    <a:pt x="0" y="19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1"/>
                    <a:pt x="61" y="40"/>
                    <a:pt x="61" y="39"/>
                  </a:cubicBezTo>
                  <a:cubicBezTo>
                    <a:pt x="57" y="39"/>
                    <a:pt x="48" y="37"/>
                    <a:pt x="4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35" name="PA_任意多边形 27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3084681" y="2847879"/>
            <a:ext cx="168538" cy="208258"/>
          </a:xfrm>
          <a:custGeom>
            <a:avLst/>
            <a:gdLst>
              <a:gd name="T0" fmla="*/ 67 w 68"/>
              <a:gd name="T1" fmla="*/ 56 h 84"/>
              <a:gd name="T2" fmla="*/ 68 w 68"/>
              <a:gd name="T3" fmla="*/ 56 h 84"/>
              <a:gd name="T4" fmla="*/ 68 w 68"/>
              <a:gd name="T5" fmla="*/ 21 h 84"/>
              <a:gd name="T6" fmla="*/ 63 w 68"/>
              <a:gd name="T7" fmla="*/ 16 h 84"/>
              <a:gd name="T8" fmla="*/ 59 w 68"/>
              <a:gd name="T9" fmla="*/ 21 h 84"/>
              <a:gd name="T10" fmla="*/ 59 w 68"/>
              <a:gd name="T11" fmla="*/ 40 h 84"/>
              <a:gd name="T12" fmla="*/ 54 w 68"/>
              <a:gd name="T13" fmla="*/ 36 h 84"/>
              <a:gd name="T14" fmla="*/ 54 w 68"/>
              <a:gd name="T15" fmla="*/ 6 h 84"/>
              <a:gd name="T16" fmla="*/ 49 w 68"/>
              <a:gd name="T17" fmla="*/ 0 h 84"/>
              <a:gd name="T18" fmla="*/ 44 w 68"/>
              <a:gd name="T19" fmla="*/ 6 h 84"/>
              <a:gd name="T20" fmla="*/ 44 w 68"/>
              <a:gd name="T21" fmla="*/ 33 h 84"/>
              <a:gd name="T22" fmla="*/ 42 w 68"/>
              <a:gd name="T23" fmla="*/ 33 h 84"/>
              <a:gd name="T24" fmla="*/ 40 w 68"/>
              <a:gd name="T25" fmla="*/ 33 h 84"/>
              <a:gd name="T26" fmla="*/ 40 w 68"/>
              <a:gd name="T27" fmla="*/ 6 h 84"/>
              <a:gd name="T28" fmla="*/ 36 w 68"/>
              <a:gd name="T29" fmla="*/ 0 h 84"/>
              <a:gd name="T30" fmla="*/ 31 w 68"/>
              <a:gd name="T31" fmla="*/ 5 h 84"/>
              <a:gd name="T32" fmla="*/ 31 w 68"/>
              <a:gd name="T33" fmla="*/ 35 h 84"/>
              <a:gd name="T34" fmla="*/ 26 w 68"/>
              <a:gd name="T35" fmla="*/ 38 h 84"/>
              <a:gd name="T36" fmla="*/ 26 w 68"/>
              <a:gd name="T37" fmla="*/ 19 h 84"/>
              <a:gd name="T38" fmla="*/ 22 w 68"/>
              <a:gd name="T39" fmla="*/ 13 h 84"/>
              <a:gd name="T40" fmla="*/ 18 w 68"/>
              <a:gd name="T41" fmla="*/ 19 h 84"/>
              <a:gd name="T42" fmla="*/ 18 w 68"/>
              <a:gd name="T43" fmla="*/ 53 h 84"/>
              <a:gd name="T44" fmla="*/ 12 w 68"/>
              <a:gd name="T45" fmla="*/ 47 h 84"/>
              <a:gd name="T46" fmla="*/ 2 w 68"/>
              <a:gd name="T47" fmla="*/ 47 h 84"/>
              <a:gd name="T48" fmla="*/ 2 w 68"/>
              <a:gd name="T49" fmla="*/ 56 h 84"/>
              <a:gd name="T50" fmla="*/ 22 w 68"/>
              <a:gd name="T51" fmla="*/ 75 h 84"/>
              <a:gd name="T52" fmla="*/ 23 w 68"/>
              <a:gd name="T53" fmla="*/ 76 h 84"/>
              <a:gd name="T54" fmla="*/ 42 w 68"/>
              <a:gd name="T55" fmla="*/ 84 h 84"/>
              <a:gd name="T56" fmla="*/ 68 w 68"/>
              <a:gd name="T57" fmla="*/ 59 h 84"/>
              <a:gd name="T58" fmla="*/ 67 w 68"/>
              <a:gd name="T59" fmla="*/ 5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" h="84">
                <a:moveTo>
                  <a:pt x="67" y="56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6" y="16"/>
                  <a:pt x="63" y="16"/>
                </a:cubicBezTo>
                <a:cubicBezTo>
                  <a:pt x="60" y="16"/>
                  <a:pt x="59" y="18"/>
                  <a:pt x="59" y="21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39"/>
                  <a:pt x="56" y="37"/>
                  <a:pt x="54" y="3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2"/>
                  <a:pt x="52" y="0"/>
                  <a:pt x="49" y="0"/>
                </a:cubicBezTo>
                <a:cubicBezTo>
                  <a:pt x="47" y="0"/>
                  <a:pt x="44" y="2"/>
                  <a:pt x="44" y="6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3" y="33"/>
                  <a:pt x="42" y="33"/>
                </a:cubicBezTo>
                <a:cubicBezTo>
                  <a:pt x="41" y="33"/>
                  <a:pt x="41" y="33"/>
                  <a:pt x="40" y="33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2"/>
                  <a:pt x="38" y="0"/>
                  <a:pt x="36" y="0"/>
                </a:cubicBezTo>
                <a:cubicBezTo>
                  <a:pt x="33" y="0"/>
                  <a:pt x="31" y="2"/>
                  <a:pt x="31" y="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6"/>
                  <a:pt x="28" y="38"/>
                  <a:pt x="26" y="38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5"/>
                  <a:pt x="25" y="13"/>
                  <a:pt x="22" y="13"/>
                </a:cubicBezTo>
                <a:cubicBezTo>
                  <a:pt x="19" y="13"/>
                  <a:pt x="18" y="15"/>
                  <a:pt x="18" y="19"/>
                </a:cubicBezTo>
                <a:cubicBezTo>
                  <a:pt x="18" y="53"/>
                  <a:pt x="18" y="53"/>
                  <a:pt x="18" y="53"/>
                </a:cubicBezTo>
                <a:cubicBezTo>
                  <a:pt x="12" y="47"/>
                  <a:pt x="12" y="47"/>
                  <a:pt x="12" y="47"/>
                </a:cubicBezTo>
                <a:cubicBezTo>
                  <a:pt x="9" y="44"/>
                  <a:pt x="5" y="44"/>
                  <a:pt x="2" y="47"/>
                </a:cubicBezTo>
                <a:cubicBezTo>
                  <a:pt x="0" y="49"/>
                  <a:pt x="0" y="53"/>
                  <a:pt x="2" y="56"/>
                </a:cubicBezTo>
                <a:cubicBezTo>
                  <a:pt x="22" y="75"/>
                  <a:pt x="22" y="75"/>
                  <a:pt x="22" y="75"/>
                </a:cubicBezTo>
                <a:cubicBezTo>
                  <a:pt x="23" y="76"/>
                  <a:pt x="23" y="76"/>
                  <a:pt x="23" y="76"/>
                </a:cubicBezTo>
                <a:cubicBezTo>
                  <a:pt x="28" y="81"/>
                  <a:pt x="34" y="84"/>
                  <a:pt x="42" y="84"/>
                </a:cubicBezTo>
                <a:cubicBezTo>
                  <a:pt x="56" y="84"/>
                  <a:pt x="68" y="72"/>
                  <a:pt x="68" y="59"/>
                </a:cubicBezTo>
                <a:cubicBezTo>
                  <a:pt x="68" y="58"/>
                  <a:pt x="68" y="57"/>
                  <a:pt x="67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50" name="PA_淘宝店chenying0907 42"/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5435107" y="3825425"/>
            <a:ext cx="189606" cy="156192"/>
            <a:chOff x="3448" y="2446"/>
            <a:chExt cx="153" cy="126"/>
          </a:xfrm>
        </p:grpSpPr>
        <p:sp>
          <p:nvSpPr>
            <p:cNvPr id="17436" name="淘宝店chenying0907 28"/>
            <p:cNvSpPr>
              <a:spLocks/>
            </p:cNvSpPr>
            <p:nvPr/>
          </p:nvSpPr>
          <p:spPr bwMode="auto">
            <a:xfrm>
              <a:off x="3525" y="2522"/>
              <a:ext cx="22" cy="50"/>
            </a:xfrm>
            <a:custGeom>
              <a:avLst/>
              <a:gdLst>
                <a:gd name="T0" fmla="*/ 0 w 22"/>
                <a:gd name="T1" fmla="*/ 12 h 50"/>
                <a:gd name="T2" fmla="*/ 0 w 22"/>
                <a:gd name="T3" fmla="*/ 50 h 50"/>
                <a:gd name="T4" fmla="*/ 22 w 22"/>
                <a:gd name="T5" fmla="*/ 50 h 50"/>
                <a:gd name="T6" fmla="*/ 22 w 22"/>
                <a:gd name="T7" fmla="*/ 0 h 50"/>
                <a:gd name="T8" fmla="*/ 4 w 22"/>
                <a:gd name="T9" fmla="*/ 16 h 50"/>
                <a:gd name="T10" fmla="*/ 0 w 22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0">
                  <a:moveTo>
                    <a:pt x="0" y="12"/>
                  </a:moveTo>
                  <a:lnTo>
                    <a:pt x="0" y="50"/>
                  </a:lnTo>
                  <a:lnTo>
                    <a:pt x="22" y="50"/>
                  </a:lnTo>
                  <a:lnTo>
                    <a:pt x="22" y="0"/>
                  </a:lnTo>
                  <a:lnTo>
                    <a:pt x="4" y="1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淘宝店chenying0907 29"/>
            <p:cNvSpPr>
              <a:spLocks/>
            </p:cNvSpPr>
            <p:nvPr/>
          </p:nvSpPr>
          <p:spPr bwMode="auto">
            <a:xfrm>
              <a:off x="3486" y="2510"/>
              <a:ext cx="23" cy="62"/>
            </a:xfrm>
            <a:custGeom>
              <a:avLst/>
              <a:gdLst>
                <a:gd name="T0" fmla="*/ 0 w 23"/>
                <a:gd name="T1" fmla="*/ 10 h 62"/>
                <a:gd name="T2" fmla="*/ 0 w 23"/>
                <a:gd name="T3" fmla="*/ 62 h 62"/>
                <a:gd name="T4" fmla="*/ 23 w 23"/>
                <a:gd name="T5" fmla="*/ 62 h 62"/>
                <a:gd name="T6" fmla="*/ 23 w 23"/>
                <a:gd name="T7" fmla="*/ 10 h 62"/>
                <a:gd name="T8" fmla="*/ 12 w 23"/>
                <a:gd name="T9" fmla="*/ 0 h 62"/>
                <a:gd name="T10" fmla="*/ 0 w 23"/>
                <a:gd name="T1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2">
                  <a:moveTo>
                    <a:pt x="0" y="10"/>
                  </a:moveTo>
                  <a:lnTo>
                    <a:pt x="0" y="62"/>
                  </a:lnTo>
                  <a:lnTo>
                    <a:pt x="23" y="62"/>
                  </a:lnTo>
                  <a:lnTo>
                    <a:pt x="2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淘宝店chenying0907 30"/>
            <p:cNvSpPr>
              <a:spLocks/>
            </p:cNvSpPr>
            <p:nvPr/>
          </p:nvSpPr>
          <p:spPr bwMode="auto">
            <a:xfrm>
              <a:off x="3448" y="2534"/>
              <a:ext cx="22" cy="38"/>
            </a:xfrm>
            <a:custGeom>
              <a:avLst/>
              <a:gdLst>
                <a:gd name="T0" fmla="*/ 0 w 22"/>
                <a:gd name="T1" fmla="*/ 38 h 38"/>
                <a:gd name="T2" fmla="*/ 22 w 22"/>
                <a:gd name="T3" fmla="*/ 38 h 38"/>
                <a:gd name="T4" fmla="*/ 22 w 22"/>
                <a:gd name="T5" fmla="*/ 0 h 38"/>
                <a:gd name="T6" fmla="*/ 0 w 22"/>
                <a:gd name="T7" fmla="*/ 18 h 38"/>
                <a:gd name="T8" fmla="*/ 0 w 2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8">
                  <a:moveTo>
                    <a:pt x="0" y="38"/>
                  </a:moveTo>
                  <a:lnTo>
                    <a:pt x="22" y="38"/>
                  </a:lnTo>
                  <a:lnTo>
                    <a:pt x="22" y="0"/>
                  </a:lnTo>
                  <a:lnTo>
                    <a:pt x="0" y="1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淘宝店chenying0907 31"/>
            <p:cNvSpPr>
              <a:spLocks/>
            </p:cNvSpPr>
            <p:nvPr/>
          </p:nvSpPr>
          <p:spPr bwMode="auto">
            <a:xfrm>
              <a:off x="3563" y="2488"/>
              <a:ext cx="24" cy="84"/>
            </a:xfrm>
            <a:custGeom>
              <a:avLst/>
              <a:gdLst>
                <a:gd name="T0" fmla="*/ 0 w 24"/>
                <a:gd name="T1" fmla="*/ 84 h 84"/>
                <a:gd name="T2" fmla="*/ 24 w 24"/>
                <a:gd name="T3" fmla="*/ 84 h 84"/>
                <a:gd name="T4" fmla="*/ 24 w 24"/>
                <a:gd name="T5" fmla="*/ 0 h 84"/>
                <a:gd name="T6" fmla="*/ 0 w 24"/>
                <a:gd name="T7" fmla="*/ 20 h 84"/>
                <a:gd name="T8" fmla="*/ 0 w 24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4">
                  <a:moveTo>
                    <a:pt x="0" y="84"/>
                  </a:moveTo>
                  <a:lnTo>
                    <a:pt x="24" y="84"/>
                  </a:lnTo>
                  <a:lnTo>
                    <a:pt x="24" y="0"/>
                  </a:lnTo>
                  <a:lnTo>
                    <a:pt x="0" y="2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淘宝店chenying0907 32"/>
            <p:cNvSpPr>
              <a:spLocks/>
            </p:cNvSpPr>
            <p:nvPr/>
          </p:nvSpPr>
          <p:spPr bwMode="auto">
            <a:xfrm>
              <a:off x="3448" y="2446"/>
              <a:ext cx="153" cy="92"/>
            </a:xfrm>
            <a:custGeom>
              <a:avLst/>
              <a:gdLst>
                <a:gd name="T0" fmla="*/ 109 w 153"/>
                <a:gd name="T1" fmla="*/ 0 h 92"/>
                <a:gd name="T2" fmla="*/ 129 w 153"/>
                <a:gd name="T3" fmla="*/ 18 h 92"/>
                <a:gd name="T4" fmla="*/ 81 w 153"/>
                <a:gd name="T5" fmla="*/ 60 h 92"/>
                <a:gd name="T6" fmla="*/ 50 w 153"/>
                <a:gd name="T7" fmla="*/ 32 h 92"/>
                <a:gd name="T8" fmla="*/ 0 w 153"/>
                <a:gd name="T9" fmla="*/ 74 h 92"/>
                <a:gd name="T10" fmla="*/ 0 w 153"/>
                <a:gd name="T11" fmla="*/ 92 h 92"/>
                <a:gd name="T12" fmla="*/ 50 w 153"/>
                <a:gd name="T13" fmla="*/ 50 h 92"/>
                <a:gd name="T14" fmla="*/ 81 w 153"/>
                <a:gd name="T15" fmla="*/ 78 h 92"/>
                <a:gd name="T16" fmla="*/ 139 w 153"/>
                <a:gd name="T17" fmla="*/ 28 h 92"/>
                <a:gd name="T18" fmla="*/ 153 w 153"/>
                <a:gd name="T19" fmla="*/ 44 h 92"/>
                <a:gd name="T20" fmla="*/ 153 w 153"/>
                <a:gd name="T21" fmla="*/ 0 h 92"/>
                <a:gd name="T22" fmla="*/ 109 w 153"/>
                <a:gd name="T2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2">
                  <a:moveTo>
                    <a:pt x="109" y="0"/>
                  </a:moveTo>
                  <a:lnTo>
                    <a:pt x="129" y="18"/>
                  </a:lnTo>
                  <a:lnTo>
                    <a:pt x="81" y="60"/>
                  </a:lnTo>
                  <a:lnTo>
                    <a:pt x="50" y="32"/>
                  </a:lnTo>
                  <a:lnTo>
                    <a:pt x="0" y="74"/>
                  </a:lnTo>
                  <a:lnTo>
                    <a:pt x="0" y="92"/>
                  </a:lnTo>
                  <a:lnTo>
                    <a:pt x="50" y="50"/>
                  </a:lnTo>
                  <a:lnTo>
                    <a:pt x="81" y="78"/>
                  </a:lnTo>
                  <a:lnTo>
                    <a:pt x="139" y="28"/>
                  </a:lnTo>
                  <a:lnTo>
                    <a:pt x="153" y="44"/>
                  </a:lnTo>
                  <a:lnTo>
                    <a:pt x="153" y="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51" name="PA_淘宝店chenying0907 43"/>
          <p:cNvGrpSpPr>
            <a:grpSpLocks/>
          </p:cNvGrpSpPr>
          <p:nvPr>
            <p:custDataLst>
              <p:tags r:id="rId17"/>
            </p:custDataLst>
          </p:nvPr>
        </p:nvGrpSpPr>
        <p:grpSpPr bwMode="auto">
          <a:xfrm>
            <a:off x="3453744" y="3793806"/>
            <a:ext cx="277594" cy="241729"/>
            <a:chOff x="2125" y="2446"/>
            <a:chExt cx="179" cy="156"/>
          </a:xfrm>
        </p:grpSpPr>
        <p:sp>
          <p:nvSpPr>
            <p:cNvPr id="17441" name="淘宝店chenying0907 33"/>
            <p:cNvSpPr>
              <a:spLocks noEditPoints="1"/>
            </p:cNvSpPr>
            <p:nvPr/>
          </p:nvSpPr>
          <p:spPr bwMode="auto">
            <a:xfrm>
              <a:off x="2125" y="2446"/>
              <a:ext cx="124" cy="124"/>
            </a:xfrm>
            <a:custGeom>
              <a:avLst/>
              <a:gdLst>
                <a:gd name="T0" fmla="*/ 52 w 62"/>
                <a:gd name="T1" fmla="*/ 42 h 62"/>
                <a:gd name="T2" fmla="*/ 61 w 62"/>
                <a:gd name="T3" fmla="*/ 43 h 62"/>
                <a:gd name="T4" fmla="*/ 62 w 62"/>
                <a:gd name="T5" fmla="*/ 24 h 62"/>
                <a:gd name="T6" fmla="*/ 54 w 62"/>
                <a:gd name="T7" fmla="*/ 24 h 62"/>
                <a:gd name="T8" fmla="*/ 52 w 62"/>
                <a:gd name="T9" fmla="*/ 20 h 62"/>
                <a:gd name="T10" fmla="*/ 51 w 62"/>
                <a:gd name="T11" fmla="*/ 18 h 62"/>
                <a:gd name="T12" fmla="*/ 56 w 62"/>
                <a:gd name="T13" fmla="*/ 12 h 62"/>
                <a:gd name="T14" fmla="*/ 40 w 62"/>
                <a:gd name="T15" fmla="*/ 2 h 62"/>
                <a:gd name="T16" fmla="*/ 36 w 62"/>
                <a:gd name="T17" fmla="*/ 8 h 62"/>
                <a:gd name="T18" fmla="*/ 29 w 62"/>
                <a:gd name="T19" fmla="*/ 7 h 62"/>
                <a:gd name="T20" fmla="*/ 26 w 62"/>
                <a:gd name="T21" fmla="*/ 0 h 62"/>
                <a:gd name="T22" fmla="*/ 9 w 62"/>
                <a:gd name="T23" fmla="*/ 9 h 62"/>
                <a:gd name="T24" fmla="*/ 12 w 62"/>
                <a:gd name="T25" fmla="*/ 15 h 62"/>
                <a:gd name="T26" fmla="*/ 9 w 62"/>
                <a:gd name="T27" fmla="*/ 21 h 62"/>
                <a:gd name="T28" fmla="*/ 1 w 62"/>
                <a:gd name="T29" fmla="*/ 20 h 62"/>
                <a:gd name="T30" fmla="*/ 0 w 62"/>
                <a:gd name="T31" fmla="*/ 39 h 62"/>
                <a:gd name="T32" fmla="*/ 8 w 62"/>
                <a:gd name="T33" fmla="*/ 39 h 62"/>
                <a:gd name="T34" fmla="*/ 9 w 62"/>
                <a:gd name="T35" fmla="*/ 42 h 62"/>
                <a:gd name="T36" fmla="*/ 11 w 62"/>
                <a:gd name="T37" fmla="*/ 45 h 62"/>
                <a:gd name="T38" fmla="*/ 6 w 62"/>
                <a:gd name="T39" fmla="*/ 51 h 62"/>
                <a:gd name="T40" fmla="*/ 22 w 62"/>
                <a:gd name="T41" fmla="*/ 61 h 62"/>
                <a:gd name="T42" fmla="*/ 26 w 62"/>
                <a:gd name="T43" fmla="*/ 55 h 62"/>
                <a:gd name="T44" fmla="*/ 32 w 62"/>
                <a:gd name="T45" fmla="*/ 55 h 62"/>
                <a:gd name="T46" fmla="*/ 36 w 62"/>
                <a:gd name="T47" fmla="*/ 62 h 62"/>
                <a:gd name="T48" fmla="*/ 53 w 62"/>
                <a:gd name="T49" fmla="*/ 54 h 62"/>
                <a:gd name="T50" fmla="*/ 49 w 62"/>
                <a:gd name="T51" fmla="*/ 47 h 62"/>
                <a:gd name="T52" fmla="*/ 52 w 62"/>
                <a:gd name="T53" fmla="*/ 42 h 62"/>
                <a:gd name="T54" fmla="*/ 35 w 62"/>
                <a:gd name="T55" fmla="*/ 40 h 62"/>
                <a:gd name="T56" fmla="*/ 22 w 62"/>
                <a:gd name="T57" fmla="*/ 36 h 62"/>
                <a:gd name="T58" fmla="*/ 26 w 62"/>
                <a:gd name="T59" fmla="*/ 22 h 62"/>
                <a:gd name="T60" fmla="*/ 40 w 62"/>
                <a:gd name="T61" fmla="*/ 27 h 62"/>
                <a:gd name="T62" fmla="*/ 35 w 62"/>
                <a:gd name="T63" fmla="*/ 4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62">
                  <a:moveTo>
                    <a:pt x="52" y="42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3"/>
                    <a:pt x="53" y="21"/>
                    <a:pt x="52" y="20"/>
                  </a:cubicBezTo>
                  <a:cubicBezTo>
                    <a:pt x="52" y="20"/>
                    <a:pt x="52" y="19"/>
                    <a:pt x="51" y="1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7"/>
                    <a:pt x="32" y="7"/>
                    <a:pt x="29" y="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7"/>
                    <a:pt x="10" y="19"/>
                    <a:pt x="9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1"/>
                    <a:pt x="9" y="42"/>
                  </a:cubicBezTo>
                  <a:cubicBezTo>
                    <a:pt x="9" y="43"/>
                    <a:pt x="10" y="44"/>
                    <a:pt x="11" y="45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8" y="55"/>
                    <a:pt x="30" y="55"/>
                    <a:pt x="32" y="55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5"/>
                    <a:pt x="51" y="44"/>
                    <a:pt x="52" y="42"/>
                  </a:cubicBezTo>
                  <a:close/>
                  <a:moveTo>
                    <a:pt x="35" y="40"/>
                  </a:moveTo>
                  <a:cubicBezTo>
                    <a:pt x="30" y="42"/>
                    <a:pt x="24" y="40"/>
                    <a:pt x="22" y="36"/>
                  </a:cubicBezTo>
                  <a:cubicBezTo>
                    <a:pt x="19" y="31"/>
                    <a:pt x="21" y="25"/>
                    <a:pt x="26" y="22"/>
                  </a:cubicBezTo>
                  <a:cubicBezTo>
                    <a:pt x="31" y="20"/>
                    <a:pt x="37" y="22"/>
                    <a:pt x="40" y="27"/>
                  </a:cubicBezTo>
                  <a:cubicBezTo>
                    <a:pt x="42" y="32"/>
                    <a:pt x="40" y="37"/>
                    <a:pt x="35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淘宝店chenying0907 34"/>
            <p:cNvSpPr>
              <a:spLocks noEditPoints="1"/>
            </p:cNvSpPr>
            <p:nvPr/>
          </p:nvSpPr>
          <p:spPr bwMode="auto">
            <a:xfrm>
              <a:off x="2239" y="2540"/>
              <a:ext cx="65" cy="62"/>
            </a:xfrm>
            <a:custGeom>
              <a:avLst/>
              <a:gdLst>
                <a:gd name="T0" fmla="*/ 29 w 33"/>
                <a:gd name="T1" fmla="*/ 16 h 31"/>
                <a:gd name="T2" fmla="*/ 33 w 33"/>
                <a:gd name="T3" fmla="*/ 14 h 31"/>
                <a:gd name="T4" fmla="*/ 29 w 33"/>
                <a:gd name="T5" fmla="*/ 5 h 31"/>
                <a:gd name="T6" fmla="*/ 26 w 33"/>
                <a:gd name="T7" fmla="*/ 7 h 31"/>
                <a:gd name="T8" fmla="*/ 24 w 33"/>
                <a:gd name="T9" fmla="*/ 6 h 31"/>
                <a:gd name="T10" fmla="*/ 23 w 33"/>
                <a:gd name="T11" fmla="*/ 5 h 31"/>
                <a:gd name="T12" fmla="*/ 24 w 33"/>
                <a:gd name="T13" fmla="*/ 1 h 31"/>
                <a:gd name="T14" fmla="*/ 14 w 33"/>
                <a:gd name="T15" fmla="*/ 0 h 31"/>
                <a:gd name="T16" fmla="*/ 14 w 33"/>
                <a:gd name="T17" fmla="*/ 4 h 31"/>
                <a:gd name="T18" fmla="*/ 11 w 33"/>
                <a:gd name="T19" fmla="*/ 5 h 31"/>
                <a:gd name="T20" fmla="*/ 7 w 33"/>
                <a:gd name="T21" fmla="*/ 2 h 31"/>
                <a:gd name="T22" fmla="*/ 2 w 33"/>
                <a:gd name="T23" fmla="*/ 10 h 31"/>
                <a:gd name="T24" fmla="*/ 5 w 33"/>
                <a:gd name="T25" fmla="*/ 12 h 31"/>
                <a:gd name="T26" fmla="*/ 4 w 33"/>
                <a:gd name="T27" fmla="*/ 15 h 31"/>
                <a:gd name="T28" fmla="*/ 0 w 33"/>
                <a:gd name="T29" fmla="*/ 17 h 31"/>
                <a:gd name="T30" fmla="*/ 4 w 33"/>
                <a:gd name="T31" fmla="*/ 26 h 31"/>
                <a:gd name="T32" fmla="*/ 8 w 33"/>
                <a:gd name="T33" fmla="*/ 24 h 31"/>
                <a:gd name="T34" fmla="*/ 9 w 33"/>
                <a:gd name="T35" fmla="*/ 25 h 31"/>
                <a:gd name="T36" fmla="*/ 10 w 33"/>
                <a:gd name="T37" fmla="*/ 26 h 31"/>
                <a:gd name="T38" fmla="*/ 10 w 33"/>
                <a:gd name="T39" fmla="*/ 30 h 31"/>
                <a:gd name="T40" fmla="*/ 19 w 33"/>
                <a:gd name="T41" fmla="*/ 31 h 31"/>
                <a:gd name="T42" fmla="*/ 20 w 33"/>
                <a:gd name="T43" fmla="*/ 27 h 31"/>
                <a:gd name="T44" fmla="*/ 23 w 33"/>
                <a:gd name="T45" fmla="*/ 26 h 31"/>
                <a:gd name="T46" fmla="*/ 26 w 33"/>
                <a:gd name="T47" fmla="*/ 29 h 31"/>
                <a:gd name="T48" fmla="*/ 32 w 33"/>
                <a:gd name="T49" fmla="*/ 21 h 31"/>
                <a:gd name="T50" fmla="*/ 29 w 33"/>
                <a:gd name="T51" fmla="*/ 19 h 31"/>
                <a:gd name="T52" fmla="*/ 29 w 33"/>
                <a:gd name="T53" fmla="*/ 16 h 31"/>
                <a:gd name="T54" fmla="*/ 21 w 33"/>
                <a:gd name="T55" fmla="*/ 18 h 31"/>
                <a:gd name="T56" fmla="*/ 13 w 33"/>
                <a:gd name="T57" fmla="*/ 19 h 31"/>
                <a:gd name="T58" fmla="*/ 12 w 33"/>
                <a:gd name="T59" fmla="*/ 12 h 31"/>
                <a:gd name="T60" fmla="*/ 20 w 33"/>
                <a:gd name="T61" fmla="*/ 11 h 31"/>
                <a:gd name="T62" fmla="*/ 21 w 33"/>
                <a:gd name="T63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" h="31">
                  <a:moveTo>
                    <a:pt x="29" y="16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9" y="25"/>
                    <a:pt x="9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6"/>
                    <a:pt x="23" y="26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7"/>
                    <a:pt x="29" y="16"/>
                  </a:cubicBezTo>
                  <a:close/>
                  <a:moveTo>
                    <a:pt x="21" y="18"/>
                  </a:moveTo>
                  <a:cubicBezTo>
                    <a:pt x="19" y="21"/>
                    <a:pt x="16" y="21"/>
                    <a:pt x="13" y="19"/>
                  </a:cubicBezTo>
                  <a:cubicBezTo>
                    <a:pt x="11" y="18"/>
                    <a:pt x="11" y="15"/>
                    <a:pt x="12" y="12"/>
                  </a:cubicBezTo>
                  <a:cubicBezTo>
                    <a:pt x="14" y="10"/>
                    <a:pt x="17" y="10"/>
                    <a:pt x="20" y="11"/>
                  </a:cubicBezTo>
                  <a:cubicBezTo>
                    <a:pt x="22" y="13"/>
                    <a:pt x="22" y="16"/>
                    <a:pt x="2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9" name="PA_淘宝店chenying0907 41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5922014" y="2855316"/>
            <a:ext cx="94184" cy="193384"/>
            <a:chOff x="3782" y="1791"/>
            <a:chExt cx="76" cy="156"/>
          </a:xfrm>
        </p:grpSpPr>
        <p:sp>
          <p:nvSpPr>
            <p:cNvPr id="17443" name="淘宝店chenying0907 35"/>
            <p:cNvSpPr>
              <a:spLocks/>
            </p:cNvSpPr>
            <p:nvPr/>
          </p:nvSpPr>
          <p:spPr bwMode="auto">
            <a:xfrm>
              <a:off x="3798" y="1791"/>
              <a:ext cx="44" cy="102"/>
            </a:xfrm>
            <a:custGeom>
              <a:avLst/>
              <a:gdLst>
                <a:gd name="T0" fmla="*/ 22 w 22"/>
                <a:gd name="T1" fmla="*/ 10 h 51"/>
                <a:gd name="T2" fmla="*/ 11 w 22"/>
                <a:gd name="T3" fmla="*/ 0 h 51"/>
                <a:gd name="T4" fmla="*/ 11 w 22"/>
                <a:gd name="T5" fmla="*/ 0 h 51"/>
                <a:gd name="T6" fmla="*/ 0 w 22"/>
                <a:gd name="T7" fmla="*/ 10 h 51"/>
                <a:gd name="T8" fmla="*/ 0 w 22"/>
                <a:gd name="T9" fmla="*/ 40 h 51"/>
                <a:gd name="T10" fmla="*/ 11 w 22"/>
                <a:gd name="T11" fmla="*/ 51 h 51"/>
                <a:gd name="T12" fmla="*/ 11 w 22"/>
                <a:gd name="T13" fmla="*/ 51 h 51"/>
                <a:gd name="T14" fmla="*/ 22 w 22"/>
                <a:gd name="T15" fmla="*/ 40 h 51"/>
                <a:gd name="T16" fmla="*/ 22 w 22"/>
                <a:gd name="T17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1">
                  <a:moveTo>
                    <a:pt x="22" y="10"/>
                  </a:moveTo>
                  <a:cubicBezTo>
                    <a:pt x="22" y="4"/>
                    <a:pt x="1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7" y="51"/>
                    <a:pt x="22" y="46"/>
                    <a:pt x="22" y="40"/>
                  </a:cubicBezTo>
                  <a:lnTo>
                    <a:pt x="2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淘宝店chenying0907 36"/>
            <p:cNvSpPr>
              <a:spLocks/>
            </p:cNvSpPr>
            <p:nvPr/>
          </p:nvSpPr>
          <p:spPr bwMode="auto">
            <a:xfrm>
              <a:off x="3782" y="1871"/>
              <a:ext cx="76" cy="76"/>
            </a:xfrm>
            <a:custGeom>
              <a:avLst/>
              <a:gdLst>
                <a:gd name="T0" fmla="*/ 38 w 38"/>
                <a:gd name="T1" fmla="*/ 0 h 38"/>
                <a:gd name="T2" fmla="*/ 38 w 38"/>
                <a:gd name="T3" fmla="*/ 0 h 38"/>
                <a:gd name="T4" fmla="*/ 34 w 38"/>
                <a:gd name="T5" fmla="*/ 0 h 38"/>
                <a:gd name="T6" fmla="*/ 34 w 38"/>
                <a:gd name="T7" fmla="*/ 0 h 38"/>
                <a:gd name="T8" fmla="*/ 19 w 38"/>
                <a:gd name="T9" fmla="*/ 15 h 38"/>
                <a:gd name="T10" fmla="*/ 4 w 38"/>
                <a:gd name="T11" fmla="*/ 0 h 38"/>
                <a:gd name="T12" fmla="*/ 4 w 38"/>
                <a:gd name="T13" fmla="*/ 0 h 38"/>
                <a:gd name="T14" fmla="*/ 0 w 38"/>
                <a:gd name="T15" fmla="*/ 0 h 38"/>
                <a:gd name="T16" fmla="*/ 0 w 38"/>
                <a:gd name="T17" fmla="*/ 0 h 38"/>
                <a:gd name="T18" fmla="*/ 17 w 38"/>
                <a:gd name="T19" fmla="*/ 19 h 38"/>
                <a:gd name="T20" fmla="*/ 17 w 38"/>
                <a:gd name="T21" fmla="*/ 32 h 38"/>
                <a:gd name="T22" fmla="*/ 7 w 38"/>
                <a:gd name="T23" fmla="*/ 38 h 38"/>
                <a:gd name="T24" fmla="*/ 30 w 38"/>
                <a:gd name="T25" fmla="*/ 38 h 38"/>
                <a:gd name="T26" fmla="*/ 21 w 38"/>
                <a:gd name="T27" fmla="*/ 32 h 38"/>
                <a:gd name="T28" fmla="*/ 21 w 38"/>
                <a:gd name="T29" fmla="*/ 19 h 38"/>
                <a:gd name="T30" fmla="*/ 38 w 38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9"/>
                    <a:pt x="27" y="15"/>
                    <a:pt x="19" y="15"/>
                  </a:cubicBezTo>
                  <a:cubicBezTo>
                    <a:pt x="11" y="15"/>
                    <a:pt x="4" y="9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7" y="18"/>
                    <a:pt x="17" y="1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1" y="32"/>
                    <a:pt x="7" y="35"/>
                    <a:pt x="7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5"/>
                    <a:pt x="26" y="32"/>
                    <a:pt x="21" y="3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31" y="18"/>
                    <a:pt x="38" y="1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56" name="PA_淘宝店chenying0907 48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4050207" y="2535385"/>
            <a:ext cx="1048350" cy="861960"/>
            <a:chOff x="2508" y="1534"/>
            <a:chExt cx="747" cy="614"/>
          </a:xfrm>
          <a:solidFill>
            <a:schemeClr val="bg1">
              <a:lumMod val="75000"/>
            </a:schemeClr>
          </a:solidFill>
        </p:grpSpPr>
        <p:sp>
          <p:nvSpPr>
            <p:cNvPr id="17445" name="淘宝店chenying0907 37"/>
            <p:cNvSpPr>
              <a:spLocks/>
            </p:cNvSpPr>
            <p:nvPr/>
          </p:nvSpPr>
          <p:spPr bwMode="auto">
            <a:xfrm>
              <a:off x="2669" y="1670"/>
              <a:ext cx="424" cy="478"/>
            </a:xfrm>
            <a:custGeom>
              <a:avLst/>
              <a:gdLst>
                <a:gd name="T0" fmla="*/ 213 w 213"/>
                <a:gd name="T1" fmla="*/ 106 h 240"/>
                <a:gd name="T2" fmla="*/ 205 w 213"/>
                <a:gd name="T3" fmla="*/ 88 h 240"/>
                <a:gd name="T4" fmla="*/ 125 w 213"/>
                <a:gd name="T5" fmla="*/ 10 h 240"/>
                <a:gd name="T6" fmla="*/ 88 w 213"/>
                <a:gd name="T7" fmla="*/ 10 h 240"/>
                <a:gd name="T8" fmla="*/ 8 w 213"/>
                <a:gd name="T9" fmla="*/ 88 h 240"/>
                <a:gd name="T10" fmla="*/ 0 w 213"/>
                <a:gd name="T11" fmla="*/ 106 h 240"/>
                <a:gd name="T12" fmla="*/ 0 w 213"/>
                <a:gd name="T13" fmla="*/ 106 h 240"/>
                <a:gd name="T14" fmla="*/ 0 w 213"/>
                <a:gd name="T15" fmla="*/ 208 h 240"/>
                <a:gd name="T16" fmla="*/ 33 w 213"/>
                <a:gd name="T17" fmla="*/ 240 h 240"/>
                <a:gd name="T18" fmla="*/ 62 w 213"/>
                <a:gd name="T19" fmla="*/ 240 h 240"/>
                <a:gd name="T20" fmla="*/ 62 w 213"/>
                <a:gd name="T21" fmla="*/ 165 h 240"/>
                <a:gd name="T22" fmla="*/ 96 w 213"/>
                <a:gd name="T23" fmla="*/ 132 h 240"/>
                <a:gd name="T24" fmla="*/ 119 w 213"/>
                <a:gd name="T25" fmla="*/ 132 h 240"/>
                <a:gd name="T26" fmla="*/ 153 w 213"/>
                <a:gd name="T27" fmla="*/ 165 h 240"/>
                <a:gd name="T28" fmla="*/ 153 w 213"/>
                <a:gd name="T29" fmla="*/ 240 h 240"/>
                <a:gd name="T30" fmla="*/ 180 w 213"/>
                <a:gd name="T31" fmla="*/ 240 h 240"/>
                <a:gd name="T32" fmla="*/ 213 w 213"/>
                <a:gd name="T33" fmla="*/ 208 h 240"/>
                <a:gd name="T34" fmla="*/ 213 w 213"/>
                <a:gd name="T35" fmla="*/ 10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3" h="240">
                  <a:moveTo>
                    <a:pt x="213" y="106"/>
                  </a:moveTo>
                  <a:cubicBezTo>
                    <a:pt x="213" y="99"/>
                    <a:pt x="210" y="93"/>
                    <a:pt x="205" y="88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15" y="0"/>
                    <a:pt x="98" y="0"/>
                    <a:pt x="88" y="10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3" y="93"/>
                    <a:pt x="0" y="99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26"/>
                    <a:pt x="15" y="240"/>
                    <a:pt x="33" y="240"/>
                  </a:cubicBezTo>
                  <a:cubicBezTo>
                    <a:pt x="62" y="240"/>
                    <a:pt x="62" y="240"/>
                    <a:pt x="62" y="240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62" y="147"/>
                    <a:pt x="77" y="132"/>
                    <a:pt x="96" y="132"/>
                  </a:cubicBezTo>
                  <a:cubicBezTo>
                    <a:pt x="119" y="132"/>
                    <a:pt x="119" y="132"/>
                    <a:pt x="119" y="132"/>
                  </a:cubicBezTo>
                  <a:cubicBezTo>
                    <a:pt x="138" y="132"/>
                    <a:pt x="153" y="147"/>
                    <a:pt x="153" y="165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198" y="240"/>
                    <a:pt x="213" y="226"/>
                    <a:pt x="213" y="208"/>
                  </a:cubicBezTo>
                  <a:cubicBezTo>
                    <a:pt x="213" y="106"/>
                    <a:pt x="213" y="106"/>
                    <a:pt x="213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淘宝店chenying0907 38"/>
            <p:cNvSpPr>
              <a:spLocks/>
            </p:cNvSpPr>
            <p:nvPr/>
          </p:nvSpPr>
          <p:spPr bwMode="auto">
            <a:xfrm>
              <a:off x="2508" y="1534"/>
              <a:ext cx="747" cy="339"/>
            </a:xfrm>
            <a:custGeom>
              <a:avLst/>
              <a:gdLst>
                <a:gd name="T0" fmla="*/ 345 w 375"/>
                <a:gd name="T1" fmla="*/ 141 h 170"/>
                <a:gd name="T2" fmla="*/ 216 w 375"/>
                <a:gd name="T3" fmla="*/ 15 h 170"/>
                <a:gd name="T4" fmla="*/ 203 w 375"/>
                <a:gd name="T5" fmla="*/ 7 h 170"/>
                <a:gd name="T6" fmla="*/ 187 w 375"/>
                <a:gd name="T7" fmla="*/ 4 h 170"/>
                <a:gd name="T8" fmla="*/ 172 w 375"/>
                <a:gd name="T9" fmla="*/ 7 h 170"/>
                <a:gd name="T10" fmla="*/ 158 w 375"/>
                <a:gd name="T11" fmla="*/ 15 h 170"/>
                <a:gd name="T12" fmla="*/ 133 w 375"/>
                <a:gd name="T13" fmla="*/ 40 h 170"/>
                <a:gd name="T14" fmla="*/ 133 w 375"/>
                <a:gd name="T15" fmla="*/ 9 h 170"/>
                <a:gd name="T16" fmla="*/ 124 w 375"/>
                <a:gd name="T17" fmla="*/ 0 h 170"/>
                <a:gd name="T18" fmla="*/ 107 w 375"/>
                <a:gd name="T19" fmla="*/ 0 h 170"/>
                <a:gd name="T20" fmla="*/ 97 w 375"/>
                <a:gd name="T21" fmla="*/ 9 h 170"/>
                <a:gd name="T22" fmla="*/ 97 w 375"/>
                <a:gd name="T23" fmla="*/ 71 h 170"/>
                <a:gd name="T24" fmla="*/ 98 w 375"/>
                <a:gd name="T25" fmla="*/ 74 h 170"/>
                <a:gd name="T26" fmla="*/ 27 w 375"/>
                <a:gd name="T27" fmla="*/ 143 h 170"/>
                <a:gd name="T28" fmla="*/ 27 w 375"/>
                <a:gd name="T29" fmla="*/ 143 h 170"/>
                <a:gd name="T30" fmla="*/ 0 w 375"/>
                <a:gd name="T31" fmla="*/ 170 h 170"/>
                <a:gd name="T32" fmla="*/ 50 w 375"/>
                <a:gd name="T33" fmla="*/ 170 h 170"/>
                <a:gd name="T34" fmla="*/ 183 w 375"/>
                <a:gd name="T35" fmla="*/ 40 h 170"/>
                <a:gd name="T36" fmla="*/ 185 w 375"/>
                <a:gd name="T37" fmla="*/ 38 h 170"/>
                <a:gd name="T38" fmla="*/ 187 w 375"/>
                <a:gd name="T39" fmla="*/ 38 h 170"/>
                <a:gd name="T40" fmla="*/ 190 w 375"/>
                <a:gd name="T41" fmla="*/ 38 h 170"/>
                <a:gd name="T42" fmla="*/ 192 w 375"/>
                <a:gd name="T43" fmla="*/ 40 h 170"/>
                <a:gd name="T44" fmla="*/ 320 w 375"/>
                <a:gd name="T45" fmla="*/ 165 h 170"/>
                <a:gd name="T46" fmla="*/ 325 w 375"/>
                <a:gd name="T47" fmla="*/ 170 h 170"/>
                <a:gd name="T48" fmla="*/ 375 w 375"/>
                <a:gd name="T49" fmla="*/ 170 h 170"/>
                <a:gd name="T50" fmla="*/ 345 w 375"/>
                <a:gd name="T51" fmla="*/ 1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5" h="170">
                  <a:moveTo>
                    <a:pt x="345" y="141"/>
                  </a:moveTo>
                  <a:cubicBezTo>
                    <a:pt x="216" y="15"/>
                    <a:pt x="216" y="15"/>
                    <a:pt x="216" y="15"/>
                  </a:cubicBezTo>
                  <a:cubicBezTo>
                    <a:pt x="212" y="11"/>
                    <a:pt x="208" y="8"/>
                    <a:pt x="203" y="7"/>
                  </a:cubicBezTo>
                  <a:cubicBezTo>
                    <a:pt x="198" y="5"/>
                    <a:pt x="193" y="4"/>
                    <a:pt x="187" y="4"/>
                  </a:cubicBezTo>
                  <a:cubicBezTo>
                    <a:pt x="182" y="4"/>
                    <a:pt x="177" y="5"/>
                    <a:pt x="172" y="7"/>
                  </a:cubicBezTo>
                  <a:cubicBezTo>
                    <a:pt x="167" y="8"/>
                    <a:pt x="162" y="11"/>
                    <a:pt x="158" y="15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97" y="4"/>
                    <a:pt x="97" y="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2"/>
                    <a:pt x="98" y="73"/>
                    <a:pt x="98" y="74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4" y="39"/>
                    <a:pt x="184" y="39"/>
                    <a:pt x="185" y="38"/>
                  </a:cubicBezTo>
                  <a:cubicBezTo>
                    <a:pt x="186" y="38"/>
                    <a:pt x="187" y="38"/>
                    <a:pt x="187" y="38"/>
                  </a:cubicBezTo>
                  <a:cubicBezTo>
                    <a:pt x="188" y="38"/>
                    <a:pt x="189" y="38"/>
                    <a:pt x="190" y="38"/>
                  </a:cubicBezTo>
                  <a:cubicBezTo>
                    <a:pt x="190" y="39"/>
                    <a:pt x="191" y="39"/>
                    <a:pt x="192" y="40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75" y="170"/>
                    <a:pt x="375" y="170"/>
                    <a:pt x="375" y="170"/>
                  </a:cubicBezTo>
                  <a:lnTo>
                    <a:pt x="345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52" name="PA_淘宝店chenying0907 4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55626" y="199451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3" name="PA_淘宝店chenying0907 45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55626" y="3785769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en-US" sz="1000" b="1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4" name="PA_淘宝店chenying0907 4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735764" y="199451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5" name="PA_淘宝店chenying0907 47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735764" y="3785769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en-US" sz="1000" b="1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17447" name="PA_淘宝店chenying0907 39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3635375" y="2029452"/>
            <a:ext cx="1873250" cy="3110873"/>
            <a:chOff x="2290" y="1278"/>
            <a:chExt cx="1180" cy="1959"/>
          </a:xfrm>
          <a:solidFill>
            <a:schemeClr val="bg1">
              <a:lumMod val="95000"/>
            </a:schemeClr>
          </a:solidFill>
        </p:grpSpPr>
        <p:sp>
          <p:nvSpPr>
            <p:cNvPr id="17416" name="淘宝店chenying0907 8"/>
            <p:cNvSpPr>
              <a:spLocks noEditPoints="1"/>
            </p:cNvSpPr>
            <p:nvPr/>
          </p:nvSpPr>
          <p:spPr bwMode="auto">
            <a:xfrm>
              <a:off x="2290" y="1278"/>
              <a:ext cx="1180" cy="1180"/>
            </a:xfrm>
            <a:custGeom>
              <a:avLst/>
              <a:gdLst>
                <a:gd name="T0" fmla="*/ 296 w 592"/>
                <a:gd name="T1" fmla="*/ 0 h 593"/>
                <a:gd name="T2" fmla="*/ 0 w 592"/>
                <a:gd name="T3" fmla="*/ 297 h 593"/>
                <a:gd name="T4" fmla="*/ 296 w 592"/>
                <a:gd name="T5" fmla="*/ 593 h 593"/>
                <a:gd name="T6" fmla="*/ 592 w 592"/>
                <a:gd name="T7" fmla="*/ 297 h 593"/>
                <a:gd name="T8" fmla="*/ 296 w 592"/>
                <a:gd name="T9" fmla="*/ 0 h 593"/>
                <a:gd name="T10" fmla="*/ 296 w 592"/>
                <a:gd name="T11" fmla="*/ 561 h 593"/>
                <a:gd name="T12" fmla="*/ 32 w 592"/>
                <a:gd name="T13" fmla="*/ 297 h 593"/>
                <a:gd name="T14" fmla="*/ 296 w 592"/>
                <a:gd name="T15" fmla="*/ 32 h 593"/>
                <a:gd name="T16" fmla="*/ 560 w 592"/>
                <a:gd name="T17" fmla="*/ 297 h 593"/>
                <a:gd name="T18" fmla="*/ 296 w 592"/>
                <a:gd name="T19" fmla="*/ 56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2" h="593">
                  <a:moveTo>
                    <a:pt x="296" y="0"/>
                  </a:moveTo>
                  <a:cubicBezTo>
                    <a:pt x="132" y="0"/>
                    <a:pt x="0" y="133"/>
                    <a:pt x="0" y="297"/>
                  </a:cubicBezTo>
                  <a:cubicBezTo>
                    <a:pt x="0" y="460"/>
                    <a:pt x="132" y="593"/>
                    <a:pt x="296" y="593"/>
                  </a:cubicBezTo>
                  <a:cubicBezTo>
                    <a:pt x="460" y="593"/>
                    <a:pt x="592" y="460"/>
                    <a:pt x="592" y="297"/>
                  </a:cubicBezTo>
                  <a:cubicBezTo>
                    <a:pt x="592" y="133"/>
                    <a:pt x="460" y="0"/>
                    <a:pt x="296" y="0"/>
                  </a:cubicBezTo>
                  <a:close/>
                  <a:moveTo>
                    <a:pt x="296" y="561"/>
                  </a:moveTo>
                  <a:cubicBezTo>
                    <a:pt x="150" y="561"/>
                    <a:pt x="32" y="443"/>
                    <a:pt x="32" y="297"/>
                  </a:cubicBezTo>
                  <a:cubicBezTo>
                    <a:pt x="32" y="151"/>
                    <a:pt x="150" y="32"/>
                    <a:pt x="296" y="32"/>
                  </a:cubicBezTo>
                  <a:cubicBezTo>
                    <a:pt x="442" y="32"/>
                    <a:pt x="560" y="151"/>
                    <a:pt x="560" y="297"/>
                  </a:cubicBezTo>
                  <a:cubicBezTo>
                    <a:pt x="560" y="443"/>
                    <a:pt x="442" y="561"/>
                    <a:pt x="296" y="5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2794" y="2435"/>
              <a:ext cx="172" cy="1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Rectangle 10"/>
            <p:cNvSpPr>
              <a:spLocks noChangeArrowheads="1"/>
            </p:cNvSpPr>
            <p:nvPr/>
          </p:nvSpPr>
          <p:spPr bwMode="auto">
            <a:xfrm>
              <a:off x="2727" y="2564"/>
              <a:ext cx="306" cy="6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PA_淘宝店chenying0907 56"/>
          <p:cNvGrpSpPr/>
          <p:nvPr>
            <p:custDataLst>
              <p:tags r:id="rId25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8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PA_文本框 4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PA_文本框 5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4874352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6" grpId="0" animBg="1"/>
      <p:bldP spid="17427" grpId="0" animBg="1" autoUpdateAnimBg="0"/>
      <p:bldP spid="17428" grpId="0" animBg="1" autoUpdateAnimBg="0"/>
      <p:bldP spid="17429" grpId="0" animBg="1"/>
      <p:bldP spid="17419" grpId="0" animBg="1"/>
      <p:bldP spid="17420" grpId="0" animBg="1"/>
      <p:bldP spid="17421" grpId="0" animBg="1"/>
      <p:bldP spid="17422" grpId="0" animBg="1" autoUpdateAnimBg="0"/>
      <p:bldP spid="17423" grpId="0" animBg="1" autoUpdateAnimBg="0"/>
      <p:bldP spid="17424" grpId="0" animBg="1"/>
      <p:bldP spid="17425" grpId="0" animBg="1"/>
      <p:bldP spid="17430" grpId="0" animBg="1"/>
      <p:bldP spid="17431" grpId="0" animBg="1"/>
      <p:bldP spid="17435" grpId="0" animBg="1" autoUpdateAnimBg="0"/>
      <p:bldP spid="17452" grpId="0" animBg="1" autoUpdateAnimBg="0"/>
      <p:bldP spid="17453" grpId="0" animBg="1" autoUpdateAnimBg="0"/>
      <p:bldP spid="17454" grpId="0"/>
      <p:bldP spid="17455" grpId="0"/>
      <p:bldP spid="61" grpId="0" animBg="1" autoUpdateAnimBg="0"/>
      <p:bldP spid="62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PA_椭圆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55875" y="2882202"/>
            <a:ext cx="387350" cy="38747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1" name="PA_任意多边形 33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636839" y="2975894"/>
            <a:ext cx="225425" cy="182619"/>
          </a:xfrm>
          <a:custGeom>
            <a:avLst/>
            <a:gdLst>
              <a:gd name="T0" fmla="*/ 125 w 144"/>
              <a:gd name="T1" fmla="*/ 44 h 117"/>
              <a:gd name="T2" fmla="*/ 114 w 144"/>
              <a:gd name="T3" fmla="*/ 44 h 117"/>
              <a:gd name="T4" fmla="*/ 35 w 144"/>
              <a:gd name="T5" fmla="*/ 18 h 117"/>
              <a:gd name="T6" fmla="*/ 16 w 144"/>
              <a:gd name="T7" fmla="*/ 18 h 117"/>
              <a:gd name="T8" fmla="*/ 34 w 144"/>
              <a:gd name="T9" fmla="*/ 21 h 117"/>
              <a:gd name="T10" fmla="*/ 10 w 144"/>
              <a:gd name="T11" fmla="*/ 21 h 117"/>
              <a:gd name="T12" fmla="*/ 10 w 144"/>
              <a:gd name="T13" fmla="*/ 14 h 117"/>
              <a:gd name="T14" fmla="*/ 13 w 144"/>
              <a:gd name="T15" fmla="*/ 11 h 117"/>
              <a:gd name="T16" fmla="*/ 40 w 144"/>
              <a:gd name="T17" fmla="*/ 4 h 117"/>
              <a:gd name="T18" fmla="*/ 45 w 144"/>
              <a:gd name="T19" fmla="*/ 0 h 117"/>
              <a:gd name="T20" fmla="*/ 105 w 144"/>
              <a:gd name="T21" fmla="*/ 4 h 117"/>
              <a:gd name="T22" fmla="*/ 139 w 144"/>
              <a:gd name="T23" fmla="*/ 21 h 117"/>
              <a:gd name="T24" fmla="*/ 144 w 144"/>
              <a:gd name="T25" fmla="*/ 26 h 117"/>
              <a:gd name="T26" fmla="*/ 139 w 144"/>
              <a:gd name="T27" fmla="*/ 117 h 117"/>
              <a:gd name="T28" fmla="*/ 5 w 144"/>
              <a:gd name="T29" fmla="*/ 117 h 117"/>
              <a:gd name="T30" fmla="*/ 0 w 144"/>
              <a:gd name="T31" fmla="*/ 111 h 117"/>
              <a:gd name="T32" fmla="*/ 5 w 144"/>
              <a:gd name="T33" fmla="*/ 21 h 117"/>
              <a:gd name="T34" fmla="*/ 10 w 144"/>
              <a:gd name="T35" fmla="*/ 21 h 117"/>
              <a:gd name="T36" fmla="*/ 72 w 144"/>
              <a:gd name="T37" fmla="*/ 43 h 117"/>
              <a:gd name="T38" fmla="*/ 91 w 144"/>
              <a:gd name="T39" fmla="*/ 61 h 117"/>
              <a:gd name="T40" fmla="*/ 53 w 144"/>
              <a:gd name="T41" fmla="*/ 61 h 117"/>
              <a:gd name="T42" fmla="*/ 80 w 144"/>
              <a:gd name="T43" fmla="*/ 53 h 117"/>
              <a:gd name="T44" fmla="*/ 72 w 144"/>
              <a:gd name="T45" fmla="*/ 49 h 117"/>
              <a:gd name="T46" fmla="*/ 72 w 144"/>
              <a:gd name="T47" fmla="*/ 73 h 117"/>
              <a:gd name="T48" fmla="*/ 80 w 144"/>
              <a:gd name="T49" fmla="*/ 53 h 117"/>
              <a:gd name="T50" fmla="*/ 37 w 144"/>
              <a:gd name="T51" fmla="*/ 32 h 117"/>
              <a:gd name="T52" fmla="*/ 11 w 144"/>
              <a:gd name="T53" fmla="*/ 32 h 117"/>
              <a:gd name="T54" fmla="*/ 133 w 144"/>
              <a:gd name="T55" fmla="*/ 106 h 117"/>
              <a:gd name="T56" fmla="*/ 107 w 144"/>
              <a:gd name="T57" fmla="*/ 32 h 117"/>
              <a:gd name="T58" fmla="*/ 101 w 144"/>
              <a:gd name="T59" fmla="*/ 28 h 117"/>
              <a:gd name="T60" fmla="*/ 49 w 144"/>
              <a:gd name="T61" fmla="*/ 11 h 117"/>
              <a:gd name="T62" fmla="*/ 37 w 144"/>
              <a:gd name="T63" fmla="*/ 32 h 117"/>
              <a:gd name="T64" fmla="*/ 72 w 144"/>
              <a:gd name="T65" fmla="*/ 23 h 117"/>
              <a:gd name="T66" fmla="*/ 72 w 144"/>
              <a:gd name="T67" fmla="*/ 100 h 117"/>
              <a:gd name="T68" fmla="*/ 72 w 144"/>
              <a:gd name="T69" fmla="*/ 23 h 117"/>
              <a:gd name="T70" fmla="*/ 72 w 144"/>
              <a:gd name="T71" fmla="*/ 34 h 117"/>
              <a:gd name="T72" fmla="*/ 72 w 144"/>
              <a:gd name="T73" fmla="*/ 89 h 117"/>
              <a:gd name="T74" fmla="*/ 72 w 144"/>
              <a:gd name="T75" fmla="*/ 3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7">
                <a:moveTo>
                  <a:pt x="119" y="39"/>
                </a:moveTo>
                <a:cubicBezTo>
                  <a:pt x="122" y="39"/>
                  <a:pt x="125" y="41"/>
                  <a:pt x="125" y="44"/>
                </a:cubicBezTo>
                <a:cubicBezTo>
                  <a:pt x="125" y="47"/>
                  <a:pt x="122" y="49"/>
                  <a:pt x="119" y="49"/>
                </a:cubicBezTo>
                <a:cubicBezTo>
                  <a:pt x="117" y="49"/>
                  <a:pt x="114" y="47"/>
                  <a:pt x="114" y="44"/>
                </a:cubicBezTo>
                <a:cubicBezTo>
                  <a:pt x="114" y="41"/>
                  <a:pt x="117" y="39"/>
                  <a:pt x="119" y="39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1" y="11"/>
                  <a:pt x="13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43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2" y="0"/>
                  <a:pt x="104" y="2"/>
                  <a:pt x="105" y="4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42" y="21"/>
                  <a:pt x="144" y="23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4" y="115"/>
                  <a:pt x="142" y="117"/>
                  <a:pt x="139" y="117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5" y="117"/>
                  <a:pt x="5" y="117"/>
                  <a:pt x="5" y="117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2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2" y="43"/>
                </a:moveTo>
                <a:cubicBezTo>
                  <a:pt x="72" y="43"/>
                  <a:pt x="72" y="43"/>
                  <a:pt x="72" y="43"/>
                </a:cubicBezTo>
                <a:cubicBezTo>
                  <a:pt x="77" y="43"/>
                  <a:pt x="82" y="45"/>
                  <a:pt x="85" y="48"/>
                </a:cubicBezTo>
                <a:cubicBezTo>
                  <a:pt x="89" y="52"/>
                  <a:pt x="91" y="56"/>
                  <a:pt x="91" y="61"/>
                </a:cubicBezTo>
                <a:cubicBezTo>
                  <a:pt x="91" y="72"/>
                  <a:pt x="82" y="80"/>
                  <a:pt x="72" y="80"/>
                </a:cubicBezTo>
                <a:cubicBezTo>
                  <a:pt x="62" y="80"/>
                  <a:pt x="53" y="72"/>
                  <a:pt x="53" y="61"/>
                </a:cubicBezTo>
                <a:cubicBezTo>
                  <a:pt x="53" y="51"/>
                  <a:pt x="62" y="43"/>
                  <a:pt x="72" y="43"/>
                </a:cubicBezTo>
                <a:close/>
                <a:moveTo>
                  <a:pt x="80" y="53"/>
                </a:moveTo>
                <a:cubicBezTo>
                  <a:pt x="80" y="53"/>
                  <a:pt x="80" y="53"/>
                  <a:pt x="80" y="53"/>
                </a:cubicBezTo>
                <a:cubicBezTo>
                  <a:pt x="78" y="51"/>
                  <a:pt x="75" y="49"/>
                  <a:pt x="72" y="49"/>
                </a:cubicBezTo>
                <a:cubicBezTo>
                  <a:pt x="65" y="49"/>
                  <a:pt x="60" y="55"/>
                  <a:pt x="60" y="61"/>
                </a:cubicBezTo>
                <a:cubicBezTo>
                  <a:pt x="60" y="68"/>
                  <a:pt x="65" y="73"/>
                  <a:pt x="72" y="73"/>
                </a:cubicBezTo>
                <a:cubicBezTo>
                  <a:pt x="79" y="73"/>
                  <a:pt x="84" y="68"/>
                  <a:pt x="84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3"/>
                  <a:pt x="80" y="53"/>
                  <a:pt x="80" y="53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4" y="32"/>
                  <a:pt x="102" y="30"/>
                  <a:pt x="101" y="28"/>
                </a:cubicBezTo>
                <a:cubicBezTo>
                  <a:pt x="95" y="11"/>
                  <a:pt x="95" y="11"/>
                  <a:pt x="95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30"/>
                  <a:pt x="40" y="32"/>
                  <a:pt x="37" y="32"/>
                </a:cubicBezTo>
                <a:close/>
                <a:moveTo>
                  <a:pt x="72" y="23"/>
                </a:moveTo>
                <a:cubicBezTo>
                  <a:pt x="72" y="23"/>
                  <a:pt x="72" y="23"/>
                  <a:pt x="72" y="23"/>
                </a:cubicBezTo>
                <a:cubicBezTo>
                  <a:pt x="93" y="23"/>
                  <a:pt x="110" y="40"/>
                  <a:pt x="110" y="61"/>
                </a:cubicBezTo>
                <a:cubicBezTo>
                  <a:pt x="110" y="82"/>
                  <a:pt x="93" y="100"/>
                  <a:pt x="72" y="100"/>
                </a:cubicBezTo>
                <a:cubicBezTo>
                  <a:pt x="51" y="100"/>
                  <a:pt x="34" y="82"/>
                  <a:pt x="34" y="61"/>
                </a:cubicBezTo>
                <a:cubicBezTo>
                  <a:pt x="34" y="40"/>
                  <a:pt x="51" y="23"/>
                  <a:pt x="72" y="23"/>
                </a:cubicBezTo>
                <a:close/>
                <a:moveTo>
                  <a:pt x="72" y="34"/>
                </a:moveTo>
                <a:cubicBezTo>
                  <a:pt x="72" y="34"/>
                  <a:pt x="72" y="34"/>
                  <a:pt x="72" y="34"/>
                </a:cubicBezTo>
                <a:cubicBezTo>
                  <a:pt x="57" y="34"/>
                  <a:pt x="45" y="46"/>
                  <a:pt x="45" y="61"/>
                </a:cubicBezTo>
                <a:cubicBezTo>
                  <a:pt x="45" y="76"/>
                  <a:pt x="57" y="89"/>
                  <a:pt x="72" y="89"/>
                </a:cubicBezTo>
                <a:cubicBezTo>
                  <a:pt x="87" y="89"/>
                  <a:pt x="99" y="76"/>
                  <a:pt x="99" y="61"/>
                </a:cubicBezTo>
                <a:cubicBezTo>
                  <a:pt x="99" y="46"/>
                  <a:pt x="87" y="34"/>
                  <a:pt x="7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PA_椭圆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27763" y="3599974"/>
            <a:ext cx="387350" cy="38588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2" name="PA_任意多边形 34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6310313" y="3682549"/>
            <a:ext cx="222250" cy="220730"/>
          </a:xfrm>
          <a:custGeom>
            <a:avLst/>
            <a:gdLst>
              <a:gd name="T0" fmla="*/ 141 w 142"/>
              <a:gd name="T1" fmla="*/ 14 h 142"/>
              <a:gd name="T2" fmla="*/ 120 w 142"/>
              <a:gd name="T3" fmla="*/ 45 h 142"/>
              <a:gd name="T4" fmla="*/ 115 w 142"/>
              <a:gd name="T5" fmla="*/ 45 h 142"/>
              <a:gd name="T6" fmla="*/ 83 w 142"/>
              <a:gd name="T7" fmla="*/ 66 h 142"/>
              <a:gd name="T8" fmla="*/ 101 w 142"/>
              <a:gd name="T9" fmla="*/ 89 h 142"/>
              <a:gd name="T10" fmla="*/ 94 w 142"/>
              <a:gd name="T11" fmla="*/ 101 h 142"/>
              <a:gd name="T12" fmla="*/ 80 w 142"/>
              <a:gd name="T13" fmla="*/ 102 h 142"/>
              <a:gd name="T14" fmla="*/ 34 w 142"/>
              <a:gd name="T15" fmla="*/ 142 h 142"/>
              <a:gd name="T16" fmla="*/ 24 w 142"/>
              <a:gd name="T17" fmla="*/ 138 h 142"/>
              <a:gd name="T18" fmla="*/ 0 w 142"/>
              <a:gd name="T19" fmla="*/ 108 h 142"/>
              <a:gd name="T20" fmla="*/ 0 w 142"/>
              <a:gd name="T21" fmla="*/ 108 h 142"/>
              <a:gd name="T22" fmla="*/ 40 w 142"/>
              <a:gd name="T23" fmla="*/ 62 h 142"/>
              <a:gd name="T24" fmla="*/ 41 w 142"/>
              <a:gd name="T25" fmla="*/ 48 h 142"/>
              <a:gd name="T26" fmla="*/ 53 w 142"/>
              <a:gd name="T27" fmla="*/ 41 h 142"/>
              <a:gd name="T28" fmla="*/ 76 w 142"/>
              <a:gd name="T29" fmla="*/ 59 h 142"/>
              <a:gd name="T30" fmla="*/ 97 w 142"/>
              <a:gd name="T31" fmla="*/ 27 h 142"/>
              <a:gd name="T32" fmla="*/ 97 w 142"/>
              <a:gd name="T33" fmla="*/ 22 h 142"/>
              <a:gd name="T34" fmla="*/ 128 w 142"/>
              <a:gd name="T35" fmla="*/ 1 h 142"/>
              <a:gd name="T36" fmla="*/ 46 w 142"/>
              <a:gd name="T37" fmla="*/ 78 h 142"/>
              <a:gd name="T38" fmla="*/ 51 w 142"/>
              <a:gd name="T39" fmla="*/ 83 h 142"/>
              <a:gd name="T40" fmla="*/ 18 w 142"/>
              <a:gd name="T41" fmla="*/ 111 h 142"/>
              <a:gd name="T42" fmla="*/ 46 w 142"/>
              <a:gd name="T43" fmla="*/ 78 h 142"/>
              <a:gd name="T44" fmla="*/ 59 w 142"/>
              <a:gd name="T45" fmla="*/ 91 h 142"/>
              <a:gd name="T46" fmla="*/ 64 w 142"/>
              <a:gd name="T47" fmla="*/ 96 h 142"/>
              <a:gd name="T48" fmla="*/ 31 w 142"/>
              <a:gd name="T49" fmla="*/ 124 h 142"/>
              <a:gd name="T50" fmla="*/ 59 w 142"/>
              <a:gd name="T51" fmla="*/ 91 h 142"/>
              <a:gd name="T52" fmla="*/ 90 w 142"/>
              <a:gd name="T53" fmla="*/ 89 h 142"/>
              <a:gd name="T54" fmla="*/ 49 w 142"/>
              <a:gd name="T55" fmla="*/ 56 h 142"/>
              <a:gd name="T56" fmla="*/ 52 w 142"/>
              <a:gd name="T57" fmla="*/ 58 h 142"/>
              <a:gd name="T58" fmla="*/ 84 w 142"/>
              <a:gd name="T59" fmla="*/ 90 h 142"/>
              <a:gd name="T60" fmla="*/ 86 w 142"/>
              <a:gd name="T61" fmla="*/ 93 h 142"/>
              <a:gd name="T62" fmla="*/ 36 w 142"/>
              <a:gd name="T63" fmla="*/ 130 h 142"/>
              <a:gd name="T64" fmla="*/ 72 w 142"/>
              <a:gd name="T65" fmla="*/ 94 h 142"/>
              <a:gd name="T66" fmla="*/ 12 w 142"/>
              <a:gd name="T67" fmla="*/ 105 h 142"/>
              <a:gd name="T68" fmla="*/ 11 w 142"/>
              <a:gd name="T69" fmla="*/ 108 h 142"/>
              <a:gd name="T70" fmla="*/ 31 w 142"/>
              <a:gd name="T71" fmla="*/ 130 h 142"/>
              <a:gd name="T72" fmla="*/ 34 w 142"/>
              <a:gd name="T73" fmla="*/ 131 h 142"/>
              <a:gd name="T74" fmla="*/ 134 w 142"/>
              <a:gd name="T75" fmla="*/ 17 h 142"/>
              <a:gd name="T76" fmla="*/ 125 w 142"/>
              <a:gd name="T77" fmla="*/ 8 h 142"/>
              <a:gd name="T78" fmla="*/ 117 w 142"/>
              <a:gd name="T79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28" y="1"/>
                </a:moveTo>
                <a:cubicBezTo>
                  <a:pt x="141" y="14"/>
                  <a:pt x="141" y="14"/>
                  <a:pt x="141" y="14"/>
                </a:cubicBezTo>
                <a:cubicBezTo>
                  <a:pt x="142" y="16"/>
                  <a:pt x="142" y="18"/>
                  <a:pt x="141" y="19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19" y="47"/>
                  <a:pt x="117" y="47"/>
                  <a:pt x="115" y="46"/>
                </a:cubicBezTo>
                <a:cubicBezTo>
                  <a:pt x="115" y="46"/>
                  <a:pt x="115" y="45"/>
                  <a:pt x="115" y="45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1" y="86"/>
                  <a:pt x="101" y="89"/>
                </a:cubicBezTo>
                <a:cubicBezTo>
                  <a:pt x="101" y="92"/>
                  <a:pt x="100" y="94"/>
                  <a:pt x="98" y="96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2" y="103"/>
                  <a:pt x="89" y="104"/>
                  <a:pt x="86" y="104"/>
                </a:cubicBezTo>
                <a:cubicBezTo>
                  <a:pt x="84" y="104"/>
                  <a:pt x="82" y="103"/>
                  <a:pt x="80" y="102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2" y="141"/>
                  <a:pt x="38" y="142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0" y="142"/>
                  <a:pt x="27" y="141"/>
                  <a:pt x="24" y="138"/>
                </a:cubicBezTo>
                <a:cubicBezTo>
                  <a:pt x="4" y="118"/>
                  <a:pt x="4" y="118"/>
                  <a:pt x="4" y="118"/>
                </a:cubicBezTo>
                <a:cubicBezTo>
                  <a:pt x="1" y="116"/>
                  <a:pt x="0" y="112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4"/>
                  <a:pt x="1" y="100"/>
                  <a:pt x="4" y="98"/>
                </a:cubicBezTo>
                <a:cubicBezTo>
                  <a:pt x="40" y="62"/>
                  <a:pt x="40" y="62"/>
                  <a:pt x="40" y="62"/>
                </a:cubicBezTo>
                <a:cubicBezTo>
                  <a:pt x="39" y="60"/>
                  <a:pt x="38" y="58"/>
                  <a:pt x="38" y="56"/>
                </a:cubicBezTo>
                <a:cubicBezTo>
                  <a:pt x="38" y="53"/>
                  <a:pt x="39" y="50"/>
                  <a:pt x="41" y="48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42"/>
                  <a:pt x="50" y="41"/>
                  <a:pt x="53" y="41"/>
                </a:cubicBezTo>
                <a:cubicBezTo>
                  <a:pt x="56" y="41"/>
                  <a:pt x="59" y="42"/>
                  <a:pt x="61" y="44"/>
                </a:cubicBezTo>
                <a:cubicBezTo>
                  <a:pt x="76" y="59"/>
                  <a:pt x="76" y="59"/>
                  <a:pt x="76" y="59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97" y="27"/>
                  <a:pt x="97" y="27"/>
                  <a:pt x="97" y="27"/>
                </a:cubicBezTo>
                <a:cubicBezTo>
                  <a:pt x="95" y="26"/>
                  <a:pt x="95" y="24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123" y="1"/>
                  <a:pt x="123" y="1"/>
                  <a:pt x="123" y="1"/>
                </a:cubicBezTo>
                <a:cubicBezTo>
                  <a:pt x="124" y="0"/>
                  <a:pt x="126" y="0"/>
                  <a:pt x="128" y="1"/>
                </a:cubicBezTo>
                <a:close/>
                <a:moveTo>
                  <a:pt x="46" y="78"/>
                </a:move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50" y="77"/>
                  <a:pt x="51" y="78"/>
                </a:cubicBezTo>
                <a:cubicBezTo>
                  <a:pt x="52" y="80"/>
                  <a:pt x="52" y="82"/>
                  <a:pt x="51" y="83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2" y="113"/>
                  <a:pt x="19" y="113"/>
                  <a:pt x="18" y="111"/>
                </a:cubicBezTo>
                <a:cubicBezTo>
                  <a:pt x="17" y="110"/>
                  <a:pt x="17" y="108"/>
                  <a:pt x="18" y="107"/>
                </a:cubicBezTo>
                <a:cubicBezTo>
                  <a:pt x="46" y="78"/>
                  <a:pt x="46" y="78"/>
                  <a:pt x="46" y="78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0" y="90"/>
                  <a:pt x="62" y="90"/>
                  <a:pt x="64" y="91"/>
                </a:cubicBezTo>
                <a:cubicBezTo>
                  <a:pt x="65" y="92"/>
                  <a:pt x="65" y="94"/>
                  <a:pt x="64" y="96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4" y="125"/>
                  <a:pt x="32" y="125"/>
                  <a:pt x="31" y="124"/>
                </a:cubicBezTo>
                <a:cubicBezTo>
                  <a:pt x="29" y="122"/>
                  <a:pt x="29" y="120"/>
                  <a:pt x="31" y="119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90" y="89"/>
                </a:moveTo>
                <a:cubicBezTo>
                  <a:pt x="90" y="89"/>
                  <a:pt x="90" y="89"/>
                  <a:pt x="90" y="89"/>
                </a:cubicBezTo>
                <a:cubicBezTo>
                  <a:pt x="53" y="52"/>
                  <a:pt x="53" y="52"/>
                  <a:pt x="53" y="52"/>
                </a:cubicBezTo>
                <a:cubicBezTo>
                  <a:pt x="49" y="56"/>
                  <a:pt x="49" y="56"/>
                  <a:pt x="49" y="56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3"/>
                  <a:pt x="86" y="93"/>
                  <a:pt x="86" y="93"/>
                </a:cubicBezTo>
                <a:cubicBezTo>
                  <a:pt x="90" y="89"/>
                  <a:pt x="90" y="89"/>
                  <a:pt x="90" y="89"/>
                </a:cubicBezTo>
                <a:close/>
                <a:moveTo>
                  <a:pt x="36" y="130"/>
                </a:moveTo>
                <a:cubicBezTo>
                  <a:pt x="36" y="130"/>
                  <a:pt x="36" y="130"/>
                  <a:pt x="36" y="130"/>
                </a:cubicBezTo>
                <a:cubicBezTo>
                  <a:pt x="72" y="94"/>
                  <a:pt x="72" y="94"/>
                  <a:pt x="72" y="94"/>
                </a:cubicBezTo>
                <a:cubicBezTo>
                  <a:pt x="48" y="70"/>
                  <a:pt x="48" y="70"/>
                  <a:pt x="48" y="70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" y="106"/>
                  <a:pt x="11" y="107"/>
                  <a:pt x="11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1" y="109"/>
                  <a:pt x="11" y="110"/>
                  <a:pt x="12" y="111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1"/>
                  <a:pt x="33" y="131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5" y="131"/>
                  <a:pt x="36" y="131"/>
                  <a:pt x="36" y="130"/>
                </a:cubicBezTo>
                <a:close/>
                <a:moveTo>
                  <a:pt x="134" y="17"/>
                </a:moveTo>
                <a:cubicBezTo>
                  <a:pt x="134" y="17"/>
                  <a:pt x="134" y="17"/>
                  <a:pt x="134" y="17"/>
                </a:cubicBezTo>
                <a:cubicBezTo>
                  <a:pt x="125" y="8"/>
                  <a:pt x="125" y="8"/>
                  <a:pt x="125" y="8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34" y="17"/>
                  <a:pt x="134" y="17"/>
                  <a:pt x="13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PA_椭圆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27763" y="2837738"/>
            <a:ext cx="387350" cy="38747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3" name="PA_任意多边形 3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6308726" y="2921902"/>
            <a:ext cx="225425" cy="219143"/>
          </a:xfrm>
          <a:custGeom>
            <a:avLst/>
            <a:gdLst>
              <a:gd name="T0" fmla="*/ 36 w 144"/>
              <a:gd name="T1" fmla="*/ 106 h 140"/>
              <a:gd name="T2" fmla="*/ 29 w 144"/>
              <a:gd name="T3" fmla="*/ 123 h 140"/>
              <a:gd name="T4" fmla="*/ 19 w 144"/>
              <a:gd name="T5" fmla="*/ 113 h 140"/>
              <a:gd name="T6" fmla="*/ 29 w 144"/>
              <a:gd name="T7" fmla="*/ 103 h 140"/>
              <a:gd name="T8" fmla="*/ 127 w 144"/>
              <a:gd name="T9" fmla="*/ 0 h 140"/>
              <a:gd name="T10" fmla="*/ 144 w 144"/>
              <a:gd name="T11" fmla="*/ 17 h 140"/>
              <a:gd name="T12" fmla="*/ 144 w 144"/>
              <a:gd name="T13" fmla="*/ 60 h 140"/>
              <a:gd name="T14" fmla="*/ 144 w 144"/>
              <a:gd name="T15" fmla="*/ 103 h 140"/>
              <a:gd name="T16" fmla="*/ 139 w 144"/>
              <a:gd name="T17" fmla="*/ 135 h 140"/>
              <a:gd name="T18" fmla="*/ 5 w 144"/>
              <a:gd name="T19" fmla="*/ 135 h 140"/>
              <a:gd name="T20" fmla="*/ 0 w 144"/>
              <a:gd name="T21" fmla="*/ 103 h 140"/>
              <a:gd name="T22" fmla="*/ 0 w 144"/>
              <a:gd name="T23" fmla="*/ 60 h 140"/>
              <a:gd name="T24" fmla="*/ 0 w 144"/>
              <a:gd name="T25" fmla="*/ 17 h 140"/>
              <a:gd name="T26" fmla="*/ 17 w 144"/>
              <a:gd name="T27" fmla="*/ 0 h 140"/>
              <a:gd name="T28" fmla="*/ 17 w 144"/>
              <a:gd name="T29" fmla="*/ 11 h 140"/>
              <a:gd name="T30" fmla="*/ 13 w 144"/>
              <a:gd name="T31" fmla="*/ 13 h 140"/>
              <a:gd name="T32" fmla="*/ 12 w 144"/>
              <a:gd name="T33" fmla="*/ 41 h 140"/>
              <a:gd name="T34" fmla="*/ 17 w 144"/>
              <a:gd name="T35" fmla="*/ 43 h 140"/>
              <a:gd name="T36" fmla="*/ 127 w 144"/>
              <a:gd name="T37" fmla="*/ 43 h 140"/>
              <a:gd name="T38" fmla="*/ 131 w 144"/>
              <a:gd name="T39" fmla="*/ 41 h 140"/>
              <a:gd name="T40" fmla="*/ 131 w 144"/>
              <a:gd name="T41" fmla="*/ 13 h 140"/>
              <a:gd name="T42" fmla="*/ 127 w 144"/>
              <a:gd name="T43" fmla="*/ 54 h 140"/>
              <a:gd name="T44" fmla="*/ 17 w 144"/>
              <a:gd name="T45" fmla="*/ 54 h 140"/>
              <a:gd name="T46" fmla="*/ 13 w 144"/>
              <a:gd name="T47" fmla="*/ 56 h 140"/>
              <a:gd name="T48" fmla="*/ 11 w 144"/>
              <a:gd name="T49" fmla="*/ 80 h 140"/>
              <a:gd name="T50" fmla="*/ 13 w 144"/>
              <a:gd name="T51" fmla="*/ 84 h 140"/>
              <a:gd name="T52" fmla="*/ 127 w 144"/>
              <a:gd name="T53" fmla="*/ 86 h 140"/>
              <a:gd name="T54" fmla="*/ 131 w 144"/>
              <a:gd name="T55" fmla="*/ 84 h 140"/>
              <a:gd name="T56" fmla="*/ 133 w 144"/>
              <a:gd name="T57" fmla="*/ 60 h 140"/>
              <a:gd name="T58" fmla="*/ 131 w 144"/>
              <a:gd name="T59" fmla="*/ 56 h 140"/>
              <a:gd name="T60" fmla="*/ 127 w 144"/>
              <a:gd name="T61" fmla="*/ 97 h 140"/>
              <a:gd name="T62" fmla="*/ 17 w 144"/>
              <a:gd name="T63" fmla="*/ 97 h 140"/>
              <a:gd name="T64" fmla="*/ 13 w 144"/>
              <a:gd name="T65" fmla="*/ 99 h 140"/>
              <a:gd name="T66" fmla="*/ 12 w 144"/>
              <a:gd name="T67" fmla="*/ 127 h 140"/>
              <a:gd name="T68" fmla="*/ 17 w 144"/>
              <a:gd name="T69" fmla="*/ 129 h 140"/>
              <a:gd name="T70" fmla="*/ 131 w 144"/>
              <a:gd name="T71" fmla="*/ 127 h 140"/>
              <a:gd name="T72" fmla="*/ 133 w 144"/>
              <a:gd name="T73" fmla="*/ 103 h 140"/>
              <a:gd name="T74" fmla="*/ 131 w 144"/>
              <a:gd name="T75" fmla="*/ 99 h 140"/>
              <a:gd name="T76" fmla="*/ 29 w 144"/>
              <a:gd name="T77" fmla="*/ 17 h 140"/>
              <a:gd name="T78" fmla="*/ 39 w 144"/>
              <a:gd name="T79" fmla="*/ 27 h 140"/>
              <a:gd name="T80" fmla="*/ 29 w 144"/>
              <a:gd name="T81" fmla="*/ 37 h 140"/>
              <a:gd name="T82" fmla="*/ 19 w 144"/>
              <a:gd name="T83" fmla="*/ 27 h 140"/>
              <a:gd name="T84" fmla="*/ 29 w 144"/>
              <a:gd name="T85" fmla="*/ 17 h 140"/>
              <a:gd name="T86" fmla="*/ 29 w 144"/>
              <a:gd name="T87" fmla="*/ 24 h 140"/>
              <a:gd name="T88" fmla="*/ 26 w 144"/>
              <a:gd name="T89" fmla="*/ 27 h 140"/>
              <a:gd name="T90" fmla="*/ 29 w 144"/>
              <a:gd name="T91" fmla="*/ 31 h 140"/>
              <a:gd name="T92" fmla="*/ 32 w 144"/>
              <a:gd name="T93" fmla="*/ 27 h 140"/>
              <a:gd name="T94" fmla="*/ 29 w 144"/>
              <a:gd name="T95" fmla="*/ 60 h 140"/>
              <a:gd name="T96" fmla="*/ 36 w 144"/>
              <a:gd name="T97" fmla="*/ 63 h 140"/>
              <a:gd name="T98" fmla="*/ 36 w 144"/>
              <a:gd name="T99" fmla="*/ 77 h 140"/>
              <a:gd name="T100" fmla="*/ 22 w 144"/>
              <a:gd name="T101" fmla="*/ 77 h 140"/>
              <a:gd name="T102" fmla="*/ 22 w 144"/>
              <a:gd name="T103" fmla="*/ 63 h 140"/>
              <a:gd name="T104" fmla="*/ 31 w 144"/>
              <a:gd name="T105" fmla="*/ 68 h 140"/>
              <a:gd name="T106" fmla="*/ 27 w 144"/>
              <a:gd name="T107" fmla="*/ 68 h 140"/>
              <a:gd name="T108" fmla="*/ 27 w 144"/>
              <a:gd name="T109" fmla="*/ 73 h 140"/>
              <a:gd name="T110" fmla="*/ 31 w 144"/>
              <a:gd name="T111" fmla="*/ 73 h 140"/>
              <a:gd name="T112" fmla="*/ 31 w 144"/>
              <a:gd name="T113" fmla="*/ 68 h 140"/>
              <a:gd name="T114" fmla="*/ 29 w 144"/>
              <a:gd name="T115" fmla="*/ 110 h 140"/>
              <a:gd name="T116" fmla="*/ 26 w 144"/>
              <a:gd name="T117" fmla="*/ 113 h 140"/>
              <a:gd name="T118" fmla="*/ 29 w 144"/>
              <a:gd name="T119" fmla="*/ 116 h 140"/>
              <a:gd name="T120" fmla="*/ 32 w 144"/>
              <a:gd name="T121" fmla="*/ 11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40">
                <a:moveTo>
                  <a:pt x="29" y="103"/>
                </a:moveTo>
                <a:cubicBezTo>
                  <a:pt x="32" y="103"/>
                  <a:pt x="34" y="104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8" y="108"/>
                  <a:pt x="39" y="110"/>
                  <a:pt x="39" y="113"/>
                </a:cubicBezTo>
                <a:cubicBezTo>
                  <a:pt x="39" y="116"/>
                  <a:pt x="38" y="118"/>
                  <a:pt x="36" y="120"/>
                </a:cubicBezTo>
                <a:cubicBezTo>
                  <a:pt x="34" y="122"/>
                  <a:pt x="32" y="123"/>
                  <a:pt x="29" y="123"/>
                </a:cubicBezTo>
                <a:cubicBezTo>
                  <a:pt x="26" y="123"/>
                  <a:pt x="24" y="122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0" y="118"/>
                  <a:pt x="19" y="116"/>
                  <a:pt x="19" y="113"/>
                </a:cubicBezTo>
                <a:cubicBezTo>
                  <a:pt x="19" y="110"/>
                  <a:pt x="20" y="108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4"/>
                  <a:pt x="26" y="103"/>
                  <a:pt x="29" y="103"/>
                </a:cubicBezTo>
                <a:close/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32" y="0"/>
                  <a:pt x="136" y="2"/>
                  <a:pt x="139" y="5"/>
                </a:cubicBezTo>
                <a:cubicBezTo>
                  <a:pt x="139" y="5"/>
                  <a:pt x="139" y="5"/>
                  <a:pt x="139" y="5"/>
                </a:cubicBezTo>
                <a:cubicBezTo>
                  <a:pt x="142" y="8"/>
                  <a:pt x="144" y="13"/>
                  <a:pt x="144" y="17"/>
                </a:cubicBezTo>
                <a:cubicBezTo>
                  <a:pt x="144" y="37"/>
                  <a:pt x="144" y="37"/>
                  <a:pt x="144" y="37"/>
                </a:cubicBezTo>
                <a:cubicBezTo>
                  <a:pt x="144" y="41"/>
                  <a:pt x="142" y="46"/>
                  <a:pt x="139" y="49"/>
                </a:cubicBezTo>
                <a:cubicBezTo>
                  <a:pt x="142" y="52"/>
                  <a:pt x="144" y="56"/>
                  <a:pt x="144" y="6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4"/>
                  <a:pt x="142" y="88"/>
                  <a:pt x="139" y="92"/>
                </a:cubicBezTo>
                <a:cubicBezTo>
                  <a:pt x="142" y="95"/>
                  <a:pt x="144" y="99"/>
                  <a:pt x="144" y="103"/>
                </a:cubicBezTo>
                <a:cubicBezTo>
                  <a:pt x="144" y="123"/>
                  <a:pt x="144" y="123"/>
                  <a:pt x="144" y="123"/>
                </a:cubicBezTo>
                <a:cubicBezTo>
                  <a:pt x="144" y="128"/>
                  <a:pt x="142" y="132"/>
                  <a:pt x="139" y="135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6" y="138"/>
                  <a:pt x="132" y="140"/>
                  <a:pt x="127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2" y="140"/>
                  <a:pt x="8" y="138"/>
                  <a:pt x="5" y="135"/>
                </a:cubicBezTo>
                <a:cubicBezTo>
                  <a:pt x="5" y="135"/>
                  <a:pt x="5" y="135"/>
                  <a:pt x="5" y="135"/>
                </a:cubicBezTo>
                <a:cubicBezTo>
                  <a:pt x="2" y="132"/>
                  <a:pt x="0" y="128"/>
                  <a:pt x="0" y="1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9"/>
                  <a:pt x="1" y="95"/>
                  <a:pt x="4" y="92"/>
                </a:cubicBezTo>
                <a:cubicBezTo>
                  <a:pt x="1" y="88"/>
                  <a:pt x="0" y="84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1" y="52"/>
                  <a:pt x="4" y="49"/>
                </a:cubicBezTo>
                <a:cubicBezTo>
                  <a:pt x="1" y="46"/>
                  <a:pt x="0" y="41"/>
                  <a:pt x="0" y="3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3"/>
                  <a:pt x="2" y="8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8" y="2"/>
                  <a:pt x="12" y="0"/>
                  <a:pt x="17" y="0"/>
                </a:cubicBezTo>
                <a:close/>
                <a:moveTo>
                  <a:pt x="127" y="11"/>
                </a:moveTo>
                <a:cubicBezTo>
                  <a:pt x="127" y="11"/>
                  <a:pt x="127" y="11"/>
                  <a:pt x="12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5" y="11"/>
                  <a:pt x="14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1" y="14"/>
                  <a:pt x="11" y="16"/>
                  <a:pt x="11" y="1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1" y="40"/>
                  <a:pt x="12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2"/>
                  <a:pt x="15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3"/>
                  <a:pt x="130" y="42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2" y="40"/>
                  <a:pt x="133" y="39"/>
                  <a:pt x="133" y="3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6"/>
                  <a:pt x="132" y="14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0" y="12"/>
                  <a:pt x="128" y="11"/>
                  <a:pt x="127" y="11"/>
                </a:cubicBezTo>
                <a:close/>
                <a:moveTo>
                  <a:pt x="127" y="54"/>
                </a:moveTo>
                <a:cubicBezTo>
                  <a:pt x="127" y="54"/>
                  <a:pt x="127" y="54"/>
                  <a:pt x="12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1" y="57"/>
                  <a:pt x="11" y="59"/>
                  <a:pt x="11" y="6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2"/>
                  <a:pt x="11" y="83"/>
                  <a:pt x="12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4" y="85"/>
                  <a:pt x="15" y="86"/>
                  <a:pt x="17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6"/>
                  <a:pt x="130" y="85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2" y="83"/>
                  <a:pt x="133" y="82"/>
                  <a:pt x="133" y="8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59"/>
                  <a:pt x="132" y="57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0" y="55"/>
                  <a:pt x="129" y="54"/>
                  <a:pt x="127" y="54"/>
                </a:cubicBezTo>
                <a:close/>
                <a:moveTo>
                  <a:pt x="127" y="97"/>
                </a:moveTo>
                <a:cubicBezTo>
                  <a:pt x="127" y="97"/>
                  <a:pt x="127" y="97"/>
                  <a:pt x="127" y="9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7"/>
                  <a:pt x="14" y="98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100"/>
                  <a:pt x="11" y="102"/>
                  <a:pt x="11" y="103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4"/>
                  <a:pt x="11" y="126"/>
                  <a:pt x="12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8"/>
                  <a:pt x="15" y="129"/>
                  <a:pt x="17" y="129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28" y="129"/>
                  <a:pt x="130" y="128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2" y="126"/>
                  <a:pt x="133" y="125"/>
                  <a:pt x="133" y="12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3" y="102"/>
                  <a:pt x="132" y="100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0" y="98"/>
                  <a:pt x="129" y="97"/>
                  <a:pt x="127" y="97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8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8" y="22"/>
                  <a:pt x="39" y="25"/>
                  <a:pt x="39" y="27"/>
                </a:cubicBezTo>
                <a:cubicBezTo>
                  <a:pt x="39" y="30"/>
                  <a:pt x="38" y="32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4" y="36"/>
                  <a:pt x="32" y="37"/>
                  <a:pt x="29" y="37"/>
                </a:cubicBezTo>
                <a:cubicBezTo>
                  <a:pt x="26" y="37"/>
                  <a:pt x="24" y="36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2"/>
                  <a:pt x="19" y="30"/>
                  <a:pt x="19" y="27"/>
                </a:cubicBezTo>
                <a:cubicBezTo>
                  <a:pt x="19" y="25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18"/>
                  <a:pt x="26" y="17"/>
                  <a:pt x="29" y="17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0" y="24"/>
                  <a:pt x="29" y="24"/>
                </a:cubicBezTo>
                <a:cubicBezTo>
                  <a:pt x="28" y="24"/>
                  <a:pt x="27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6"/>
                  <a:pt x="26" y="27"/>
                </a:cubicBezTo>
                <a:cubicBezTo>
                  <a:pt x="26" y="28"/>
                  <a:pt x="26" y="29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8" y="31"/>
                  <a:pt x="29" y="31"/>
                </a:cubicBezTo>
                <a:cubicBezTo>
                  <a:pt x="30" y="31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32" y="26"/>
                  <a:pt x="32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lose/>
                <a:moveTo>
                  <a:pt x="29" y="60"/>
                </a:move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4" y="61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5"/>
                  <a:pt x="39" y="67"/>
                  <a:pt x="39" y="70"/>
                </a:cubicBezTo>
                <a:cubicBezTo>
                  <a:pt x="39" y="73"/>
                  <a:pt x="38" y="75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4" y="79"/>
                  <a:pt x="32" y="80"/>
                  <a:pt x="29" y="80"/>
                </a:cubicBezTo>
                <a:cubicBezTo>
                  <a:pt x="26" y="80"/>
                  <a:pt x="24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0" y="75"/>
                  <a:pt x="19" y="73"/>
                  <a:pt x="19" y="70"/>
                </a:cubicBezTo>
                <a:cubicBezTo>
                  <a:pt x="19" y="67"/>
                  <a:pt x="20" y="65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4" y="61"/>
                  <a:pt x="26" y="60"/>
                  <a:pt x="29" y="60"/>
                </a:cubicBezTo>
                <a:close/>
                <a:moveTo>
                  <a:pt x="31" y="68"/>
                </a:moveTo>
                <a:cubicBezTo>
                  <a:pt x="31" y="68"/>
                  <a:pt x="31" y="68"/>
                  <a:pt x="31" y="68"/>
                </a:cubicBezTo>
                <a:cubicBezTo>
                  <a:pt x="31" y="67"/>
                  <a:pt x="30" y="67"/>
                  <a:pt x="29" y="67"/>
                </a:cubicBezTo>
                <a:cubicBezTo>
                  <a:pt x="28" y="67"/>
                  <a:pt x="27" y="67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9"/>
                  <a:pt x="26" y="70"/>
                </a:cubicBezTo>
                <a:cubicBezTo>
                  <a:pt x="26" y="71"/>
                  <a:pt x="26" y="72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8" y="73"/>
                  <a:pt x="29" y="73"/>
                </a:cubicBezTo>
                <a:cubicBezTo>
                  <a:pt x="30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2" y="72"/>
                  <a:pt x="32" y="71"/>
                  <a:pt x="32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8"/>
                  <a:pt x="31" y="68"/>
                  <a:pt x="31" y="68"/>
                </a:cubicBezTo>
                <a:close/>
                <a:moveTo>
                  <a:pt x="31" y="111"/>
                </a:moveTo>
                <a:cubicBezTo>
                  <a:pt x="31" y="111"/>
                  <a:pt x="31" y="111"/>
                  <a:pt x="31" y="111"/>
                </a:cubicBezTo>
                <a:cubicBezTo>
                  <a:pt x="31" y="110"/>
                  <a:pt x="30" y="110"/>
                  <a:pt x="29" y="110"/>
                </a:cubicBezTo>
                <a:cubicBezTo>
                  <a:pt x="28" y="110"/>
                  <a:pt x="27" y="110"/>
                  <a:pt x="27" y="11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6" y="111"/>
                  <a:pt x="26" y="112"/>
                  <a:pt x="26" y="113"/>
                </a:cubicBezTo>
                <a:cubicBezTo>
                  <a:pt x="26" y="114"/>
                  <a:pt x="26" y="115"/>
                  <a:pt x="27" y="115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8" y="116"/>
                  <a:pt x="29" y="116"/>
                </a:cubicBezTo>
                <a:cubicBezTo>
                  <a:pt x="30" y="116"/>
                  <a:pt x="31" y="116"/>
                  <a:pt x="31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2" y="115"/>
                  <a:pt x="32" y="114"/>
                  <a:pt x="32" y="113"/>
                </a:cubicBezTo>
                <a:cubicBezTo>
                  <a:pt x="32" y="112"/>
                  <a:pt x="32" y="111"/>
                  <a:pt x="31" y="111"/>
                </a:cubicBezTo>
                <a:cubicBezTo>
                  <a:pt x="31" y="111"/>
                  <a:pt x="31" y="111"/>
                  <a:pt x="31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PA_椭圆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27763" y="2077091"/>
            <a:ext cx="387350" cy="38588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4" name="PA_任意多边形 3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6308726" y="2158079"/>
            <a:ext cx="225425" cy="223906"/>
          </a:xfrm>
          <a:custGeom>
            <a:avLst/>
            <a:gdLst>
              <a:gd name="T0" fmla="*/ 72 w 144"/>
              <a:gd name="T1" fmla="*/ 34 h 144"/>
              <a:gd name="T2" fmla="*/ 77 w 144"/>
              <a:gd name="T3" fmla="*/ 66 h 144"/>
              <a:gd name="T4" fmla="*/ 66 w 144"/>
              <a:gd name="T5" fmla="*/ 66 h 144"/>
              <a:gd name="T6" fmla="*/ 72 w 144"/>
              <a:gd name="T7" fmla="*/ 0 h 144"/>
              <a:gd name="T8" fmla="*/ 123 w 144"/>
              <a:gd name="T9" fmla="*/ 21 h 144"/>
              <a:gd name="T10" fmla="*/ 123 w 144"/>
              <a:gd name="T11" fmla="*/ 21 h 144"/>
              <a:gd name="T12" fmla="*/ 123 w 144"/>
              <a:gd name="T13" fmla="*/ 123 h 144"/>
              <a:gd name="T14" fmla="*/ 123 w 144"/>
              <a:gd name="T15" fmla="*/ 123 h 144"/>
              <a:gd name="T16" fmla="*/ 72 w 144"/>
              <a:gd name="T17" fmla="*/ 144 h 144"/>
              <a:gd name="T18" fmla="*/ 21 w 144"/>
              <a:gd name="T19" fmla="*/ 123 h 144"/>
              <a:gd name="T20" fmla="*/ 21 w 144"/>
              <a:gd name="T21" fmla="*/ 21 h 144"/>
              <a:gd name="T22" fmla="*/ 21 w 144"/>
              <a:gd name="T23" fmla="*/ 21 h 144"/>
              <a:gd name="T24" fmla="*/ 115 w 144"/>
              <a:gd name="T25" fmla="*/ 29 h 144"/>
              <a:gd name="T26" fmla="*/ 72 w 144"/>
              <a:gd name="T27" fmla="*/ 11 h 144"/>
              <a:gd name="T28" fmla="*/ 29 w 144"/>
              <a:gd name="T29" fmla="*/ 29 h 144"/>
              <a:gd name="T30" fmla="*/ 29 w 144"/>
              <a:gd name="T31" fmla="*/ 115 h 144"/>
              <a:gd name="T32" fmla="*/ 72 w 144"/>
              <a:gd name="T33" fmla="*/ 133 h 144"/>
              <a:gd name="T34" fmla="*/ 115 w 144"/>
              <a:gd name="T35" fmla="*/ 115 h 144"/>
              <a:gd name="T36" fmla="*/ 115 w 144"/>
              <a:gd name="T37" fmla="*/ 29 h 144"/>
              <a:gd name="T38" fmla="*/ 91 w 144"/>
              <a:gd name="T39" fmla="*/ 53 h 144"/>
              <a:gd name="T40" fmla="*/ 91 w 144"/>
              <a:gd name="T41" fmla="*/ 45 h 144"/>
              <a:gd name="T42" fmla="*/ 103 w 144"/>
              <a:gd name="T43" fmla="*/ 51 h 144"/>
              <a:gd name="T44" fmla="*/ 109 w 144"/>
              <a:gd name="T45" fmla="*/ 65 h 144"/>
              <a:gd name="T46" fmla="*/ 109 w 144"/>
              <a:gd name="T47" fmla="*/ 80 h 144"/>
              <a:gd name="T48" fmla="*/ 103 w 144"/>
              <a:gd name="T49" fmla="*/ 93 h 144"/>
              <a:gd name="T50" fmla="*/ 93 w 144"/>
              <a:gd name="T51" fmla="*/ 104 h 144"/>
              <a:gd name="T52" fmla="*/ 79 w 144"/>
              <a:gd name="T53" fmla="*/ 109 h 144"/>
              <a:gd name="T54" fmla="*/ 64 w 144"/>
              <a:gd name="T55" fmla="*/ 109 h 144"/>
              <a:gd name="T56" fmla="*/ 51 w 144"/>
              <a:gd name="T57" fmla="*/ 104 h 144"/>
              <a:gd name="T58" fmla="*/ 40 w 144"/>
              <a:gd name="T59" fmla="*/ 93 h 144"/>
              <a:gd name="T60" fmla="*/ 35 w 144"/>
              <a:gd name="T61" fmla="*/ 80 h 144"/>
              <a:gd name="T62" fmla="*/ 35 w 144"/>
              <a:gd name="T63" fmla="*/ 65 h 144"/>
              <a:gd name="T64" fmla="*/ 40 w 144"/>
              <a:gd name="T65" fmla="*/ 51 h 144"/>
              <a:gd name="T66" fmla="*/ 53 w 144"/>
              <a:gd name="T67" fmla="*/ 45 h 144"/>
              <a:gd name="T68" fmla="*/ 50 w 144"/>
              <a:gd name="T69" fmla="*/ 57 h 144"/>
              <a:gd name="T70" fmla="*/ 46 w 144"/>
              <a:gd name="T71" fmla="*/ 67 h 144"/>
              <a:gd name="T72" fmla="*/ 46 w 144"/>
              <a:gd name="T73" fmla="*/ 78 h 144"/>
              <a:gd name="T74" fmla="*/ 50 w 144"/>
              <a:gd name="T75" fmla="*/ 87 h 144"/>
              <a:gd name="T76" fmla="*/ 57 w 144"/>
              <a:gd name="T77" fmla="*/ 94 h 144"/>
              <a:gd name="T78" fmla="*/ 66 w 144"/>
              <a:gd name="T79" fmla="*/ 99 h 144"/>
              <a:gd name="T80" fmla="*/ 77 w 144"/>
              <a:gd name="T81" fmla="*/ 99 h 144"/>
              <a:gd name="T82" fmla="*/ 87 w 144"/>
              <a:gd name="T83" fmla="*/ 94 h 144"/>
              <a:gd name="T84" fmla="*/ 94 w 144"/>
              <a:gd name="T85" fmla="*/ 87 h 144"/>
              <a:gd name="T86" fmla="*/ 98 w 144"/>
              <a:gd name="T87" fmla="*/ 78 h 144"/>
              <a:gd name="T88" fmla="*/ 98 w 144"/>
              <a:gd name="T89" fmla="*/ 67 h 144"/>
              <a:gd name="T90" fmla="*/ 94 w 144"/>
              <a:gd name="T91" fmla="*/ 5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44">
                <a:moveTo>
                  <a:pt x="66" y="40"/>
                </a:moveTo>
                <a:cubicBezTo>
                  <a:pt x="66" y="37"/>
                  <a:pt x="69" y="34"/>
                  <a:pt x="72" y="34"/>
                </a:cubicBezTo>
                <a:cubicBezTo>
                  <a:pt x="75" y="34"/>
                  <a:pt x="77" y="37"/>
                  <a:pt x="77" y="40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70"/>
                  <a:pt x="75" y="72"/>
                  <a:pt x="72" y="72"/>
                </a:cubicBezTo>
                <a:cubicBezTo>
                  <a:pt x="69" y="72"/>
                  <a:pt x="66" y="70"/>
                  <a:pt x="66" y="66"/>
                </a:cubicBezTo>
                <a:cubicBezTo>
                  <a:pt x="66" y="40"/>
                  <a:pt x="66" y="40"/>
                  <a:pt x="66" y="40"/>
                </a:cubicBezTo>
                <a:close/>
                <a:moveTo>
                  <a:pt x="72" y="0"/>
                </a:moveTo>
                <a:cubicBezTo>
                  <a:pt x="72" y="0"/>
                  <a:pt x="72" y="0"/>
                  <a:pt x="72" y="0"/>
                </a:cubicBezTo>
                <a:cubicBezTo>
                  <a:pt x="92" y="0"/>
                  <a:pt x="110" y="8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2"/>
                  <a:pt x="136" y="110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10" y="136"/>
                  <a:pt x="92" y="144"/>
                  <a:pt x="72" y="144"/>
                </a:cubicBezTo>
                <a:cubicBezTo>
                  <a:pt x="52" y="144"/>
                  <a:pt x="34" y="136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8" y="110"/>
                  <a:pt x="0" y="92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04" y="18"/>
                  <a:pt x="89" y="11"/>
                  <a:pt x="72" y="11"/>
                </a:cubicBezTo>
                <a:cubicBezTo>
                  <a:pt x="55" y="11"/>
                  <a:pt x="40" y="1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18" y="40"/>
                  <a:pt x="11" y="55"/>
                  <a:pt x="11" y="72"/>
                </a:cubicBezTo>
                <a:cubicBezTo>
                  <a:pt x="11" y="89"/>
                  <a:pt x="18" y="104"/>
                  <a:pt x="29" y="115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40" y="126"/>
                  <a:pt x="55" y="133"/>
                  <a:pt x="72" y="133"/>
                </a:cubicBezTo>
                <a:cubicBezTo>
                  <a:pt x="89" y="133"/>
                  <a:pt x="104" y="126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6" y="104"/>
                  <a:pt x="133" y="89"/>
                  <a:pt x="133" y="72"/>
                </a:cubicBezTo>
                <a:cubicBezTo>
                  <a:pt x="133" y="55"/>
                  <a:pt x="126" y="40"/>
                  <a:pt x="115" y="29"/>
                </a:cubicBezTo>
                <a:cubicBezTo>
                  <a:pt x="115" y="29"/>
                  <a:pt x="115" y="29"/>
                  <a:pt x="115" y="29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9" y="51"/>
                  <a:pt x="89" y="47"/>
                  <a:pt x="91" y="45"/>
                </a:cubicBezTo>
                <a:cubicBezTo>
                  <a:pt x="93" y="43"/>
                  <a:pt x="97" y="43"/>
                  <a:pt x="99" y="45"/>
                </a:cubicBezTo>
                <a:cubicBezTo>
                  <a:pt x="100" y="47"/>
                  <a:pt x="102" y="49"/>
                  <a:pt x="103" y="51"/>
                </a:cubicBezTo>
                <a:cubicBezTo>
                  <a:pt x="105" y="53"/>
                  <a:pt x="106" y="55"/>
                  <a:pt x="107" y="57"/>
                </a:cubicBezTo>
                <a:cubicBezTo>
                  <a:pt x="108" y="60"/>
                  <a:pt x="109" y="62"/>
                  <a:pt x="109" y="65"/>
                </a:cubicBezTo>
                <a:cubicBezTo>
                  <a:pt x="110" y="67"/>
                  <a:pt x="110" y="70"/>
                  <a:pt x="110" y="72"/>
                </a:cubicBezTo>
                <a:cubicBezTo>
                  <a:pt x="110" y="75"/>
                  <a:pt x="110" y="77"/>
                  <a:pt x="109" y="80"/>
                </a:cubicBezTo>
                <a:cubicBezTo>
                  <a:pt x="109" y="82"/>
                  <a:pt x="108" y="85"/>
                  <a:pt x="107" y="87"/>
                </a:cubicBezTo>
                <a:cubicBezTo>
                  <a:pt x="106" y="89"/>
                  <a:pt x="105" y="91"/>
                  <a:pt x="103" y="93"/>
                </a:cubicBezTo>
                <a:cubicBezTo>
                  <a:pt x="102" y="95"/>
                  <a:pt x="100" y="97"/>
                  <a:pt x="99" y="99"/>
                </a:cubicBezTo>
                <a:cubicBezTo>
                  <a:pt x="97" y="101"/>
                  <a:pt x="95" y="102"/>
                  <a:pt x="93" y="104"/>
                </a:cubicBezTo>
                <a:cubicBezTo>
                  <a:pt x="91" y="105"/>
                  <a:pt x="89" y="106"/>
                  <a:pt x="87" y="107"/>
                </a:cubicBezTo>
                <a:cubicBezTo>
                  <a:pt x="84" y="108"/>
                  <a:pt x="82" y="109"/>
                  <a:pt x="79" y="109"/>
                </a:cubicBezTo>
                <a:cubicBezTo>
                  <a:pt x="77" y="110"/>
                  <a:pt x="74" y="110"/>
                  <a:pt x="72" y="110"/>
                </a:cubicBezTo>
                <a:cubicBezTo>
                  <a:pt x="69" y="110"/>
                  <a:pt x="67" y="110"/>
                  <a:pt x="64" y="109"/>
                </a:cubicBezTo>
                <a:cubicBezTo>
                  <a:pt x="62" y="109"/>
                  <a:pt x="59" y="108"/>
                  <a:pt x="57" y="107"/>
                </a:cubicBezTo>
                <a:cubicBezTo>
                  <a:pt x="55" y="106"/>
                  <a:pt x="53" y="105"/>
                  <a:pt x="51" y="104"/>
                </a:cubicBezTo>
                <a:cubicBezTo>
                  <a:pt x="49" y="102"/>
                  <a:pt x="47" y="101"/>
                  <a:pt x="45" y="99"/>
                </a:cubicBezTo>
                <a:cubicBezTo>
                  <a:pt x="43" y="97"/>
                  <a:pt x="42" y="95"/>
                  <a:pt x="40" y="93"/>
                </a:cubicBezTo>
                <a:cubicBezTo>
                  <a:pt x="39" y="91"/>
                  <a:pt x="38" y="89"/>
                  <a:pt x="37" y="87"/>
                </a:cubicBezTo>
                <a:cubicBezTo>
                  <a:pt x="36" y="85"/>
                  <a:pt x="35" y="82"/>
                  <a:pt x="35" y="80"/>
                </a:cubicBezTo>
                <a:cubicBezTo>
                  <a:pt x="34" y="77"/>
                  <a:pt x="34" y="75"/>
                  <a:pt x="34" y="72"/>
                </a:cubicBezTo>
                <a:cubicBezTo>
                  <a:pt x="34" y="70"/>
                  <a:pt x="34" y="67"/>
                  <a:pt x="35" y="65"/>
                </a:cubicBezTo>
                <a:cubicBezTo>
                  <a:pt x="35" y="62"/>
                  <a:pt x="36" y="60"/>
                  <a:pt x="37" y="57"/>
                </a:cubicBezTo>
                <a:cubicBezTo>
                  <a:pt x="38" y="55"/>
                  <a:pt x="39" y="53"/>
                  <a:pt x="40" y="51"/>
                </a:cubicBezTo>
                <a:cubicBezTo>
                  <a:pt x="42" y="49"/>
                  <a:pt x="43" y="47"/>
                  <a:pt x="45" y="45"/>
                </a:cubicBezTo>
                <a:cubicBezTo>
                  <a:pt x="47" y="43"/>
                  <a:pt x="51" y="43"/>
                  <a:pt x="53" y="45"/>
                </a:cubicBezTo>
                <a:cubicBezTo>
                  <a:pt x="55" y="47"/>
                  <a:pt x="55" y="51"/>
                  <a:pt x="53" y="53"/>
                </a:cubicBezTo>
                <a:cubicBezTo>
                  <a:pt x="52" y="54"/>
                  <a:pt x="51" y="56"/>
                  <a:pt x="50" y="57"/>
                </a:cubicBezTo>
                <a:cubicBezTo>
                  <a:pt x="49" y="59"/>
                  <a:pt x="48" y="60"/>
                  <a:pt x="47" y="62"/>
                </a:cubicBezTo>
                <a:cubicBezTo>
                  <a:pt x="46" y="63"/>
                  <a:pt x="46" y="65"/>
                  <a:pt x="46" y="67"/>
                </a:cubicBezTo>
                <a:cubicBezTo>
                  <a:pt x="45" y="68"/>
                  <a:pt x="45" y="70"/>
                  <a:pt x="45" y="72"/>
                </a:cubicBezTo>
                <a:cubicBezTo>
                  <a:pt x="45" y="74"/>
                  <a:pt x="45" y="76"/>
                  <a:pt x="46" y="78"/>
                </a:cubicBezTo>
                <a:cubicBezTo>
                  <a:pt x="46" y="79"/>
                  <a:pt x="46" y="81"/>
                  <a:pt x="47" y="83"/>
                </a:cubicBezTo>
                <a:cubicBezTo>
                  <a:pt x="48" y="84"/>
                  <a:pt x="49" y="86"/>
                  <a:pt x="50" y="87"/>
                </a:cubicBezTo>
                <a:cubicBezTo>
                  <a:pt x="51" y="89"/>
                  <a:pt x="52" y="90"/>
                  <a:pt x="53" y="91"/>
                </a:cubicBezTo>
                <a:cubicBezTo>
                  <a:pt x="54" y="92"/>
                  <a:pt x="55" y="93"/>
                  <a:pt x="57" y="94"/>
                </a:cubicBezTo>
                <a:cubicBezTo>
                  <a:pt x="58" y="95"/>
                  <a:pt x="60" y="96"/>
                  <a:pt x="61" y="97"/>
                </a:cubicBezTo>
                <a:cubicBezTo>
                  <a:pt x="63" y="98"/>
                  <a:pt x="65" y="98"/>
                  <a:pt x="66" y="99"/>
                </a:cubicBezTo>
                <a:cubicBezTo>
                  <a:pt x="68" y="99"/>
                  <a:pt x="70" y="99"/>
                  <a:pt x="72" y="99"/>
                </a:cubicBezTo>
                <a:cubicBezTo>
                  <a:pt x="74" y="99"/>
                  <a:pt x="76" y="99"/>
                  <a:pt x="77" y="99"/>
                </a:cubicBezTo>
                <a:cubicBezTo>
                  <a:pt x="79" y="98"/>
                  <a:pt x="81" y="98"/>
                  <a:pt x="82" y="97"/>
                </a:cubicBezTo>
                <a:cubicBezTo>
                  <a:pt x="84" y="96"/>
                  <a:pt x="85" y="95"/>
                  <a:pt x="87" y="94"/>
                </a:cubicBezTo>
                <a:cubicBezTo>
                  <a:pt x="88" y="93"/>
                  <a:pt x="90" y="92"/>
                  <a:pt x="91" y="91"/>
                </a:cubicBezTo>
                <a:cubicBezTo>
                  <a:pt x="92" y="90"/>
                  <a:pt x="93" y="89"/>
                  <a:pt x="94" y="87"/>
                </a:cubicBezTo>
                <a:cubicBezTo>
                  <a:pt x="95" y="86"/>
                  <a:pt x="96" y="84"/>
                  <a:pt x="97" y="83"/>
                </a:cubicBezTo>
                <a:cubicBezTo>
                  <a:pt x="97" y="81"/>
                  <a:pt x="98" y="79"/>
                  <a:pt x="98" y="78"/>
                </a:cubicBezTo>
                <a:cubicBezTo>
                  <a:pt x="99" y="76"/>
                  <a:pt x="99" y="74"/>
                  <a:pt x="99" y="72"/>
                </a:cubicBezTo>
                <a:cubicBezTo>
                  <a:pt x="99" y="70"/>
                  <a:pt x="99" y="68"/>
                  <a:pt x="98" y="67"/>
                </a:cubicBezTo>
                <a:cubicBezTo>
                  <a:pt x="98" y="65"/>
                  <a:pt x="97" y="63"/>
                  <a:pt x="97" y="62"/>
                </a:cubicBezTo>
                <a:cubicBezTo>
                  <a:pt x="96" y="60"/>
                  <a:pt x="95" y="59"/>
                  <a:pt x="94" y="57"/>
                </a:cubicBezTo>
                <a:cubicBezTo>
                  <a:pt x="93" y="56"/>
                  <a:pt x="92" y="54"/>
                  <a:pt x="9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82" name="PA_淘宝店chenying0907 54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4470400" y="1996104"/>
            <a:ext cx="1492250" cy="2234301"/>
            <a:chOff x="2816" y="1206"/>
            <a:chExt cx="940" cy="1407"/>
          </a:xfrm>
        </p:grpSpPr>
        <p:sp>
          <p:nvSpPr>
            <p:cNvPr id="22540" name="淘宝店chenying0907 12"/>
            <p:cNvSpPr>
              <a:spLocks noEditPoints="1"/>
            </p:cNvSpPr>
            <p:nvPr/>
          </p:nvSpPr>
          <p:spPr bwMode="auto">
            <a:xfrm>
              <a:off x="2816" y="1501"/>
              <a:ext cx="940" cy="1112"/>
            </a:xfrm>
            <a:custGeom>
              <a:avLst/>
              <a:gdLst>
                <a:gd name="T0" fmla="*/ 834 w 957"/>
                <a:gd name="T1" fmla="*/ 1132 h 1132"/>
                <a:gd name="T2" fmla="*/ 116 w 957"/>
                <a:gd name="T3" fmla="*/ 1132 h 1132"/>
                <a:gd name="T4" fmla="*/ 20 w 957"/>
                <a:gd name="T5" fmla="*/ 1083 h 1132"/>
                <a:gd name="T6" fmla="*/ 19 w 957"/>
                <a:gd name="T7" fmla="*/ 980 h 1132"/>
                <a:gd name="T8" fmla="*/ 77 w 957"/>
                <a:gd name="T9" fmla="*/ 889 h 1132"/>
                <a:gd name="T10" fmla="*/ 210 w 957"/>
                <a:gd name="T11" fmla="*/ 685 h 1132"/>
                <a:gd name="T12" fmla="*/ 339 w 957"/>
                <a:gd name="T13" fmla="*/ 487 h 1132"/>
                <a:gd name="T14" fmla="*/ 339 w 957"/>
                <a:gd name="T15" fmla="*/ 118 h 1132"/>
                <a:gd name="T16" fmla="*/ 302 w 957"/>
                <a:gd name="T17" fmla="*/ 61 h 1132"/>
                <a:gd name="T18" fmla="*/ 364 w 957"/>
                <a:gd name="T19" fmla="*/ 0 h 1132"/>
                <a:gd name="T20" fmla="*/ 585 w 957"/>
                <a:gd name="T21" fmla="*/ 0 h 1132"/>
                <a:gd name="T22" fmla="*/ 646 w 957"/>
                <a:gd name="T23" fmla="*/ 61 h 1132"/>
                <a:gd name="T24" fmla="*/ 610 w 957"/>
                <a:gd name="T25" fmla="*/ 118 h 1132"/>
                <a:gd name="T26" fmla="*/ 610 w 957"/>
                <a:gd name="T27" fmla="*/ 487 h 1132"/>
                <a:gd name="T28" fmla="*/ 741 w 957"/>
                <a:gd name="T29" fmla="*/ 685 h 1132"/>
                <a:gd name="T30" fmla="*/ 875 w 957"/>
                <a:gd name="T31" fmla="*/ 889 h 1132"/>
                <a:gd name="T32" fmla="*/ 927 w 957"/>
                <a:gd name="T33" fmla="*/ 970 h 1132"/>
                <a:gd name="T34" fmla="*/ 935 w 957"/>
                <a:gd name="T35" fmla="*/ 1076 h 1132"/>
                <a:gd name="T36" fmla="*/ 834 w 957"/>
                <a:gd name="T37" fmla="*/ 1132 h 1132"/>
                <a:gd name="T38" fmla="*/ 364 w 957"/>
                <a:gd name="T39" fmla="*/ 50 h 1132"/>
                <a:gd name="T40" fmla="*/ 352 w 957"/>
                <a:gd name="T41" fmla="*/ 61 h 1132"/>
                <a:gd name="T42" fmla="*/ 364 w 957"/>
                <a:gd name="T43" fmla="*/ 73 h 1132"/>
                <a:gd name="T44" fmla="*/ 389 w 957"/>
                <a:gd name="T45" fmla="*/ 73 h 1132"/>
                <a:gd name="T46" fmla="*/ 389 w 957"/>
                <a:gd name="T47" fmla="*/ 502 h 1132"/>
                <a:gd name="T48" fmla="*/ 385 w 957"/>
                <a:gd name="T49" fmla="*/ 509 h 1132"/>
                <a:gd name="T50" fmla="*/ 252 w 957"/>
                <a:gd name="T51" fmla="*/ 713 h 1132"/>
                <a:gd name="T52" fmla="*/ 119 w 957"/>
                <a:gd name="T53" fmla="*/ 917 h 1132"/>
                <a:gd name="T54" fmla="*/ 62 w 957"/>
                <a:gd name="T55" fmla="*/ 1005 h 1132"/>
                <a:gd name="T56" fmla="*/ 63 w 957"/>
                <a:gd name="T57" fmla="*/ 1058 h 1132"/>
                <a:gd name="T58" fmla="*/ 116 w 957"/>
                <a:gd name="T59" fmla="*/ 1082 h 1132"/>
                <a:gd name="T60" fmla="*/ 834 w 957"/>
                <a:gd name="T61" fmla="*/ 1082 h 1132"/>
                <a:gd name="T62" fmla="*/ 891 w 957"/>
                <a:gd name="T63" fmla="*/ 1051 h 1132"/>
                <a:gd name="T64" fmla="*/ 884 w 957"/>
                <a:gd name="T65" fmla="*/ 997 h 1132"/>
                <a:gd name="T66" fmla="*/ 833 w 957"/>
                <a:gd name="T67" fmla="*/ 917 h 1132"/>
                <a:gd name="T68" fmla="*/ 699 w 957"/>
                <a:gd name="T69" fmla="*/ 713 h 1132"/>
                <a:gd name="T70" fmla="*/ 564 w 957"/>
                <a:gd name="T71" fmla="*/ 509 h 1132"/>
                <a:gd name="T72" fmla="*/ 559 w 957"/>
                <a:gd name="T73" fmla="*/ 502 h 1132"/>
                <a:gd name="T74" fmla="*/ 559 w 957"/>
                <a:gd name="T75" fmla="*/ 73 h 1132"/>
                <a:gd name="T76" fmla="*/ 585 w 957"/>
                <a:gd name="T77" fmla="*/ 73 h 1132"/>
                <a:gd name="T78" fmla="*/ 596 w 957"/>
                <a:gd name="T79" fmla="*/ 61 h 1132"/>
                <a:gd name="T80" fmla="*/ 585 w 957"/>
                <a:gd name="T81" fmla="*/ 50 h 1132"/>
                <a:gd name="T82" fmla="*/ 364 w 957"/>
                <a:gd name="T83" fmla="*/ 5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7" h="1132">
                  <a:moveTo>
                    <a:pt x="834" y="1132"/>
                  </a:moveTo>
                  <a:cubicBezTo>
                    <a:pt x="116" y="1132"/>
                    <a:pt x="116" y="1132"/>
                    <a:pt x="116" y="1132"/>
                  </a:cubicBezTo>
                  <a:cubicBezTo>
                    <a:pt x="57" y="1132"/>
                    <a:pt x="30" y="1102"/>
                    <a:pt x="20" y="1083"/>
                  </a:cubicBezTo>
                  <a:cubicBezTo>
                    <a:pt x="0" y="1048"/>
                    <a:pt x="5" y="1004"/>
                    <a:pt x="19" y="980"/>
                  </a:cubicBezTo>
                  <a:cubicBezTo>
                    <a:pt x="23" y="972"/>
                    <a:pt x="42" y="943"/>
                    <a:pt x="77" y="889"/>
                  </a:cubicBezTo>
                  <a:cubicBezTo>
                    <a:pt x="108" y="841"/>
                    <a:pt x="153" y="772"/>
                    <a:pt x="210" y="685"/>
                  </a:cubicBezTo>
                  <a:cubicBezTo>
                    <a:pt x="269" y="594"/>
                    <a:pt x="324" y="510"/>
                    <a:pt x="339" y="487"/>
                  </a:cubicBezTo>
                  <a:cubicBezTo>
                    <a:pt x="339" y="118"/>
                    <a:pt x="339" y="118"/>
                    <a:pt x="339" y="118"/>
                  </a:cubicBezTo>
                  <a:cubicBezTo>
                    <a:pt x="317" y="108"/>
                    <a:pt x="302" y="87"/>
                    <a:pt x="302" y="61"/>
                  </a:cubicBezTo>
                  <a:cubicBezTo>
                    <a:pt x="302" y="27"/>
                    <a:pt x="330" y="0"/>
                    <a:pt x="364" y="0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619" y="0"/>
                    <a:pt x="646" y="27"/>
                    <a:pt x="646" y="61"/>
                  </a:cubicBezTo>
                  <a:cubicBezTo>
                    <a:pt x="646" y="87"/>
                    <a:pt x="631" y="108"/>
                    <a:pt x="610" y="118"/>
                  </a:cubicBezTo>
                  <a:cubicBezTo>
                    <a:pt x="610" y="487"/>
                    <a:pt x="610" y="487"/>
                    <a:pt x="610" y="487"/>
                  </a:cubicBezTo>
                  <a:cubicBezTo>
                    <a:pt x="625" y="510"/>
                    <a:pt x="681" y="594"/>
                    <a:pt x="741" y="685"/>
                  </a:cubicBezTo>
                  <a:cubicBezTo>
                    <a:pt x="797" y="771"/>
                    <a:pt x="842" y="840"/>
                    <a:pt x="875" y="889"/>
                  </a:cubicBezTo>
                  <a:cubicBezTo>
                    <a:pt x="900" y="929"/>
                    <a:pt x="918" y="956"/>
                    <a:pt x="927" y="970"/>
                  </a:cubicBezTo>
                  <a:cubicBezTo>
                    <a:pt x="957" y="1020"/>
                    <a:pt x="945" y="1058"/>
                    <a:pt x="935" y="1076"/>
                  </a:cubicBezTo>
                  <a:cubicBezTo>
                    <a:pt x="914" y="1113"/>
                    <a:pt x="868" y="1132"/>
                    <a:pt x="834" y="1132"/>
                  </a:cubicBezTo>
                  <a:close/>
                  <a:moveTo>
                    <a:pt x="364" y="50"/>
                  </a:moveTo>
                  <a:cubicBezTo>
                    <a:pt x="357" y="50"/>
                    <a:pt x="352" y="55"/>
                    <a:pt x="352" y="61"/>
                  </a:cubicBezTo>
                  <a:cubicBezTo>
                    <a:pt x="352" y="68"/>
                    <a:pt x="357" y="73"/>
                    <a:pt x="364" y="73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89" y="502"/>
                    <a:pt x="389" y="502"/>
                    <a:pt x="389" y="502"/>
                  </a:cubicBezTo>
                  <a:cubicBezTo>
                    <a:pt x="385" y="509"/>
                    <a:pt x="385" y="509"/>
                    <a:pt x="385" y="509"/>
                  </a:cubicBezTo>
                  <a:cubicBezTo>
                    <a:pt x="385" y="509"/>
                    <a:pt x="322" y="605"/>
                    <a:pt x="252" y="713"/>
                  </a:cubicBezTo>
                  <a:cubicBezTo>
                    <a:pt x="195" y="799"/>
                    <a:pt x="150" y="868"/>
                    <a:pt x="119" y="917"/>
                  </a:cubicBezTo>
                  <a:cubicBezTo>
                    <a:pt x="77" y="982"/>
                    <a:pt x="65" y="1001"/>
                    <a:pt x="62" y="1005"/>
                  </a:cubicBezTo>
                  <a:cubicBezTo>
                    <a:pt x="56" y="1015"/>
                    <a:pt x="53" y="1040"/>
                    <a:pt x="63" y="1058"/>
                  </a:cubicBezTo>
                  <a:cubicBezTo>
                    <a:pt x="72" y="1074"/>
                    <a:pt x="90" y="1082"/>
                    <a:pt x="116" y="1082"/>
                  </a:cubicBezTo>
                  <a:cubicBezTo>
                    <a:pt x="834" y="1082"/>
                    <a:pt x="834" y="1082"/>
                    <a:pt x="834" y="1082"/>
                  </a:cubicBezTo>
                  <a:cubicBezTo>
                    <a:pt x="853" y="1082"/>
                    <a:pt x="880" y="1070"/>
                    <a:pt x="891" y="1051"/>
                  </a:cubicBezTo>
                  <a:cubicBezTo>
                    <a:pt x="899" y="1036"/>
                    <a:pt x="897" y="1018"/>
                    <a:pt x="884" y="997"/>
                  </a:cubicBezTo>
                  <a:cubicBezTo>
                    <a:pt x="875" y="982"/>
                    <a:pt x="858" y="955"/>
                    <a:pt x="833" y="917"/>
                  </a:cubicBezTo>
                  <a:cubicBezTo>
                    <a:pt x="800" y="867"/>
                    <a:pt x="755" y="798"/>
                    <a:pt x="699" y="713"/>
                  </a:cubicBezTo>
                  <a:cubicBezTo>
                    <a:pt x="628" y="606"/>
                    <a:pt x="564" y="510"/>
                    <a:pt x="564" y="509"/>
                  </a:cubicBezTo>
                  <a:cubicBezTo>
                    <a:pt x="559" y="502"/>
                    <a:pt x="559" y="502"/>
                    <a:pt x="559" y="502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85" y="73"/>
                    <a:pt x="585" y="73"/>
                    <a:pt x="585" y="73"/>
                  </a:cubicBezTo>
                  <a:cubicBezTo>
                    <a:pt x="591" y="73"/>
                    <a:pt x="596" y="68"/>
                    <a:pt x="596" y="61"/>
                  </a:cubicBezTo>
                  <a:cubicBezTo>
                    <a:pt x="596" y="55"/>
                    <a:pt x="591" y="50"/>
                    <a:pt x="585" y="50"/>
                  </a:cubicBezTo>
                  <a:lnTo>
                    <a:pt x="364" y="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淘宝店chenying0907 13"/>
            <p:cNvSpPr>
              <a:spLocks/>
            </p:cNvSpPr>
            <p:nvPr/>
          </p:nvSpPr>
          <p:spPr bwMode="auto">
            <a:xfrm>
              <a:off x="3137" y="1525"/>
              <a:ext cx="289" cy="462"/>
            </a:xfrm>
            <a:custGeom>
              <a:avLst/>
              <a:gdLst>
                <a:gd name="T0" fmla="*/ 258 w 294"/>
                <a:gd name="T1" fmla="*/ 0 h 470"/>
                <a:gd name="T2" fmla="*/ 37 w 294"/>
                <a:gd name="T3" fmla="*/ 0 h 470"/>
                <a:gd name="T4" fmla="*/ 0 w 294"/>
                <a:gd name="T5" fmla="*/ 36 h 470"/>
                <a:gd name="T6" fmla="*/ 37 w 294"/>
                <a:gd name="T7" fmla="*/ 73 h 470"/>
                <a:gd name="T8" fmla="*/ 37 w 294"/>
                <a:gd name="T9" fmla="*/ 470 h 470"/>
                <a:gd name="T10" fmla="*/ 258 w 294"/>
                <a:gd name="T11" fmla="*/ 470 h 470"/>
                <a:gd name="T12" fmla="*/ 258 w 294"/>
                <a:gd name="T13" fmla="*/ 73 h 470"/>
                <a:gd name="T14" fmla="*/ 294 w 294"/>
                <a:gd name="T15" fmla="*/ 36 h 470"/>
                <a:gd name="T16" fmla="*/ 258 w 294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470">
                  <a:moveTo>
                    <a:pt x="2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7"/>
                    <a:pt x="16" y="73"/>
                    <a:pt x="37" y="73"/>
                  </a:cubicBezTo>
                  <a:cubicBezTo>
                    <a:pt x="37" y="470"/>
                    <a:pt x="37" y="470"/>
                    <a:pt x="37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73"/>
                    <a:pt x="258" y="73"/>
                    <a:pt x="258" y="73"/>
                  </a:cubicBezTo>
                  <a:cubicBezTo>
                    <a:pt x="278" y="73"/>
                    <a:pt x="294" y="57"/>
                    <a:pt x="294" y="36"/>
                  </a:cubicBezTo>
                  <a:cubicBezTo>
                    <a:pt x="294" y="16"/>
                    <a:pt x="278" y="0"/>
                    <a:pt x="2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淘宝店chenying0907 14"/>
            <p:cNvSpPr>
              <a:spLocks/>
            </p:cNvSpPr>
            <p:nvPr/>
          </p:nvSpPr>
          <p:spPr bwMode="auto">
            <a:xfrm>
              <a:off x="3043" y="1987"/>
              <a:ext cx="480" cy="201"/>
            </a:xfrm>
            <a:custGeom>
              <a:avLst/>
              <a:gdLst>
                <a:gd name="T0" fmla="*/ 489 w 489"/>
                <a:gd name="T1" fmla="*/ 204 h 204"/>
                <a:gd name="T2" fmla="*/ 354 w 489"/>
                <a:gd name="T3" fmla="*/ 0 h 204"/>
                <a:gd name="T4" fmla="*/ 133 w 489"/>
                <a:gd name="T5" fmla="*/ 0 h 204"/>
                <a:gd name="T6" fmla="*/ 0 w 489"/>
                <a:gd name="T7" fmla="*/ 204 h 204"/>
                <a:gd name="T8" fmla="*/ 489 w 48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4">
                  <a:moveTo>
                    <a:pt x="489" y="204"/>
                  </a:moveTo>
                  <a:cubicBezTo>
                    <a:pt x="417" y="96"/>
                    <a:pt x="354" y="0"/>
                    <a:pt x="35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0" y="96"/>
                    <a:pt x="0" y="204"/>
                  </a:cubicBezTo>
                  <a:lnTo>
                    <a:pt x="489" y="2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淘宝店chenying0907 15"/>
            <p:cNvSpPr>
              <a:spLocks/>
            </p:cNvSpPr>
            <p:nvPr/>
          </p:nvSpPr>
          <p:spPr bwMode="auto">
            <a:xfrm>
              <a:off x="2912" y="2188"/>
              <a:ext cx="743" cy="200"/>
            </a:xfrm>
            <a:custGeom>
              <a:avLst/>
              <a:gdLst>
                <a:gd name="T0" fmla="*/ 0 w 756"/>
                <a:gd name="T1" fmla="*/ 204 h 204"/>
                <a:gd name="T2" fmla="*/ 756 w 756"/>
                <a:gd name="T3" fmla="*/ 204 h 204"/>
                <a:gd name="T4" fmla="*/ 622 w 756"/>
                <a:gd name="T5" fmla="*/ 0 h 204"/>
                <a:gd name="T6" fmla="*/ 133 w 756"/>
                <a:gd name="T7" fmla="*/ 0 h 204"/>
                <a:gd name="T8" fmla="*/ 0 w 75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204">
                  <a:moveTo>
                    <a:pt x="0" y="204"/>
                  </a:moveTo>
                  <a:cubicBezTo>
                    <a:pt x="756" y="204"/>
                    <a:pt x="756" y="204"/>
                    <a:pt x="756" y="204"/>
                  </a:cubicBezTo>
                  <a:cubicBezTo>
                    <a:pt x="718" y="147"/>
                    <a:pt x="669" y="71"/>
                    <a:pt x="62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6" y="71"/>
                    <a:pt x="37" y="147"/>
                    <a:pt x="0" y="2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淘宝店chenying0907 16"/>
            <p:cNvSpPr>
              <a:spLocks/>
            </p:cNvSpPr>
            <p:nvPr/>
          </p:nvSpPr>
          <p:spPr bwMode="auto">
            <a:xfrm>
              <a:off x="2839" y="2388"/>
              <a:ext cx="913" cy="200"/>
            </a:xfrm>
            <a:custGeom>
              <a:avLst/>
              <a:gdLst>
                <a:gd name="T0" fmla="*/ 882 w 930"/>
                <a:gd name="T1" fmla="*/ 80 h 204"/>
                <a:gd name="T2" fmla="*/ 831 w 930"/>
                <a:gd name="T3" fmla="*/ 0 h 204"/>
                <a:gd name="T4" fmla="*/ 75 w 930"/>
                <a:gd name="T5" fmla="*/ 0 h 204"/>
                <a:gd name="T6" fmla="*/ 17 w 930"/>
                <a:gd name="T7" fmla="*/ 89 h 204"/>
                <a:gd name="T8" fmla="*/ 93 w 930"/>
                <a:gd name="T9" fmla="*/ 204 h 204"/>
                <a:gd name="T10" fmla="*/ 811 w 930"/>
                <a:gd name="T11" fmla="*/ 204 h 204"/>
                <a:gd name="T12" fmla="*/ 882 w 930"/>
                <a:gd name="T13" fmla="*/ 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204">
                  <a:moveTo>
                    <a:pt x="882" y="80"/>
                  </a:moveTo>
                  <a:cubicBezTo>
                    <a:pt x="873" y="65"/>
                    <a:pt x="854" y="36"/>
                    <a:pt x="83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4" y="48"/>
                    <a:pt x="22" y="82"/>
                    <a:pt x="17" y="89"/>
                  </a:cubicBezTo>
                  <a:cubicBezTo>
                    <a:pt x="0" y="120"/>
                    <a:pt x="1" y="204"/>
                    <a:pt x="93" y="204"/>
                  </a:cubicBezTo>
                  <a:cubicBezTo>
                    <a:pt x="186" y="204"/>
                    <a:pt x="766" y="204"/>
                    <a:pt x="811" y="204"/>
                  </a:cubicBezTo>
                  <a:cubicBezTo>
                    <a:pt x="857" y="204"/>
                    <a:pt x="930" y="159"/>
                    <a:pt x="882" y="8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Oval 17"/>
            <p:cNvSpPr>
              <a:spLocks noChangeArrowheads="1"/>
            </p:cNvSpPr>
            <p:nvPr/>
          </p:nvSpPr>
          <p:spPr bwMode="auto">
            <a:xfrm>
              <a:off x="3275" y="1682"/>
              <a:ext cx="70" cy="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Oval 18"/>
            <p:cNvSpPr>
              <a:spLocks noChangeArrowheads="1"/>
            </p:cNvSpPr>
            <p:nvPr/>
          </p:nvSpPr>
          <p:spPr bwMode="auto">
            <a:xfrm>
              <a:off x="3181" y="1369"/>
              <a:ext cx="68" cy="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Oval 19"/>
            <p:cNvSpPr>
              <a:spLocks noChangeArrowheads="1"/>
            </p:cNvSpPr>
            <p:nvPr/>
          </p:nvSpPr>
          <p:spPr bwMode="auto">
            <a:xfrm>
              <a:off x="3301" y="1285"/>
              <a:ext cx="48" cy="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Oval 20"/>
            <p:cNvSpPr>
              <a:spLocks noChangeArrowheads="1"/>
            </p:cNvSpPr>
            <p:nvPr/>
          </p:nvSpPr>
          <p:spPr bwMode="auto">
            <a:xfrm>
              <a:off x="3224" y="1206"/>
              <a:ext cx="57" cy="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Oval 21"/>
            <p:cNvSpPr>
              <a:spLocks noChangeArrowheads="1"/>
            </p:cNvSpPr>
            <p:nvPr/>
          </p:nvSpPr>
          <p:spPr bwMode="auto">
            <a:xfrm>
              <a:off x="3229" y="1830"/>
              <a:ext cx="41" cy="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淘宝店chenying0907 37"/>
            <p:cNvSpPr>
              <a:spLocks noEditPoints="1"/>
            </p:cNvSpPr>
            <p:nvPr/>
          </p:nvSpPr>
          <p:spPr bwMode="auto">
            <a:xfrm>
              <a:off x="3232" y="2435"/>
              <a:ext cx="104" cy="104"/>
            </a:xfrm>
            <a:custGeom>
              <a:avLst/>
              <a:gdLst>
                <a:gd name="T0" fmla="*/ 105 w 106"/>
                <a:gd name="T1" fmla="*/ 11 h 106"/>
                <a:gd name="T2" fmla="*/ 90 w 106"/>
                <a:gd name="T3" fmla="*/ 34 h 106"/>
                <a:gd name="T4" fmla="*/ 86 w 106"/>
                <a:gd name="T5" fmla="*/ 34 h 106"/>
                <a:gd name="T6" fmla="*/ 62 w 106"/>
                <a:gd name="T7" fmla="*/ 50 h 106"/>
                <a:gd name="T8" fmla="*/ 76 w 106"/>
                <a:gd name="T9" fmla="*/ 66 h 106"/>
                <a:gd name="T10" fmla="*/ 70 w 106"/>
                <a:gd name="T11" fmla="*/ 75 h 106"/>
                <a:gd name="T12" fmla="*/ 60 w 106"/>
                <a:gd name="T13" fmla="*/ 76 h 106"/>
                <a:gd name="T14" fmla="*/ 26 w 106"/>
                <a:gd name="T15" fmla="*/ 106 h 106"/>
                <a:gd name="T16" fmla="*/ 18 w 106"/>
                <a:gd name="T17" fmla="*/ 103 h 106"/>
                <a:gd name="T18" fmla="*/ 0 w 106"/>
                <a:gd name="T19" fmla="*/ 81 h 106"/>
                <a:gd name="T20" fmla="*/ 0 w 106"/>
                <a:gd name="T21" fmla="*/ 80 h 106"/>
                <a:gd name="T22" fmla="*/ 30 w 106"/>
                <a:gd name="T23" fmla="*/ 46 h 106"/>
                <a:gd name="T24" fmla="*/ 31 w 106"/>
                <a:gd name="T25" fmla="*/ 36 h 106"/>
                <a:gd name="T26" fmla="*/ 40 w 106"/>
                <a:gd name="T27" fmla="*/ 30 h 106"/>
                <a:gd name="T28" fmla="*/ 57 w 106"/>
                <a:gd name="T29" fmla="*/ 44 h 106"/>
                <a:gd name="T30" fmla="*/ 72 w 106"/>
                <a:gd name="T31" fmla="*/ 20 h 106"/>
                <a:gd name="T32" fmla="*/ 72 w 106"/>
                <a:gd name="T33" fmla="*/ 17 h 106"/>
                <a:gd name="T34" fmla="*/ 95 w 106"/>
                <a:gd name="T35" fmla="*/ 1 h 106"/>
                <a:gd name="T36" fmla="*/ 35 w 106"/>
                <a:gd name="T37" fmla="*/ 59 h 106"/>
                <a:gd name="T38" fmla="*/ 38 w 106"/>
                <a:gd name="T39" fmla="*/ 62 h 106"/>
                <a:gd name="T40" fmla="*/ 14 w 106"/>
                <a:gd name="T41" fmla="*/ 83 h 106"/>
                <a:gd name="T42" fmla="*/ 35 w 106"/>
                <a:gd name="T43" fmla="*/ 59 h 106"/>
                <a:gd name="T44" fmla="*/ 44 w 106"/>
                <a:gd name="T45" fmla="*/ 68 h 106"/>
                <a:gd name="T46" fmla="*/ 48 w 106"/>
                <a:gd name="T47" fmla="*/ 71 h 106"/>
                <a:gd name="T48" fmla="*/ 23 w 106"/>
                <a:gd name="T49" fmla="*/ 92 h 106"/>
                <a:gd name="T50" fmla="*/ 44 w 106"/>
                <a:gd name="T51" fmla="*/ 68 h 106"/>
                <a:gd name="T52" fmla="*/ 67 w 106"/>
                <a:gd name="T53" fmla="*/ 66 h 106"/>
                <a:gd name="T54" fmla="*/ 37 w 106"/>
                <a:gd name="T55" fmla="*/ 42 h 106"/>
                <a:gd name="T56" fmla="*/ 39 w 106"/>
                <a:gd name="T57" fmla="*/ 43 h 106"/>
                <a:gd name="T58" fmla="*/ 63 w 106"/>
                <a:gd name="T59" fmla="*/ 67 h 106"/>
                <a:gd name="T60" fmla="*/ 65 w 106"/>
                <a:gd name="T61" fmla="*/ 69 h 106"/>
                <a:gd name="T62" fmla="*/ 28 w 106"/>
                <a:gd name="T63" fmla="*/ 97 h 106"/>
                <a:gd name="T64" fmla="*/ 54 w 106"/>
                <a:gd name="T65" fmla="*/ 70 h 106"/>
                <a:gd name="T66" fmla="*/ 9 w 106"/>
                <a:gd name="T67" fmla="*/ 79 h 106"/>
                <a:gd name="T68" fmla="*/ 9 w 106"/>
                <a:gd name="T69" fmla="*/ 81 h 106"/>
                <a:gd name="T70" fmla="*/ 24 w 106"/>
                <a:gd name="T71" fmla="*/ 97 h 106"/>
                <a:gd name="T72" fmla="*/ 26 w 106"/>
                <a:gd name="T73" fmla="*/ 98 h 106"/>
                <a:gd name="T74" fmla="*/ 100 w 106"/>
                <a:gd name="T75" fmla="*/ 13 h 106"/>
                <a:gd name="T76" fmla="*/ 93 w 106"/>
                <a:gd name="T77" fmla="*/ 6 h 106"/>
                <a:gd name="T78" fmla="*/ 88 w 106"/>
                <a:gd name="T79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106">
                  <a:moveTo>
                    <a:pt x="95" y="1"/>
                  </a:move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3"/>
                    <a:pt x="105" y="1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5"/>
                    <a:pt x="87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2"/>
                    <a:pt x="76" y="64"/>
                    <a:pt x="76" y="66"/>
                  </a:cubicBezTo>
                  <a:cubicBezTo>
                    <a:pt x="76" y="68"/>
                    <a:pt x="75" y="70"/>
                    <a:pt x="74" y="72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9" y="77"/>
                    <a:pt x="67" y="78"/>
                    <a:pt x="65" y="78"/>
                  </a:cubicBezTo>
                  <a:cubicBezTo>
                    <a:pt x="63" y="78"/>
                    <a:pt x="61" y="77"/>
                    <a:pt x="60" y="76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31" y="105"/>
                    <a:pt x="28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3" y="106"/>
                    <a:pt x="20" y="105"/>
                    <a:pt x="18" y="103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1" y="86"/>
                    <a:pt x="0" y="83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8"/>
                    <a:pt x="1" y="75"/>
                    <a:pt x="3" y="7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5"/>
                    <a:pt x="29" y="43"/>
                    <a:pt x="29" y="42"/>
                  </a:cubicBezTo>
                  <a:cubicBezTo>
                    <a:pt x="29" y="39"/>
                    <a:pt x="30" y="37"/>
                    <a:pt x="31" y="36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1"/>
                    <a:pt x="38" y="30"/>
                    <a:pt x="40" y="30"/>
                  </a:cubicBezTo>
                  <a:cubicBezTo>
                    <a:pt x="42" y="30"/>
                    <a:pt x="44" y="31"/>
                    <a:pt x="46" y="33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1" y="19"/>
                    <a:pt x="71" y="18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3" y="0"/>
                    <a:pt x="94" y="0"/>
                    <a:pt x="95" y="1"/>
                  </a:cubicBezTo>
                  <a:close/>
                  <a:moveTo>
                    <a:pt x="35" y="59"/>
                  </a:move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59"/>
                    <a:pt x="39" y="61"/>
                    <a:pt x="38" y="62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6" y="84"/>
                    <a:pt x="15" y="84"/>
                    <a:pt x="14" y="83"/>
                  </a:cubicBezTo>
                  <a:cubicBezTo>
                    <a:pt x="13" y="82"/>
                    <a:pt x="13" y="80"/>
                    <a:pt x="14" y="80"/>
                  </a:cubicBezTo>
                  <a:cubicBezTo>
                    <a:pt x="35" y="59"/>
                    <a:pt x="35" y="59"/>
                    <a:pt x="35" y="59"/>
                  </a:cubicBezTo>
                  <a:close/>
                  <a:moveTo>
                    <a:pt x="44" y="68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5" y="67"/>
                    <a:pt x="47" y="67"/>
                    <a:pt x="48" y="68"/>
                  </a:cubicBezTo>
                  <a:cubicBezTo>
                    <a:pt x="49" y="69"/>
                    <a:pt x="49" y="70"/>
                    <a:pt x="48" y="71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6" y="93"/>
                    <a:pt x="24" y="93"/>
                    <a:pt x="23" y="92"/>
                  </a:cubicBezTo>
                  <a:cubicBezTo>
                    <a:pt x="22" y="91"/>
                    <a:pt x="22" y="90"/>
                    <a:pt x="23" y="89"/>
                  </a:cubicBezTo>
                  <a:cubicBezTo>
                    <a:pt x="44" y="68"/>
                    <a:pt x="44" y="68"/>
                    <a:pt x="44" y="68"/>
                  </a:cubicBezTo>
                  <a:close/>
                  <a:moveTo>
                    <a:pt x="67" y="66"/>
                  </a:moveTo>
                  <a:cubicBezTo>
                    <a:pt x="67" y="66"/>
                    <a:pt x="67" y="66"/>
                    <a:pt x="67" y="66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7" y="66"/>
                    <a:pt x="67" y="66"/>
                    <a:pt x="67" y="66"/>
                  </a:cubicBezTo>
                  <a:close/>
                  <a:moveTo>
                    <a:pt x="28" y="97"/>
                  </a:moveTo>
                  <a:cubicBezTo>
                    <a:pt x="28" y="97"/>
                    <a:pt x="28" y="97"/>
                    <a:pt x="28" y="97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2"/>
                    <a:pt x="9" y="83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5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7" y="97"/>
                    <a:pt x="28" y="97"/>
                  </a:cubicBezTo>
                  <a:close/>
                  <a:moveTo>
                    <a:pt x="100" y="13"/>
                  </a:moveTo>
                  <a:cubicBezTo>
                    <a:pt x="100" y="13"/>
                    <a:pt x="100" y="13"/>
                    <a:pt x="100" y="13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100" y="13"/>
                    <a:pt x="100" y="13"/>
                    <a:pt x="10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淘宝店chenying0907 38"/>
            <p:cNvSpPr>
              <a:spLocks noEditPoints="1"/>
            </p:cNvSpPr>
            <p:nvPr/>
          </p:nvSpPr>
          <p:spPr bwMode="auto">
            <a:xfrm>
              <a:off x="3231" y="2237"/>
              <a:ext cx="106" cy="102"/>
            </a:xfrm>
            <a:custGeom>
              <a:avLst/>
              <a:gdLst>
                <a:gd name="T0" fmla="*/ 27 w 108"/>
                <a:gd name="T1" fmla="*/ 79 h 104"/>
                <a:gd name="T2" fmla="*/ 22 w 108"/>
                <a:gd name="T3" fmla="*/ 91 h 104"/>
                <a:gd name="T4" fmla="*/ 15 w 108"/>
                <a:gd name="T5" fmla="*/ 84 h 104"/>
                <a:gd name="T6" fmla="*/ 22 w 108"/>
                <a:gd name="T7" fmla="*/ 77 h 104"/>
                <a:gd name="T8" fmla="*/ 95 w 108"/>
                <a:gd name="T9" fmla="*/ 0 h 104"/>
                <a:gd name="T10" fmla="*/ 108 w 108"/>
                <a:gd name="T11" fmla="*/ 13 h 104"/>
                <a:gd name="T12" fmla="*/ 108 w 108"/>
                <a:gd name="T13" fmla="*/ 45 h 104"/>
                <a:gd name="T14" fmla="*/ 108 w 108"/>
                <a:gd name="T15" fmla="*/ 77 h 104"/>
                <a:gd name="T16" fmla="*/ 104 w 108"/>
                <a:gd name="T17" fmla="*/ 100 h 104"/>
                <a:gd name="T18" fmla="*/ 4 w 108"/>
                <a:gd name="T19" fmla="*/ 100 h 104"/>
                <a:gd name="T20" fmla="*/ 0 w 108"/>
                <a:gd name="T21" fmla="*/ 77 h 104"/>
                <a:gd name="T22" fmla="*/ 0 w 108"/>
                <a:gd name="T23" fmla="*/ 45 h 104"/>
                <a:gd name="T24" fmla="*/ 0 w 108"/>
                <a:gd name="T25" fmla="*/ 13 h 104"/>
                <a:gd name="T26" fmla="*/ 13 w 108"/>
                <a:gd name="T27" fmla="*/ 0 h 104"/>
                <a:gd name="T28" fmla="*/ 13 w 108"/>
                <a:gd name="T29" fmla="*/ 8 h 104"/>
                <a:gd name="T30" fmla="*/ 10 w 108"/>
                <a:gd name="T31" fmla="*/ 10 h 104"/>
                <a:gd name="T32" fmla="*/ 10 w 108"/>
                <a:gd name="T33" fmla="*/ 30 h 104"/>
                <a:gd name="T34" fmla="*/ 13 w 108"/>
                <a:gd name="T35" fmla="*/ 32 h 104"/>
                <a:gd name="T36" fmla="*/ 95 w 108"/>
                <a:gd name="T37" fmla="*/ 32 h 104"/>
                <a:gd name="T38" fmla="*/ 98 w 108"/>
                <a:gd name="T39" fmla="*/ 31 h 104"/>
                <a:gd name="T40" fmla="*/ 98 w 108"/>
                <a:gd name="T41" fmla="*/ 10 h 104"/>
                <a:gd name="T42" fmla="*/ 95 w 108"/>
                <a:gd name="T43" fmla="*/ 40 h 104"/>
                <a:gd name="T44" fmla="*/ 13 w 108"/>
                <a:gd name="T45" fmla="*/ 40 h 104"/>
                <a:gd name="T46" fmla="*/ 10 w 108"/>
                <a:gd name="T47" fmla="*/ 41 h 104"/>
                <a:gd name="T48" fmla="*/ 9 w 108"/>
                <a:gd name="T49" fmla="*/ 59 h 104"/>
                <a:gd name="T50" fmla="*/ 10 w 108"/>
                <a:gd name="T51" fmla="*/ 63 h 104"/>
                <a:gd name="T52" fmla="*/ 95 w 108"/>
                <a:gd name="T53" fmla="*/ 64 h 104"/>
                <a:gd name="T54" fmla="*/ 98 w 108"/>
                <a:gd name="T55" fmla="*/ 63 h 104"/>
                <a:gd name="T56" fmla="*/ 100 w 108"/>
                <a:gd name="T57" fmla="*/ 45 h 104"/>
                <a:gd name="T58" fmla="*/ 98 w 108"/>
                <a:gd name="T59" fmla="*/ 41 h 104"/>
                <a:gd name="T60" fmla="*/ 95 w 108"/>
                <a:gd name="T61" fmla="*/ 72 h 104"/>
                <a:gd name="T62" fmla="*/ 13 w 108"/>
                <a:gd name="T63" fmla="*/ 72 h 104"/>
                <a:gd name="T64" fmla="*/ 10 w 108"/>
                <a:gd name="T65" fmla="*/ 73 h 104"/>
                <a:gd name="T66" fmla="*/ 10 w 108"/>
                <a:gd name="T67" fmla="*/ 94 h 104"/>
                <a:gd name="T68" fmla="*/ 13 w 108"/>
                <a:gd name="T69" fmla="*/ 96 h 104"/>
                <a:gd name="T70" fmla="*/ 98 w 108"/>
                <a:gd name="T71" fmla="*/ 95 h 104"/>
                <a:gd name="T72" fmla="*/ 100 w 108"/>
                <a:gd name="T73" fmla="*/ 77 h 104"/>
                <a:gd name="T74" fmla="*/ 98 w 108"/>
                <a:gd name="T75" fmla="*/ 73 h 104"/>
                <a:gd name="T76" fmla="*/ 22 w 108"/>
                <a:gd name="T77" fmla="*/ 13 h 104"/>
                <a:gd name="T78" fmla="*/ 30 w 108"/>
                <a:gd name="T79" fmla="*/ 20 h 104"/>
                <a:gd name="T80" fmla="*/ 22 w 108"/>
                <a:gd name="T81" fmla="*/ 28 h 104"/>
                <a:gd name="T82" fmla="*/ 15 w 108"/>
                <a:gd name="T83" fmla="*/ 20 h 104"/>
                <a:gd name="T84" fmla="*/ 22 w 108"/>
                <a:gd name="T85" fmla="*/ 13 h 104"/>
                <a:gd name="T86" fmla="*/ 22 w 108"/>
                <a:gd name="T87" fmla="*/ 18 h 104"/>
                <a:gd name="T88" fmla="*/ 20 w 108"/>
                <a:gd name="T89" fmla="*/ 20 h 104"/>
                <a:gd name="T90" fmla="*/ 22 w 108"/>
                <a:gd name="T91" fmla="*/ 23 h 104"/>
                <a:gd name="T92" fmla="*/ 25 w 108"/>
                <a:gd name="T93" fmla="*/ 20 h 104"/>
                <a:gd name="T94" fmla="*/ 22 w 108"/>
                <a:gd name="T95" fmla="*/ 45 h 104"/>
                <a:gd name="T96" fmla="*/ 27 w 108"/>
                <a:gd name="T97" fmla="*/ 47 h 104"/>
                <a:gd name="T98" fmla="*/ 27 w 108"/>
                <a:gd name="T99" fmla="*/ 57 h 104"/>
                <a:gd name="T100" fmla="*/ 17 w 108"/>
                <a:gd name="T101" fmla="*/ 57 h 104"/>
                <a:gd name="T102" fmla="*/ 17 w 108"/>
                <a:gd name="T103" fmla="*/ 47 h 104"/>
                <a:gd name="T104" fmla="*/ 24 w 108"/>
                <a:gd name="T105" fmla="*/ 50 h 104"/>
                <a:gd name="T106" fmla="*/ 20 w 108"/>
                <a:gd name="T107" fmla="*/ 50 h 104"/>
                <a:gd name="T108" fmla="*/ 20 w 108"/>
                <a:gd name="T109" fmla="*/ 54 h 104"/>
                <a:gd name="T110" fmla="*/ 24 w 108"/>
                <a:gd name="T111" fmla="*/ 54 h 104"/>
                <a:gd name="T112" fmla="*/ 24 w 108"/>
                <a:gd name="T113" fmla="*/ 50 h 104"/>
                <a:gd name="T114" fmla="*/ 22 w 108"/>
                <a:gd name="T115" fmla="*/ 81 h 104"/>
                <a:gd name="T116" fmla="*/ 20 w 108"/>
                <a:gd name="T117" fmla="*/ 84 h 104"/>
                <a:gd name="T118" fmla="*/ 22 w 108"/>
                <a:gd name="T119" fmla="*/ 86 h 104"/>
                <a:gd name="T120" fmla="*/ 25 w 108"/>
                <a:gd name="T121" fmla="*/ 8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8" h="104">
                  <a:moveTo>
                    <a:pt x="22" y="77"/>
                  </a:moveTo>
                  <a:cubicBezTo>
                    <a:pt x="24" y="77"/>
                    <a:pt x="26" y="77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9" y="80"/>
                    <a:pt x="30" y="82"/>
                    <a:pt x="30" y="84"/>
                  </a:cubicBezTo>
                  <a:cubicBezTo>
                    <a:pt x="30" y="86"/>
                    <a:pt x="29" y="88"/>
                    <a:pt x="27" y="89"/>
                  </a:cubicBezTo>
                  <a:cubicBezTo>
                    <a:pt x="26" y="91"/>
                    <a:pt x="24" y="91"/>
                    <a:pt x="22" y="91"/>
                  </a:cubicBezTo>
                  <a:cubicBezTo>
                    <a:pt x="20" y="91"/>
                    <a:pt x="18" y="91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6" y="88"/>
                    <a:pt x="15" y="86"/>
                    <a:pt x="15" y="84"/>
                  </a:cubicBezTo>
                  <a:cubicBezTo>
                    <a:pt x="15" y="82"/>
                    <a:pt x="16" y="80"/>
                    <a:pt x="17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8" y="77"/>
                    <a:pt x="20" y="77"/>
                    <a:pt x="22" y="77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9" y="0"/>
                    <a:pt x="102" y="1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6" y="6"/>
                    <a:pt x="108" y="9"/>
                    <a:pt x="108" y="13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31"/>
                    <a:pt x="107" y="34"/>
                    <a:pt x="104" y="36"/>
                  </a:cubicBezTo>
                  <a:cubicBezTo>
                    <a:pt x="107" y="38"/>
                    <a:pt x="108" y="41"/>
                    <a:pt x="108" y="45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08" y="63"/>
                    <a:pt x="107" y="66"/>
                    <a:pt x="104" y="68"/>
                  </a:cubicBezTo>
                  <a:cubicBezTo>
                    <a:pt x="107" y="70"/>
                    <a:pt x="108" y="73"/>
                    <a:pt x="108" y="77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5"/>
                    <a:pt x="106" y="98"/>
                    <a:pt x="104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02" y="103"/>
                    <a:pt x="99" y="104"/>
                    <a:pt x="95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0" y="104"/>
                    <a:pt x="6" y="103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98"/>
                    <a:pt x="0" y="95"/>
                    <a:pt x="0" y="9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2" y="70"/>
                    <a:pt x="4" y="68"/>
                  </a:cubicBezTo>
                  <a:cubicBezTo>
                    <a:pt x="2" y="66"/>
                    <a:pt x="0" y="63"/>
                    <a:pt x="0" y="5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1"/>
                    <a:pt x="2" y="38"/>
                    <a:pt x="4" y="36"/>
                  </a:cubicBezTo>
                  <a:cubicBezTo>
                    <a:pt x="2" y="34"/>
                    <a:pt x="0" y="31"/>
                    <a:pt x="0" y="2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1"/>
                    <a:pt x="10" y="0"/>
                    <a:pt x="13" y="0"/>
                  </a:cubicBezTo>
                  <a:close/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2"/>
                    <a:pt x="9" y="1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6" y="32"/>
                    <a:pt x="97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0"/>
                    <a:pt x="100" y="29"/>
                    <a:pt x="100" y="27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2"/>
                    <a:pt x="99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6" y="8"/>
                    <a:pt x="95" y="8"/>
                  </a:cubicBezTo>
                  <a:close/>
                  <a:moveTo>
                    <a:pt x="95" y="40"/>
                  </a:moveTo>
                  <a:cubicBezTo>
                    <a:pt x="95" y="40"/>
                    <a:pt x="95" y="40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1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3"/>
                    <a:pt x="9" y="45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1"/>
                    <a:pt x="9" y="62"/>
                    <a:pt x="10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2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6" y="64"/>
                    <a:pt x="97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2"/>
                    <a:pt x="100" y="61"/>
                    <a:pt x="100" y="59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0" y="43"/>
                    <a:pt x="99" y="42"/>
                    <a:pt x="98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6" y="40"/>
                    <a:pt x="95" y="40"/>
                  </a:cubicBezTo>
                  <a:close/>
                  <a:moveTo>
                    <a:pt x="95" y="72"/>
                  </a:moveTo>
                  <a:cubicBezTo>
                    <a:pt x="95" y="72"/>
                    <a:pt x="95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1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5"/>
                    <a:pt x="9" y="77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2"/>
                    <a:pt x="9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1" y="95"/>
                    <a:pt x="12" y="96"/>
                    <a:pt x="13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6" y="96"/>
                    <a:pt x="97" y="95"/>
                    <a:pt x="98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9" y="94"/>
                    <a:pt x="100" y="93"/>
                    <a:pt x="100" y="91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5"/>
                    <a:pt x="99" y="74"/>
                    <a:pt x="98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6" y="72"/>
                    <a:pt x="95" y="72"/>
                  </a:cubicBez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6" y="13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6"/>
                    <a:pt x="30" y="18"/>
                    <a:pt x="30" y="20"/>
                  </a:cubicBezTo>
                  <a:cubicBezTo>
                    <a:pt x="30" y="22"/>
                    <a:pt x="29" y="24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7"/>
                    <a:pt x="24" y="28"/>
                    <a:pt x="22" y="28"/>
                  </a:cubicBezTo>
                  <a:cubicBezTo>
                    <a:pt x="20" y="28"/>
                    <a:pt x="18" y="27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5" y="22"/>
                    <a:pt x="15" y="20"/>
                  </a:cubicBezTo>
                  <a:cubicBezTo>
                    <a:pt x="15" y="18"/>
                    <a:pt x="16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3"/>
                    <a:pt x="20" y="13"/>
                    <a:pt x="22" y="13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2" y="18"/>
                    <a:pt x="21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20"/>
                  </a:cubicBezTo>
                  <a:cubicBezTo>
                    <a:pt x="20" y="21"/>
                    <a:pt x="20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2" y="23"/>
                    <a:pt x="22" y="23"/>
                  </a:cubicBezTo>
                  <a:cubicBezTo>
                    <a:pt x="23" y="23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5" y="21"/>
                    <a:pt x="25" y="20"/>
                  </a:cubicBezTo>
                  <a:cubicBezTo>
                    <a:pt x="25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lose/>
                  <a:moveTo>
                    <a:pt x="22" y="45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24" y="45"/>
                    <a:pt x="26" y="45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9" y="48"/>
                    <a:pt x="30" y="50"/>
                    <a:pt x="30" y="52"/>
                  </a:cubicBezTo>
                  <a:cubicBezTo>
                    <a:pt x="30" y="54"/>
                    <a:pt x="29" y="56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9"/>
                    <a:pt x="24" y="59"/>
                    <a:pt x="22" y="59"/>
                  </a:cubicBezTo>
                  <a:cubicBezTo>
                    <a:pt x="20" y="59"/>
                    <a:pt x="18" y="59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5" y="54"/>
                    <a:pt x="15" y="52"/>
                  </a:cubicBezTo>
                  <a:cubicBezTo>
                    <a:pt x="15" y="50"/>
                    <a:pt x="16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5"/>
                    <a:pt x="20" y="45"/>
                    <a:pt x="22" y="45"/>
                  </a:cubicBezTo>
                  <a:close/>
                  <a:moveTo>
                    <a:pt x="24" y="50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49"/>
                    <a:pt x="22" y="49"/>
                  </a:cubicBezTo>
                  <a:cubicBezTo>
                    <a:pt x="22" y="49"/>
                    <a:pt x="21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3"/>
                    <a:pt x="20" y="53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3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3"/>
                    <a:pt x="25" y="53"/>
                    <a:pt x="25" y="52"/>
                  </a:cubicBezTo>
                  <a:cubicBezTo>
                    <a:pt x="25" y="51"/>
                    <a:pt x="24" y="51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24" y="82"/>
                    <a:pt x="23" y="81"/>
                    <a:pt x="22" y="81"/>
                  </a:cubicBezTo>
                  <a:cubicBezTo>
                    <a:pt x="22" y="81"/>
                    <a:pt x="21" y="82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5"/>
                    <a:pt x="20" y="85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1" y="86"/>
                    <a:pt x="22" y="86"/>
                    <a:pt x="22" y="86"/>
                  </a:cubicBezTo>
                  <a:cubicBezTo>
                    <a:pt x="23" y="86"/>
                    <a:pt x="24" y="86"/>
                    <a:pt x="24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85"/>
                    <a:pt x="25" y="85"/>
                    <a:pt x="25" y="84"/>
                  </a:cubicBezTo>
                  <a:cubicBezTo>
                    <a:pt x="25" y="83"/>
                    <a:pt x="24" y="83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淘宝店chenying0907 39"/>
            <p:cNvSpPr>
              <a:spLocks noEditPoints="1"/>
            </p:cNvSpPr>
            <p:nvPr/>
          </p:nvSpPr>
          <p:spPr bwMode="auto">
            <a:xfrm>
              <a:off x="3231" y="2033"/>
              <a:ext cx="106" cy="106"/>
            </a:xfrm>
            <a:custGeom>
              <a:avLst/>
              <a:gdLst>
                <a:gd name="T0" fmla="*/ 54 w 108"/>
                <a:gd name="T1" fmla="*/ 26 h 108"/>
                <a:gd name="T2" fmla="*/ 58 w 108"/>
                <a:gd name="T3" fmla="*/ 50 h 108"/>
                <a:gd name="T4" fmla="*/ 50 w 108"/>
                <a:gd name="T5" fmla="*/ 50 h 108"/>
                <a:gd name="T6" fmla="*/ 54 w 108"/>
                <a:gd name="T7" fmla="*/ 0 h 108"/>
                <a:gd name="T8" fmla="*/ 92 w 108"/>
                <a:gd name="T9" fmla="*/ 16 h 108"/>
                <a:gd name="T10" fmla="*/ 92 w 108"/>
                <a:gd name="T11" fmla="*/ 16 h 108"/>
                <a:gd name="T12" fmla="*/ 92 w 108"/>
                <a:gd name="T13" fmla="*/ 92 h 108"/>
                <a:gd name="T14" fmla="*/ 92 w 108"/>
                <a:gd name="T15" fmla="*/ 92 h 108"/>
                <a:gd name="T16" fmla="*/ 54 w 108"/>
                <a:gd name="T17" fmla="*/ 108 h 108"/>
                <a:gd name="T18" fmla="*/ 16 w 108"/>
                <a:gd name="T19" fmla="*/ 92 h 108"/>
                <a:gd name="T20" fmla="*/ 16 w 108"/>
                <a:gd name="T21" fmla="*/ 16 h 108"/>
                <a:gd name="T22" fmla="*/ 16 w 108"/>
                <a:gd name="T23" fmla="*/ 16 h 108"/>
                <a:gd name="T24" fmla="*/ 86 w 108"/>
                <a:gd name="T25" fmla="*/ 22 h 108"/>
                <a:gd name="T26" fmla="*/ 54 w 108"/>
                <a:gd name="T27" fmla="*/ 8 h 108"/>
                <a:gd name="T28" fmla="*/ 22 w 108"/>
                <a:gd name="T29" fmla="*/ 22 h 108"/>
                <a:gd name="T30" fmla="*/ 22 w 108"/>
                <a:gd name="T31" fmla="*/ 86 h 108"/>
                <a:gd name="T32" fmla="*/ 54 w 108"/>
                <a:gd name="T33" fmla="*/ 99 h 108"/>
                <a:gd name="T34" fmla="*/ 86 w 108"/>
                <a:gd name="T35" fmla="*/ 86 h 108"/>
                <a:gd name="T36" fmla="*/ 86 w 108"/>
                <a:gd name="T37" fmla="*/ 22 h 108"/>
                <a:gd name="T38" fmla="*/ 68 w 108"/>
                <a:gd name="T39" fmla="*/ 40 h 108"/>
                <a:gd name="T40" fmla="*/ 68 w 108"/>
                <a:gd name="T41" fmla="*/ 34 h 108"/>
                <a:gd name="T42" fmla="*/ 78 w 108"/>
                <a:gd name="T43" fmla="*/ 38 h 108"/>
                <a:gd name="T44" fmla="*/ 82 w 108"/>
                <a:gd name="T45" fmla="*/ 48 h 108"/>
                <a:gd name="T46" fmla="*/ 82 w 108"/>
                <a:gd name="T47" fmla="*/ 59 h 108"/>
                <a:gd name="T48" fmla="*/ 78 w 108"/>
                <a:gd name="T49" fmla="*/ 70 h 108"/>
                <a:gd name="T50" fmla="*/ 70 w 108"/>
                <a:gd name="T51" fmla="*/ 77 h 108"/>
                <a:gd name="T52" fmla="*/ 60 w 108"/>
                <a:gd name="T53" fmla="*/ 81 h 108"/>
                <a:gd name="T54" fmla="*/ 49 w 108"/>
                <a:gd name="T55" fmla="*/ 81 h 108"/>
                <a:gd name="T56" fmla="*/ 38 w 108"/>
                <a:gd name="T57" fmla="*/ 77 h 108"/>
                <a:gd name="T58" fmla="*/ 31 w 108"/>
                <a:gd name="T59" fmla="*/ 70 h 108"/>
                <a:gd name="T60" fmla="*/ 26 w 108"/>
                <a:gd name="T61" fmla="*/ 59 h 108"/>
                <a:gd name="T62" fmla="*/ 26 w 108"/>
                <a:gd name="T63" fmla="*/ 48 h 108"/>
                <a:gd name="T64" fmla="*/ 31 w 108"/>
                <a:gd name="T65" fmla="*/ 38 h 108"/>
                <a:gd name="T66" fmla="*/ 40 w 108"/>
                <a:gd name="T67" fmla="*/ 34 h 108"/>
                <a:gd name="T68" fmla="*/ 37 w 108"/>
                <a:gd name="T69" fmla="*/ 43 h 108"/>
                <a:gd name="T70" fmla="*/ 35 w 108"/>
                <a:gd name="T71" fmla="*/ 50 h 108"/>
                <a:gd name="T72" fmla="*/ 35 w 108"/>
                <a:gd name="T73" fmla="*/ 58 h 108"/>
                <a:gd name="T74" fmla="*/ 37 w 108"/>
                <a:gd name="T75" fmla="*/ 65 h 108"/>
                <a:gd name="T76" fmla="*/ 43 w 108"/>
                <a:gd name="T77" fmla="*/ 70 h 108"/>
                <a:gd name="T78" fmla="*/ 50 w 108"/>
                <a:gd name="T79" fmla="*/ 73 h 108"/>
                <a:gd name="T80" fmla="*/ 58 w 108"/>
                <a:gd name="T81" fmla="*/ 73 h 108"/>
                <a:gd name="T82" fmla="*/ 65 w 108"/>
                <a:gd name="T83" fmla="*/ 70 h 108"/>
                <a:gd name="T84" fmla="*/ 71 w 108"/>
                <a:gd name="T85" fmla="*/ 65 h 108"/>
                <a:gd name="T86" fmla="*/ 74 w 108"/>
                <a:gd name="T87" fmla="*/ 58 h 108"/>
                <a:gd name="T88" fmla="*/ 74 w 108"/>
                <a:gd name="T89" fmla="*/ 50 h 108"/>
                <a:gd name="T90" fmla="*/ 71 w 108"/>
                <a:gd name="T91" fmla="*/ 4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8" h="108">
                  <a:moveTo>
                    <a:pt x="50" y="30"/>
                  </a:moveTo>
                  <a:cubicBezTo>
                    <a:pt x="50" y="27"/>
                    <a:pt x="52" y="26"/>
                    <a:pt x="54" y="26"/>
                  </a:cubicBezTo>
                  <a:cubicBezTo>
                    <a:pt x="56" y="26"/>
                    <a:pt x="58" y="27"/>
                    <a:pt x="58" y="3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2"/>
                    <a:pt x="56" y="54"/>
                    <a:pt x="54" y="54"/>
                  </a:cubicBezTo>
                  <a:cubicBezTo>
                    <a:pt x="52" y="54"/>
                    <a:pt x="50" y="52"/>
                    <a:pt x="50" y="50"/>
                  </a:cubicBezTo>
                  <a:cubicBezTo>
                    <a:pt x="50" y="30"/>
                    <a:pt x="50" y="30"/>
                    <a:pt x="50" y="30"/>
                  </a:cubicBezTo>
                  <a:close/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9" y="0"/>
                    <a:pt x="82" y="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102" y="26"/>
                    <a:pt x="108" y="39"/>
                    <a:pt x="108" y="54"/>
                  </a:cubicBezTo>
                  <a:cubicBezTo>
                    <a:pt x="108" y="69"/>
                    <a:pt x="102" y="8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82" y="102"/>
                    <a:pt x="69" y="108"/>
                    <a:pt x="54" y="108"/>
                  </a:cubicBezTo>
                  <a:cubicBezTo>
                    <a:pt x="39" y="108"/>
                    <a:pt x="26" y="102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6" y="82"/>
                    <a:pt x="0" y="69"/>
                    <a:pt x="0" y="54"/>
                  </a:cubicBezTo>
                  <a:cubicBezTo>
                    <a:pt x="0" y="39"/>
                    <a:pt x="6" y="2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6" y="6"/>
                    <a:pt x="39" y="0"/>
                    <a:pt x="54" y="0"/>
                  </a:cubicBezTo>
                  <a:close/>
                  <a:moveTo>
                    <a:pt x="86" y="22"/>
                  </a:moveTo>
                  <a:cubicBezTo>
                    <a:pt x="86" y="22"/>
                    <a:pt x="86" y="22"/>
                    <a:pt x="86" y="22"/>
                  </a:cubicBezTo>
                  <a:cubicBezTo>
                    <a:pt x="78" y="13"/>
                    <a:pt x="67" y="8"/>
                    <a:pt x="54" y="8"/>
                  </a:cubicBezTo>
                  <a:cubicBezTo>
                    <a:pt x="42" y="8"/>
                    <a:pt x="30" y="1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4" y="30"/>
                    <a:pt x="9" y="41"/>
                    <a:pt x="9" y="54"/>
                  </a:cubicBezTo>
                  <a:cubicBezTo>
                    <a:pt x="9" y="66"/>
                    <a:pt x="14" y="78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30" y="94"/>
                    <a:pt x="42" y="99"/>
                    <a:pt x="54" y="99"/>
                  </a:cubicBezTo>
                  <a:cubicBezTo>
                    <a:pt x="67" y="99"/>
                    <a:pt x="78" y="94"/>
                    <a:pt x="86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95" y="78"/>
                    <a:pt x="100" y="66"/>
                    <a:pt x="100" y="54"/>
                  </a:cubicBezTo>
                  <a:cubicBezTo>
                    <a:pt x="100" y="41"/>
                    <a:pt x="95" y="30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lose/>
                  <a:moveTo>
                    <a:pt x="68" y="40"/>
                  </a:moveTo>
                  <a:cubicBezTo>
                    <a:pt x="68" y="40"/>
                    <a:pt x="68" y="40"/>
                    <a:pt x="68" y="40"/>
                  </a:cubicBezTo>
                  <a:cubicBezTo>
                    <a:pt x="67" y="38"/>
                    <a:pt x="67" y="35"/>
                    <a:pt x="68" y="34"/>
                  </a:cubicBezTo>
                  <a:cubicBezTo>
                    <a:pt x="70" y="32"/>
                    <a:pt x="73" y="32"/>
                    <a:pt x="74" y="34"/>
                  </a:cubicBezTo>
                  <a:cubicBezTo>
                    <a:pt x="75" y="35"/>
                    <a:pt x="77" y="36"/>
                    <a:pt x="78" y="38"/>
                  </a:cubicBezTo>
                  <a:cubicBezTo>
                    <a:pt x="79" y="39"/>
                    <a:pt x="79" y="41"/>
                    <a:pt x="80" y="43"/>
                  </a:cubicBezTo>
                  <a:cubicBezTo>
                    <a:pt x="81" y="45"/>
                    <a:pt x="81" y="46"/>
                    <a:pt x="82" y="48"/>
                  </a:cubicBezTo>
                  <a:cubicBezTo>
                    <a:pt x="82" y="50"/>
                    <a:pt x="82" y="52"/>
                    <a:pt x="82" y="54"/>
                  </a:cubicBezTo>
                  <a:cubicBezTo>
                    <a:pt x="82" y="56"/>
                    <a:pt x="82" y="58"/>
                    <a:pt x="82" y="59"/>
                  </a:cubicBezTo>
                  <a:cubicBezTo>
                    <a:pt x="81" y="61"/>
                    <a:pt x="81" y="63"/>
                    <a:pt x="80" y="65"/>
                  </a:cubicBezTo>
                  <a:cubicBezTo>
                    <a:pt x="79" y="67"/>
                    <a:pt x="79" y="68"/>
                    <a:pt x="78" y="70"/>
                  </a:cubicBezTo>
                  <a:cubicBezTo>
                    <a:pt x="77" y="71"/>
                    <a:pt x="75" y="73"/>
                    <a:pt x="74" y="74"/>
                  </a:cubicBezTo>
                  <a:cubicBezTo>
                    <a:pt x="73" y="75"/>
                    <a:pt x="71" y="76"/>
                    <a:pt x="70" y="77"/>
                  </a:cubicBezTo>
                  <a:cubicBezTo>
                    <a:pt x="68" y="78"/>
                    <a:pt x="67" y="79"/>
                    <a:pt x="65" y="80"/>
                  </a:cubicBezTo>
                  <a:cubicBezTo>
                    <a:pt x="63" y="81"/>
                    <a:pt x="62" y="81"/>
                    <a:pt x="60" y="81"/>
                  </a:cubicBezTo>
                  <a:cubicBezTo>
                    <a:pt x="58" y="82"/>
                    <a:pt x="56" y="82"/>
                    <a:pt x="54" y="82"/>
                  </a:cubicBezTo>
                  <a:cubicBezTo>
                    <a:pt x="52" y="82"/>
                    <a:pt x="50" y="82"/>
                    <a:pt x="49" y="81"/>
                  </a:cubicBezTo>
                  <a:cubicBezTo>
                    <a:pt x="47" y="81"/>
                    <a:pt x="45" y="81"/>
                    <a:pt x="43" y="80"/>
                  </a:cubicBezTo>
                  <a:cubicBezTo>
                    <a:pt x="41" y="79"/>
                    <a:pt x="40" y="78"/>
                    <a:pt x="38" y="77"/>
                  </a:cubicBezTo>
                  <a:cubicBezTo>
                    <a:pt x="37" y="76"/>
                    <a:pt x="35" y="75"/>
                    <a:pt x="34" y="74"/>
                  </a:cubicBezTo>
                  <a:cubicBezTo>
                    <a:pt x="33" y="73"/>
                    <a:pt x="32" y="71"/>
                    <a:pt x="31" y="70"/>
                  </a:cubicBezTo>
                  <a:cubicBezTo>
                    <a:pt x="30" y="68"/>
                    <a:pt x="29" y="67"/>
                    <a:pt x="28" y="65"/>
                  </a:cubicBezTo>
                  <a:cubicBezTo>
                    <a:pt x="27" y="63"/>
                    <a:pt x="27" y="61"/>
                    <a:pt x="26" y="59"/>
                  </a:cubicBezTo>
                  <a:cubicBezTo>
                    <a:pt x="26" y="58"/>
                    <a:pt x="26" y="56"/>
                    <a:pt x="26" y="54"/>
                  </a:cubicBezTo>
                  <a:cubicBezTo>
                    <a:pt x="26" y="52"/>
                    <a:pt x="26" y="50"/>
                    <a:pt x="26" y="48"/>
                  </a:cubicBezTo>
                  <a:cubicBezTo>
                    <a:pt x="27" y="46"/>
                    <a:pt x="27" y="45"/>
                    <a:pt x="28" y="43"/>
                  </a:cubicBezTo>
                  <a:cubicBezTo>
                    <a:pt x="29" y="41"/>
                    <a:pt x="30" y="39"/>
                    <a:pt x="31" y="38"/>
                  </a:cubicBezTo>
                  <a:cubicBezTo>
                    <a:pt x="32" y="36"/>
                    <a:pt x="33" y="35"/>
                    <a:pt x="34" y="34"/>
                  </a:cubicBezTo>
                  <a:cubicBezTo>
                    <a:pt x="36" y="32"/>
                    <a:pt x="38" y="32"/>
                    <a:pt x="40" y="34"/>
                  </a:cubicBezTo>
                  <a:cubicBezTo>
                    <a:pt x="42" y="35"/>
                    <a:pt x="42" y="38"/>
                    <a:pt x="40" y="40"/>
                  </a:cubicBezTo>
                  <a:cubicBezTo>
                    <a:pt x="39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7"/>
                    <a:pt x="35" y="48"/>
                    <a:pt x="35" y="50"/>
                  </a:cubicBezTo>
                  <a:cubicBezTo>
                    <a:pt x="34" y="51"/>
                    <a:pt x="34" y="52"/>
                    <a:pt x="34" y="54"/>
                  </a:cubicBezTo>
                  <a:cubicBezTo>
                    <a:pt x="34" y="55"/>
                    <a:pt x="34" y="57"/>
                    <a:pt x="35" y="58"/>
                  </a:cubicBezTo>
                  <a:cubicBezTo>
                    <a:pt x="35" y="59"/>
                    <a:pt x="35" y="60"/>
                    <a:pt x="36" y="62"/>
                  </a:cubicBezTo>
                  <a:cubicBezTo>
                    <a:pt x="36" y="63"/>
                    <a:pt x="37" y="64"/>
                    <a:pt x="37" y="65"/>
                  </a:cubicBezTo>
                  <a:cubicBezTo>
                    <a:pt x="38" y="66"/>
                    <a:pt x="39" y="67"/>
                    <a:pt x="40" y="68"/>
                  </a:cubicBezTo>
                  <a:cubicBezTo>
                    <a:pt x="41" y="69"/>
                    <a:pt x="42" y="70"/>
                    <a:pt x="43" y="70"/>
                  </a:cubicBezTo>
                  <a:cubicBezTo>
                    <a:pt x="44" y="71"/>
                    <a:pt x="45" y="72"/>
                    <a:pt x="46" y="72"/>
                  </a:cubicBezTo>
                  <a:cubicBezTo>
                    <a:pt x="48" y="73"/>
                    <a:pt x="49" y="73"/>
                    <a:pt x="50" y="73"/>
                  </a:cubicBezTo>
                  <a:cubicBezTo>
                    <a:pt x="51" y="74"/>
                    <a:pt x="53" y="74"/>
                    <a:pt x="54" y="74"/>
                  </a:cubicBezTo>
                  <a:cubicBezTo>
                    <a:pt x="56" y="74"/>
                    <a:pt x="57" y="74"/>
                    <a:pt x="58" y="73"/>
                  </a:cubicBezTo>
                  <a:cubicBezTo>
                    <a:pt x="59" y="73"/>
                    <a:pt x="61" y="73"/>
                    <a:pt x="62" y="72"/>
                  </a:cubicBezTo>
                  <a:cubicBezTo>
                    <a:pt x="63" y="72"/>
                    <a:pt x="64" y="71"/>
                    <a:pt x="65" y="70"/>
                  </a:cubicBezTo>
                  <a:cubicBezTo>
                    <a:pt x="66" y="70"/>
                    <a:pt x="67" y="69"/>
                    <a:pt x="68" y="68"/>
                  </a:cubicBezTo>
                  <a:cubicBezTo>
                    <a:pt x="69" y="67"/>
                    <a:pt x="70" y="66"/>
                    <a:pt x="71" y="65"/>
                  </a:cubicBezTo>
                  <a:cubicBezTo>
                    <a:pt x="72" y="64"/>
                    <a:pt x="72" y="63"/>
                    <a:pt x="73" y="62"/>
                  </a:cubicBezTo>
                  <a:cubicBezTo>
                    <a:pt x="73" y="60"/>
                    <a:pt x="74" y="59"/>
                    <a:pt x="74" y="58"/>
                  </a:cubicBezTo>
                  <a:cubicBezTo>
                    <a:pt x="74" y="57"/>
                    <a:pt x="74" y="55"/>
                    <a:pt x="74" y="54"/>
                  </a:cubicBezTo>
                  <a:cubicBezTo>
                    <a:pt x="74" y="52"/>
                    <a:pt x="74" y="51"/>
                    <a:pt x="74" y="50"/>
                  </a:cubicBezTo>
                  <a:cubicBezTo>
                    <a:pt x="74" y="48"/>
                    <a:pt x="73" y="47"/>
                    <a:pt x="73" y="46"/>
                  </a:cubicBezTo>
                  <a:cubicBezTo>
                    <a:pt x="72" y="45"/>
                    <a:pt x="72" y="44"/>
                    <a:pt x="71" y="43"/>
                  </a:cubicBezTo>
                  <a:cubicBezTo>
                    <a:pt x="70" y="42"/>
                    <a:pt x="69" y="41"/>
                    <a:pt x="68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3" name="PA_椭圆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555875" y="2121555"/>
            <a:ext cx="387350" cy="38588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8" name="PA_任意多边形 40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2630489" y="2218423"/>
            <a:ext cx="236537" cy="192146"/>
          </a:xfrm>
          <a:custGeom>
            <a:avLst/>
            <a:gdLst>
              <a:gd name="T0" fmla="*/ 105 w 152"/>
              <a:gd name="T1" fmla="*/ 37 h 124"/>
              <a:gd name="T2" fmla="*/ 11 w 152"/>
              <a:gd name="T3" fmla="*/ 97 h 124"/>
              <a:gd name="T4" fmla="*/ 117 w 152"/>
              <a:gd name="T5" fmla="*/ 76 h 124"/>
              <a:gd name="T6" fmla="*/ 116 w 152"/>
              <a:gd name="T7" fmla="*/ 76 h 124"/>
              <a:gd name="T8" fmla="*/ 111 w 152"/>
              <a:gd name="T9" fmla="*/ 108 h 124"/>
              <a:gd name="T10" fmla="*/ 96 w 152"/>
              <a:gd name="T11" fmla="*/ 108 h 124"/>
              <a:gd name="T12" fmla="*/ 141 w 152"/>
              <a:gd name="T13" fmla="*/ 113 h 124"/>
              <a:gd name="T14" fmla="*/ 96 w 152"/>
              <a:gd name="T15" fmla="*/ 12 h 124"/>
              <a:gd name="T16" fmla="*/ 111 w 152"/>
              <a:gd name="T17" fmla="*/ 26 h 124"/>
              <a:gd name="T18" fmla="*/ 116 w 152"/>
              <a:gd name="T19" fmla="*/ 32 h 124"/>
              <a:gd name="T20" fmla="*/ 117 w 152"/>
              <a:gd name="T21" fmla="*/ 34 h 124"/>
              <a:gd name="T22" fmla="*/ 137 w 152"/>
              <a:gd name="T23" fmla="*/ 37 h 124"/>
              <a:gd name="T24" fmla="*/ 117 w 152"/>
              <a:gd name="T25" fmla="*/ 40 h 124"/>
              <a:gd name="T26" fmla="*/ 116 w 152"/>
              <a:gd name="T27" fmla="*/ 52 h 124"/>
              <a:gd name="T28" fmla="*/ 134 w 152"/>
              <a:gd name="T29" fmla="*/ 52 h 124"/>
              <a:gd name="T30" fmla="*/ 134 w 152"/>
              <a:gd name="T31" fmla="*/ 58 h 124"/>
              <a:gd name="T32" fmla="*/ 116 w 152"/>
              <a:gd name="T33" fmla="*/ 58 h 124"/>
              <a:gd name="T34" fmla="*/ 117 w 152"/>
              <a:gd name="T35" fmla="*/ 69 h 124"/>
              <a:gd name="T36" fmla="*/ 137 w 152"/>
              <a:gd name="T37" fmla="*/ 73 h 124"/>
              <a:gd name="T38" fmla="*/ 117 w 152"/>
              <a:gd name="T39" fmla="*/ 76 h 124"/>
              <a:gd name="T40" fmla="*/ 40 w 152"/>
              <a:gd name="T41" fmla="*/ 124 h 124"/>
              <a:gd name="T42" fmla="*/ 40 w 152"/>
              <a:gd name="T43" fmla="*/ 117 h 124"/>
              <a:gd name="T44" fmla="*/ 53 w 152"/>
              <a:gd name="T45" fmla="*/ 108 h 124"/>
              <a:gd name="T46" fmla="*/ 0 w 152"/>
              <a:gd name="T47" fmla="*/ 103 h 124"/>
              <a:gd name="T48" fmla="*/ 0 w 152"/>
              <a:gd name="T49" fmla="*/ 32 h 124"/>
              <a:gd name="T50" fmla="*/ 6 w 152"/>
              <a:gd name="T51" fmla="*/ 26 h 124"/>
              <a:gd name="T52" fmla="*/ 85 w 152"/>
              <a:gd name="T53" fmla="*/ 6 h 124"/>
              <a:gd name="T54" fmla="*/ 90 w 152"/>
              <a:gd name="T55" fmla="*/ 0 h 124"/>
              <a:gd name="T56" fmla="*/ 152 w 152"/>
              <a:gd name="T57" fmla="*/ 6 h 124"/>
              <a:gd name="T58" fmla="*/ 152 w 152"/>
              <a:gd name="T59" fmla="*/ 118 h 124"/>
              <a:gd name="T60" fmla="*/ 146 w 152"/>
              <a:gd name="T61" fmla="*/ 124 h 124"/>
              <a:gd name="T62" fmla="*/ 85 w 152"/>
              <a:gd name="T63" fmla="*/ 118 h 124"/>
              <a:gd name="T64" fmla="*/ 85 w 152"/>
              <a:gd name="T65" fmla="*/ 108 h 124"/>
              <a:gd name="T66" fmla="*/ 64 w 152"/>
              <a:gd name="T67" fmla="*/ 117 h 124"/>
              <a:gd name="T68" fmla="*/ 80 w 152"/>
              <a:gd name="T69" fmla="*/ 120 h 124"/>
              <a:gd name="T70" fmla="*/ 40 w 152"/>
              <a:gd name="T7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2" h="124">
                <a:moveTo>
                  <a:pt x="105" y="97"/>
                </a:moveTo>
                <a:cubicBezTo>
                  <a:pt x="105" y="37"/>
                  <a:pt x="105" y="37"/>
                  <a:pt x="105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97"/>
                  <a:pt x="11" y="97"/>
                  <a:pt x="11" y="97"/>
                </a:cubicBezTo>
                <a:cubicBezTo>
                  <a:pt x="42" y="97"/>
                  <a:pt x="74" y="97"/>
                  <a:pt x="105" y="97"/>
                </a:cubicBezTo>
                <a:close/>
                <a:moveTo>
                  <a:pt x="117" y="76"/>
                </a:moveTo>
                <a:cubicBezTo>
                  <a:pt x="117" y="76"/>
                  <a:pt x="117" y="76"/>
                  <a:pt x="117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6"/>
                  <a:pt x="114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26"/>
                  <a:pt x="96" y="26"/>
                  <a:pt x="96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4" y="26"/>
                  <a:pt x="116" y="29"/>
                  <a:pt x="116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6" y="34"/>
                  <a:pt x="137" y="35"/>
                  <a:pt x="137" y="37"/>
                </a:cubicBezTo>
                <a:cubicBezTo>
                  <a:pt x="137" y="39"/>
                  <a:pt x="136" y="40"/>
                  <a:pt x="134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6" y="52"/>
                  <a:pt x="137" y="53"/>
                  <a:pt x="137" y="55"/>
                </a:cubicBezTo>
                <a:cubicBezTo>
                  <a:pt x="137" y="57"/>
                  <a:pt x="136" y="58"/>
                  <a:pt x="134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6" y="69"/>
                  <a:pt x="137" y="71"/>
                  <a:pt x="137" y="73"/>
                </a:cubicBezTo>
                <a:cubicBezTo>
                  <a:pt x="137" y="74"/>
                  <a:pt x="136" y="76"/>
                  <a:pt x="134" y="76"/>
                </a:cubicBezTo>
                <a:cubicBezTo>
                  <a:pt x="117" y="76"/>
                  <a:pt x="117" y="76"/>
                  <a:pt x="117" y="76"/>
                </a:cubicBezTo>
                <a:close/>
                <a:moveTo>
                  <a:pt x="40" y="124"/>
                </a:moveTo>
                <a:cubicBezTo>
                  <a:pt x="40" y="124"/>
                  <a:pt x="40" y="124"/>
                  <a:pt x="40" y="124"/>
                </a:cubicBezTo>
                <a:cubicBezTo>
                  <a:pt x="38" y="124"/>
                  <a:pt x="37" y="122"/>
                  <a:pt x="37" y="120"/>
                </a:cubicBezTo>
                <a:cubicBezTo>
                  <a:pt x="37" y="119"/>
                  <a:pt x="38" y="117"/>
                  <a:pt x="40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3" y="108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3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3"/>
                  <a:pt x="87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50" y="0"/>
                  <a:pt x="152" y="3"/>
                  <a:pt x="152" y="6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21"/>
                  <a:pt x="150" y="124"/>
                  <a:pt x="146" y="124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7" y="124"/>
                  <a:pt x="85" y="121"/>
                  <a:pt x="85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8" y="117"/>
                  <a:pt x="80" y="119"/>
                  <a:pt x="80" y="120"/>
                </a:cubicBezTo>
                <a:cubicBezTo>
                  <a:pt x="80" y="122"/>
                  <a:pt x="78" y="124"/>
                  <a:pt x="76" y="124"/>
                </a:cubicBezTo>
                <a:cubicBezTo>
                  <a:pt x="64" y="124"/>
                  <a:pt x="52" y="124"/>
                  <a:pt x="40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PA_椭圆 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555875" y="3644438"/>
            <a:ext cx="387350" cy="38588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9" name="PA_任意多边形 41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2647951" y="3717485"/>
            <a:ext cx="193675" cy="231847"/>
          </a:xfrm>
          <a:custGeom>
            <a:avLst/>
            <a:gdLst>
              <a:gd name="T0" fmla="*/ 110 w 124"/>
              <a:gd name="T1" fmla="*/ 106 h 149"/>
              <a:gd name="T2" fmla="*/ 113 w 124"/>
              <a:gd name="T3" fmla="*/ 66 h 149"/>
              <a:gd name="T4" fmla="*/ 106 w 124"/>
              <a:gd name="T5" fmla="*/ 65 h 149"/>
              <a:gd name="T6" fmla="*/ 105 w 124"/>
              <a:gd name="T7" fmla="*/ 65 h 149"/>
              <a:gd name="T8" fmla="*/ 99 w 124"/>
              <a:gd name="T9" fmla="*/ 62 h 149"/>
              <a:gd name="T10" fmla="*/ 98 w 124"/>
              <a:gd name="T11" fmla="*/ 59 h 149"/>
              <a:gd name="T12" fmla="*/ 92 w 124"/>
              <a:gd name="T13" fmla="*/ 57 h 149"/>
              <a:gd name="T14" fmla="*/ 89 w 124"/>
              <a:gd name="T15" fmla="*/ 59 h 149"/>
              <a:gd name="T16" fmla="*/ 85 w 124"/>
              <a:gd name="T17" fmla="*/ 59 h 149"/>
              <a:gd name="T18" fmla="*/ 82 w 124"/>
              <a:gd name="T19" fmla="*/ 58 h 149"/>
              <a:gd name="T20" fmla="*/ 81 w 124"/>
              <a:gd name="T21" fmla="*/ 55 h 149"/>
              <a:gd name="T22" fmla="*/ 74 w 124"/>
              <a:gd name="T23" fmla="*/ 55 h 149"/>
              <a:gd name="T24" fmla="*/ 62 w 124"/>
              <a:gd name="T25" fmla="*/ 19 h 149"/>
              <a:gd name="T26" fmla="*/ 55 w 124"/>
              <a:gd name="T27" fmla="*/ 80 h 149"/>
              <a:gd name="T28" fmla="*/ 54 w 124"/>
              <a:gd name="T29" fmla="*/ 84 h 149"/>
              <a:gd name="T30" fmla="*/ 51 w 124"/>
              <a:gd name="T31" fmla="*/ 87 h 149"/>
              <a:gd name="T32" fmla="*/ 42 w 124"/>
              <a:gd name="T33" fmla="*/ 88 h 149"/>
              <a:gd name="T34" fmla="*/ 28 w 124"/>
              <a:gd name="T35" fmla="*/ 82 h 149"/>
              <a:gd name="T36" fmla="*/ 19 w 124"/>
              <a:gd name="T37" fmla="*/ 87 h 149"/>
              <a:gd name="T38" fmla="*/ 46 w 124"/>
              <a:gd name="T39" fmla="*/ 103 h 149"/>
              <a:gd name="T40" fmla="*/ 62 w 124"/>
              <a:gd name="T41" fmla="*/ 117 h 149"/>
              <a:gd name="T42" fmla="*/ 52 w 124"/>
              <a:gd name="T43" fmla="*/ 124 h 149"/>
              <a:gd name="T44" fmla="*/ 39 w 124"/>
              <a:gd name="T45" fmla="*/ 111 h 149"/>
              <a:gd name="T46" fmla="*/ 12 w 124"/>
              <a:gd name="T47" fmla="*/ 95 h 149"/>
              <a:gd name="T48" fmla="*/ 31 w 124"/>
              <a:gd name="T49" fmla="*/ 71 h 149"/>
              <a:gd name="T50" fmla="*/ 44 w 124"/>
              <a:gd name="T51" fmla="*/ 77 h 149"/>
              <a:gd name="T52" fmla="*/ 73 w 124"/>
              <a:gd name="T53" fmla="*/ 19 h 149"/>
              <a:gd name="T54" fmla="*/ 88 w 124"/>
              <a:gd name="T55" fmla="*/ 47 h 149"/>
              <a:gd name="T56" fmla="*/ 124 w 124"/>
              <a:gd name="T57" fmla="*/ 66 h 149"/>
              <a:gd name="T58" fmla="*/ 120 w 124"/>
              <a:gd name="T59" fmla="*/ 110 h 149"/>
              <a:gd name="T60" fmla="*/ 118 w 124"/>
              <a:gd name="T61" fmla="*/ 127 h 149"/>
              <a:gd name="T62" fmla="*/ 115 w 124"/>
              <a:gd name="T63" fmla="*/ 146 h 149"/>
              <a:gd name="T64" fmla="*/ 108 w 124"/>
              <a:gd name="T65" fmla="*/ 149 h 149"/>
              <a:gd name="T66" fmla="*/ 55 w 124"/>
              <a:gd name="T67" fmla="*/ 146 h 149"/>
              <a:gd name="T68" fmla="*/ 52 w 124"/>
              <a:gd name="T69" fmla="*/ 139 h 149"/>
              <a:gd name="T70" fmla="*/ 52 w 124"/>
              <a:gd name="T71" fmla="*/ 124 h 149"/>
              <a:gd name="T72" fmla="*/ 63 w 124"/>
              <a:gd name="T73" fmla="*/ 128 h 149"/>
              <a:gd name="T74" fmla="*/ 107 w 124"/>
              <a:gd name="T75" fmla="*/ 138 h 149"/>
              <a:gd name="T76" fmla="*/ 63 w 124"/>
              <a:gd name="T77" fmla="*/ 12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4" h="149">
                <a:moveTo>
                  <a:pt x="105" y="117"/>
                </a:moveTo>
                <a:cubicBezTo>
                  <a:pt x="107" y="114"/>
                  <a:pt x="109" y="110"/>
                  <a:pt x="110" y="106"/>
                </a:cubicBezTo>
                <a:cubicBezTo>
                  <a:pt x="111" y="102"/>
                  <a:pt x="113" y="97"/>
                  <a:pt x="113" y="9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63"/>
                  <a:pt x="109" y="64"/>
                  <a:pt x="109" y="64"/>
                </a:cubicBezTo>
                <a:cubicBezTo>
                  <a:pt x="108" y="65"/>
                  <a:pt x="107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4" y="65"/>
                  <a:pt x="103" y="65"/>
                  <a:pt x="102" y="65"/>
                </a:cubicBezTo>
                <a:cubicBezTo>
                  <a:pt x="101" y="64"/>
                  <a:pt x="100" y="63"/>
                  <a:pt x="99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1"/>
                  <a:pt x="98" y="60"/>
                  <a:pt x="98" y="59"/>
                </a:cubicBezTo>
                <a:cubicBezTo>
                  <a:pt x="97" y="56"/>
                  <a:pt x="94" y="56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8"/>
                  <a:pt x="91" y="59"/>
                  <a:pt x="89" y="59"/>
                </a:cubicBezTo>
                <a:cubicBezTo>
                  <a:pt x="88" y="60"/>
                  <a:pt x="87" y="60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79" y="52"/>
                  <a:pt x="75" y="53"/>
                  <a:pt x="74" y="55"/>
                </a:cubicBezTo>
                <a:cubicBezTo>
                  <a:pt x="72" y="61"/>
                  <a:pt x="62" y="63"/>
                  <a:pt x="62" y="55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5"/>
                  <a:pt x="55" y="15"/>
                  <a:pt x="55" y="19"/>
                </a:cubicBezTo>
                <a:cubicBezTo>
                  <a:pt x="55" y="39"/>
                  <a:pt x="55" y="59"/>
                  <a:pt x="55" y="80"/>
                </a:cubicBezTo>
                <a:cubicBezTo>
                  <a:pt x="55" y="81"/>
                  <a:pt x="55" y="83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6"/>
                  <a:pt x="53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0" y="88"/>
                  <a:pt x="48" y="89"/>
                  <a:pt x="47" y="89"/>
                </a:cubicBezTo>
                <a:cubicBezTo>
                  <a:pt x="45" y="89"/>
                  <a:pt x="44" y="89"/>
                  <a:pt x="42" y="88"/>
                </a:cubicBezTo>
                <a:cubicBezTo>
                  <a:pt x="40" y="87"/>
                  <a:pt x="38" y="86"/>
                  <a:pt x="35" y="85"/>
                </a:cubicBezTo>
                <a:cubicBezTo>
                  <a:pt x="33" y="84"/>
                  <a:pt x="30" y="82"/>
                  <a:pt x="28" y="82"/>
                </a:cubicBezTo>
                <a:cubicBezTo>
                  <a:pt x="26" y="81"/>
                  <a:pt x="24" y="81"/>
                  <a:pt x="22" y="81"/>
                </a:cubicBezTo>
                <a:cubicBezTo>
                  <a:pt x="19" y="81"/>
                  <a:pt x="15" y="84"/>
                  <a:pt x="19" y="87"/>
                </a:cubicBezTo>
                <a:cubicBezTo>
                  <a:pt x="20" y="88"/>
                  <a:pt x="22" y="89"/>
                  <a:pt x="25" y="90"/>
                </a:cubicBezTo>
                <a:cubicBezTo>
                  <a:pt x="33" y="93"/>
                  <a:pt x="40" y="98"/>
                  <a:pt x="46" y="103"/>
                </a:cubicBezTo>
                <a:cubicBezTo>
                  <a:pt x="51" y="107"/>
                  <a:pt x="56" y="112"/>
                  <a:pt x="61" y="117"/>
                </a:cubicBezTo>
                <a:cubicBezTo>
                  <a:pt x="61" y="117"/>
                  <a:pt x="62" y="117"/>
                  <a:pt x="62" y="117"/>
                </a:cubicBezTo>
                <a:cubicBezTo>
                  <a:pt x="105" y="117"/>
                  <a:pt x="105" y="117"/>
                  <a:pt x="105" y="117"/>
                </a:cubicBezTo>
                <a:close/>
                <a:moveTo>
                  <a:pt x="52" y="124"/>
                </a:moveTo>
                <a:cubicBezTo>
                  <a:pt x="52" y="124"/>
                  <a:pt x="52" y="124"/>
                  <a:pt x="52" y="124"/>
                </a:cubicBezTo>
                <a:cubicBezTo>
                  <a:pt x="48" y="120"/>
                  <a:pt x="43" y="115"/>
                  <a:pt x="39" y="111"/>
                </a:cubicBezTo>
                <a:cubicBezTo>
                  <a:pt x="33" y="107"/>
                  <a:pt x="27" y="103"/>
                  <a:pt x="21" y="100"/>
                </a:cubicBezTo>
                <a:cubicBezTo>
                  <a:pt x="17" y="99"/>
                  <a:pt x="14" y="97"/>
                  <a:pt x="12" y="95"/>
                </a:cubicBezTo>
                <a:cubicBezTo>
                  <a:pt x="0" y="85"/>
                  <a:pt x="9" y="70"/>
                  <a:pt x="22" y="70"/>
                </a:cubicBezTo>
                <a:cubicBezTo>
                  <a:pt x="25" y="70"/>
                  <a:pt x="28" y="70"/>
                  <a:pt x="31" y="71"/>
                </a:cubicBezTo>
                <a:cubicBezTo>
                  <a:pt x="34" y="72"/>
                  <a:pt x="37" y="73"/>
                  <a:pt x="40" y="74"/>
                </a:cubicBezTo>
                <a:cubicBezTo>
                  <a:pt x="41" y="75"/>
                  <a:pt x="43" y="76"/>
                  <a:pt x="44" y="77"/>
                </a:cubicBezTo>
                <a:cubicBezTo>
                  <a:pt x="44" y="57"/>
                  <a:pt x="44" y="38"/>
                  <a:pt x="44" y="19"/>
                </a:cubicBezTo>
                <a:cubicBezTo>
                  <a:pt x="44" y="0"/>
                  <a:pt x="73" y="0"/>
                  <a:pt x="73" y="19"/>
                </a:cubicBezTo>
                <a:cubicBezTo>
                  <a:pt x="73" y="43"/>
                  <a:pt x="73" y="43"/>
                  <a:pt x="73" y="43"/>
                </a:cubicBezTo>
                <a:cubicBezTo>
                  <a:pt x="78" y="41"/>
                  <a:pt x="84" y="43"/>
                  <a:pt x="88" y="47"/>
                </a:cubicBezTo>
                <a:cubicBezTo>
                  <a:pt x="95" y="44"/>
                  <a:pt x="104" y="46"/>
                  <a:pt x="107" y="53"/>
                </a:cubicBezTo>
                <a:cubicBezTo>
                  <a:pt x="116" y="51"/>
                  <a:pt x="124" y="57"/>
                  <a:pt x="124" y="66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8"/>
                  <a:pt x="122" y="104"/>
                  <a:pt x="120" y="110"/>
                </a:cubicBezTo>
                <a:cubicBezTo>
                  <a:pt x="119" y="114"/>
                  <a:pt x="117" y="117"/>
                  <a:pt x="116" y="121"/>
                </a:cubicBezTo>
                <a:cubicBezTo>
                  <a:pt x="117" y="123"/>
                  <a:pt x="118" y="125"/>
                  <a:pt x="118" y="127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2"/>
                  <a:pt x="117" y="145"/>
                  <a:pt x="115" y="146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3" y="148"/>
                  <a:pt x="111" y="149"/>
                  <a:pt x="108" y="149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59" y="149"/>
                  <a:pt x="57" y="148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3" y="145"/>
                  <a:pt x="52" y="142"/>
                  <a:pt x="52" y="139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6"/>
                  <a:pt x="52" y="125"/>
                  <a:pt x="52" y="124"/>
                </a:cubicBezTo>
                <a:close/>
                <a:moveTo>
                  <a:pt x="63" y="128"/>
                </a:moveTo>
                <a:cubicBezTo>
                  <a:pt x="63" y="128"/>
                  <a:pt x="63" y="128"/>
                  <a:pt x="63" y="128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63" y="128"/>
                  <a:pt x="63" y="128"/>
                  <a:pt x="63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83" name="PA_淘宝店chenying0907 55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3203575" y="1572111"/>
            <a:ext cx="1784350" cy="2670999"/>
            <a:chOff x="2018" y="939"/>
            <a:chExt cx="1124" cy="1682"/>
          </a:xfrm>
        </p:grpSpPr>
        <p:sp>
          <p:nvSpPr>
            <p:cNvPr id="22551" name="淘宝店chenying0907 23"/>
            <p:cNvSpPr>
              <a:spLocks noEditPoints="1"/>
            </p:cNvSpPr>
            <p:nvPr/>
          </p:nvSpPr>
          <p:spPr bwMode="auto">
            <a:xfrm>
              <a:off x="2018" y="1291"/>
              <a:ext cx="1124" cy="1330"/>
            </a:xfrm>
            <a:custGeom>
              <a:avLst/>
              <a:gdLst>
                <a:gd name="T0" fmla="*/ 998 w 1144"/>
                <a:gd name="T1" fmla="*/ 1354 h 1354"/>
                <a:gd name="T2" fmla="*/ 139 w 1144"/>
                <a:gd name="T3" fmla="*/ 1354 h 1354"/>
                <a:gd name="T4" fmla="*/ 24 w 1144"/>
                <a:gd name="T5" fmla="*/ 1296 h 1354"/>
                <a:gd name="T6" fmla="*/ 23 w 1144"/>
                <a:gd name="T7" fmla="*/ 1172 h 1354"/>
                <a:gd name="T8" fmla="*/ 92 w 1144"/>
                <a:gd name="T9" fmla="*/ 1064 h 1354"/>
                <a:gd name="T10" fmla="*/ 251 w 1144"/>
                <a:gd name="T11" fmla="*/ 820 h 1354"/>
                <a:gd name="T12" fmla="*/ 405 w 1144"/>
                <a:gd name="T13" fmla="*/ 583 h 1354"/>
                <a:gd name="T14" fmla="*/ 405 w 1144"/>
                <a:gd name="T15" fmla="*/ 141 h 1354"/>
                <a:gd name="T16" fmla="*/ 361 w 1144"/>
                <a:gd name="T17" fmla="*/ 74 h 1354"/>
                <a:gd name="T18" fmla="*/ 435 w 1144"/>
                <a:gd name="T19" fmla="*/ 0 h 1354"/>
                <a:gd name="T20" fmla="*/ 699 w 1144"/>
                <a:gd name="T21" fmla="*/ 0 h 1354"/>
                <a:gd name="T22" fmla="*/ 773 w 1144"/>
                <a:gd name="T23" fmla="*/ 74 h 1354"/>
                <a:gd name="T24" fmla="*/ 729 w 1144"/>
                <a:gd name="T25" fmla="*/ 141 h 1354"/>
                <a:gd name="T26" fmla="*/ 729 w 1144"/>
                <a:gd name="T27" fmla="*/ 583 h 1354"/>
                <a:gd name="T28" fmla="*/ 886 w 1144"/>
                <a:gd name="T29" fmla="*/ 820 h 1354"/>
                <a:gd name="T30" fmla="*/ 1046 w 1144"/>
                <a:gd name="T31" fmla="*/ 1064 h 1354"/>
                <a:gd name="T32" fmla="*/ 1108 w 1144"/>
                <a:gd name="T33" fmla="*/ 1161 h 1354"/>
                <a:gd name="T34" fmla="*/ 1118 w 1144"/>
                <a:gd name="T35" fmla="*/ 1287 h 1354"/>
                <a:gd name="T36" fmla="*/ 998 w 1144"/>
                <a:gd name="T37" fmla="*/ 1354 h 1354"/>
                <a:gd name="T38" fmla="*/ 435 w 1144"/>
                <a:gd name="T39" fmla="*/ 60 h 1354"/>
                <a:gd name="T40" fmla="*/ 421 w 1144"/>
                <a:gd name="T41" fmla="*/ 74 h 1354"/>
                <a:gd name="T42" fmla="*/ 435 w 1144"/>
                <a:gd name="T43" fmla="*/ 88 h 1354"/>
                <a:gd name="T44" fmla="*/ 465 w 1144"/>
                <a:gd name="T45" fmla="*/ 88 h 1354"/>
                <a:gd name="T46" fmla="*/ 465 w 1144"/>
                <a:gd name="T47" fmla="*/ 601 h 1354"/>
                <a:gd name="T48" fmla="*/ 460 w 1144"/>
                <a:gd name="T49" fmla="*/ 608 h 1354"/>
                <a:gd name="T50" fmla="*/ 301 w 1144"/>
                <a:gd name="T51" fmla="*/ 852 h 1354"/>
                <a:gd name="T52" fmla="*/ 142 w 1144"/>
                <a:gd name="T53" fmla="*/ 1097 h 1354"/>
                <a:gd name="T54" fmla="*/ 74 w 1144"/>
                <a:gd name="T55" fmla="*/ 1202 h 1354"/>
                <a:gd name="T56" fmla="*/ 76 w 1144"/>
                <a:gd name="T57" fmla="*/ 1266 h 1354"/>
                <a:gd name="T58" fmla="*/ 139 w 1144"/>
                <a:gd name="T59" fmla="*/ 1294 h 1354"/>
                <a:gd name="T60" fmla="*/ 998 w 1144"/>
                <a:gd name="T61" fmla="*/ 1294 h 1354"/>
                <a:gd name="T62" fmla="*/ 1065 w 1144"/>
                <a:gd name="T63" fmla="*/ 1258 h 1354"/>
                <a:gd name="T64" fmla="*/ 1057 w 1144"/>
                <a:gd name="T65" fmla="*/ 1192 h 1354"/>
                <a:gd name="T66" fmla="*/ 996 w 1144"/>
                <a:gd name="T67" fmla="*/ 1097 h 1354"/>
                <a:gd name="T68" fmla="*/ 836 w 1144"/>
                <a:gd name="T69" fmla="*/ 853 h 1354"/>
                <a:gd name="T70" fmla="*/ 674 w 1144"/>
                <a:gd name="T71" fmla="*/ 609 h 1354"/>
                <a:gd name="T72" fmla="*/ 669 w 1144"/>
                <a:gd name="T73" fmla="*/ 601 h 1354"/>
                <a:gd name="T74" fmla="*/ 669 w 1144"/>
                <a:gd name="T75" fmla="*/ 88 h 1354"/>
                <a:gd name="T76" fmla="*/ 699 w 1144"/>
                <a:gd name="T77" fmla="*/ 88 h 1354"/>
                <a:gd name="T78" fmla="*/ 713 w 1144"/>
                <a:gd name="T79" fmla="*/ 74 h 1354"/>
                <a:gd name="T80" fmla="*/ 699 w 1144"/>
                <a:gd name="T81" fmla="*/ 60 h 1354"/>
                <a:gd name="T82" fmla="*/ 435 w 1144"/>
                <a:gd name="T83" fmla="*/ 6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4" h="1354">
                  <a:moveTo>
                    <a:pt x="998" y="1354"/>
                  </a:moveTo>
                  <a:cubicBezTo>
                    <a:pt x="139" y="1354"/>
                    <a:pt x="139" y="1354"/>
                    <a:pt x="139" y="1354"/>
                  </a:cubicBezTo>
                  <a:cubicBezTo>
                    <a:pt x="68" y="1354"/>
                    <a:pt x="36" y="1318"/>
                    <a:pt x="24" y="1296"/>
                  </a:cubicBezTo>
                  <a:cubicBezTo>
                    <a:pt x="0" y="1254"/>
                    <a:pt x="5" y="1201"/>
                    <a:pt x="23" y="1172"/>
                  </a:cubicBezTo>
                  <a:cubicBezTo>
                    <a:pt x="28" y="1163"/>
                    <a:pt x="50" y="1128"/>
                    <a:pt x="92" y="1064"/>
                  </a:cubicBezTo>
                  <a:cubicBezTo>
                    <a:pt x="130" y="1006"/>
                    <a:pt x="183" y="923"/>
                    <a:pt x="251" y="820"/>
                  </a:cubicBezTo>
                  <a:cubicBezTo>
                    <a:pt x="322" y="710"/>
                    <a:pt x="387" y="611"/>
                    <a:pt x="405" y="583"/>
                  </a:cubicBezTo>
                  <a:cubicBezTo>
                    <a:pt x="405" y="141"/>
                    <a:pt x="405" y="141"/>
                    <a:pt x="405" y="141"/>
                  </a:cubicBezTo>
                  <a:cubicBezTo>
                    <a:pt x="379" y="130"/>
                    <a:pt x="361" y="104"/>
                    <a:pt x="361" y="74"/>
                  </a:cubicBezTo>
                  <a:cubicBezTo>
                    <a:pt x="361" y="33"/>
                    <a:pt x="394" y="0"/>
                    <a:pt x="4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40" y="0"/>
                    <a:pt x="773" y="33"/>
                    <a:pt x="773" y="74"/>
                  </a:cubicBezTo>
                  <a:cubicBezTo>
                    <a:pt x="773" y="104"/>
                    <a:pt x="755" y="130"/>
                    <a:pt x="729" y="141"/>
                  </a:cubicBezTo>
                  <a:cubicBezTo>
                    <a:pt x="729" y="583"/>
                    <a:pt x="729" y="583"/>
                    <a:pt x="729" y="583"/>
                  </a:cubicBezTo>
                  <a:cubicBezTo>
                    <a:pt x="747" y="611"/>
                    <a:pt x="814" y="711"/>
                    <a:pt x="886" y="820"/>
                  </a:cubicBezTo>
                  <a:cubicBezTo>
                    <a:pt x="953" y="922"/>
                    <a:pt x="1007" y="1004"/>
                    <a:pt x="1046" y="1064"/>
                  </a:cubicBezTo>
                  <a:cubicBezTo>
                    <a:pt x="1076" y="1111"/>
                    <a:pt x="1097" y="1143"/>
                    <a:pt x="1108" y="1161"/>
                  </a:cubicBezTo>
                  <a:cubicBezTo>
                    <a:pt x="1144" y="1220"/>
                    <a:pt x="1130" y="1265"/>
                    <a:pt x="1118" y="1287"/>
                  </a:cubicBezTo>
                  <a:cubicBezTo>
                    <a:pt x="1093" y="1331"/>
                    <a:pt x="1038" y="1354"/>
                    <a:pt x="998" y="1354"/>
                  </a:cubicBezTo>
                  <a:close/>
                  <a:moveTo>
                    <a:pt x="435" y="60"/>
                  </a:moveTo>
                  <a:cubicBezTo>
                    <a:pt x="427" y="60"/>
                    <a:pt x="421" y="66"/>
                    <a:pt x="421" y="74"/>
                  </a:cubicBezTo>
                  <a:cubicBezTo>
                    <a:pt x="421" y="81"/>
                    <a:pt x="427" y="88"/>
                    <a:pt x="435" y="88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601"/>
                    <a:pt x="465" y="601"/>
                    <a:pt x="465" y="601"/>
                  </a:cubicBezTo>
                  <a:cubicBezTo>
                    <a:pt x="460" y="608"/>
                    <a:pt x="460" y="608"/>
                    <a:pt x="460" y="608"/>
                  </a:cubicBezTo>
                  <a:cubicBezTo>
                    <a:pt x="460" y="608"/>
                    <a:pt x="385" y="723"/>
                    <a:pt x="301" y="852"/>
                  </a:cubicBezTo>
                  <a:cubicBezTo>
                    <a:pt x="233" y="956"/>
                    <a:pt x="180" y="1038"/>
                    <a:pt x="142" y="1097"/>
                  </a:cubicBezTo>
                  <a:cubicBezTo>
                    <a:pt x="92" y="1174"/>
                    <a:pt x="77" y="1197"/>
                    <a:pt x="74" y="1202"/>
                  </a:cubicBezTo>
                  <a:cubicBezTo>
                    <a:pt x="67" y="1214"/>
                    <a:pt x="63" y="1244"/>
                    <a:pt x="76" y="1266"/>
                  </a:cubicBezTo>
                  <a:cubicBezTo>
                    <a:pt x="86" y="1285"/>
                    <a:pt x="108" y="1294"/>
                    <a:pt x="139" y="1294"/>
                  </a:cubicBezTo>
                  <a:cubicBezTo>
                    <a:pt x="998" y="1294"/>
                    <a:pt x="998" y="1294"/>
                    <a:pt x="998" y="1294"/>
                  </a:cubicBezTo>
                  <a:cubicBezTo>
                    <a:pt x="1020" y="1294"/>
                    <a:pt x="1052" y="1280"/>
                    <a:pt x="1065" y="1258"/>
                  </a:cubicBezTo>
                  <a:cubicBezTo>
                    <a:pt x="1075" y="1240"/>
                    <a:pt x="1072" y="1218"/>
                    <a:pt x="1057" y="1192"/>
                  </a:cubicBezTo>
                  <a:cubicBezTo>
                    <a:pt x="1046" y="1175"/>
                    <a:pt x="1026" y="1143"/>
                    <a:pt x="996" y="1097"/>
                  </a:cubicBezTo>
                  <a:cubicBezTo>
                    <a:pt x="957" y="1037"/>
                    <a:pt x="903" y="955"/>
                    <a:pt x="836" y="853"/>
                  </a:cubicBezTo>
                  <a:cubicBezTo>
                    <a:pt x="751" y="725"/>
                    <a:pt x="675" y="610"/>
                    <a:pt x="674" y="609"/>
                  </a:cubicBezTo>
                  <a:cubicBezTo>
                    <a:pt x="669" y="601"/>
                    <a:pt x="669" y="601"/>
                    <a:pt x="669" y="601"/>
                  </a:cubicBezTo>
                  <a:cubicBezTo>
                    <a:pt x="669" y="88"/>
                    <a:pt x="669" y="88"/>
                    <a:pt x="669" y="88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707" y="88"/>
                    <a:pt x="713" y="81"/>
                    <a:pt x="713" y="74"/>
                  </a:cubicBezTo>
                  <a:cubicBezTo>
                    <a:pt x="713" y="66"/>
                    <a:pt x="707" y="60"/>
                    <a:pt x="699" y="60"/>
                  </a:cubicBezTo>
                  <a:lnTo>
                    <a:pt x="435" y="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淘宝店chenying0907 24"/>
            <p:cNvSpPr>
              <a:spLocks/>
            </p:cNvSpPr>
            <p:nvPr/>
          </p:nvSpPr>
          <p:spPr bwMode="auto">
            <a:xfrm>
              <a:off x="2402" y="1320"/>
              <a:ext cx="346" cy="552"/>
            </a:xfrm>
            <a:custGeom>
              <a:avLst/>
              <a:gdLst>
                <a:gd name="T0" fmla="*/ 308 w 352"/>
                <a:gd name="T1" fmla="*/ 0 h 562"/>
                <a:gd name="T2" fmla="*/ 44 w 352"/>
                <a:gd name="T3" fmla="*/ 0 h 562"/>
                <a:gd name="T4" fmla="*/ 0 w 352"/>
                <a:gd name="T5" fmla="*/ 44 h 562"/>
                <a:gd name="T6" fmla="*/ 44 w 352"/>
                <a:gd name="T7" fmla="*/ 88 h 562"/>
                <a:gd name="T8" fmla="*/ 44 w 352"/>
                <a:gd name="T9" fmla="*/ 562 h 562"/>
                <a:gd name="T10" fmla="*/ 308 w 352"/>
                <a:gd name="T11" fmla="*/ 562 h 562"/>
                <a:gd name="T12" fmla="*/ 308 w 352"/>
                <a:gd name="T13" fmla="*/ 88 h 562"/>
                <a:gd name="T14" fmla="*/ 352 w 352"/>
                <a:gd name="T15" fmla="*/ 44 h 562"/>
                <a:gd name="T16" fmla="*/ 308 w 352"/>
                <a:gd name="T1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562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44" y="562"/>
                    <a:pt x="44" y="562"/>
                    <a:pt x="44" y="562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32" y="88"/>
                    <a:pt x="352" y="68"/>
                    <a:pt x="352" y="44"/>
                  </a:cubicBezTo>
                  <a:cubicBezTo>
                    <a:pt x="352" y="19"/>
                    <a:pt x="332" y="0"/>
                    <a:pt x="3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淘宝店chenying0907 25"/>
            <p:cNvSpPr>
              <a:spLocks/>
            </p:cNvSpPr>
            <p:nvPr/>
          </p:nvSpPr>
          <p:spPr bwMode="auto">
            <a:xfrm>
              <a:off x="2289" y="1872"/>
              <a:ext cx="575" cy="240"/>
            </a:xfrm>
            <a:custGeom>
              <a:avLst/>
              <a:gdLst>
                <a:gd name="T0" fmla="*/ 585 w 585"/>
                <a:gd name="T1" fmla="*/ 244 h 244"/>
                <a:gd name="T2" fmla="*/ 423 w 585"/>
                <a:gd name="T3" fmla="*/ 0 h 244"/>
                <a:gd name="T4" fmla="*/ 159 w 585"/>
                <a:gd name="T5" fmla="*/ 0 h 244"/>
                <a:gd name="T6" fmla="*/ 0 w 585"/>
                <a:gd name="T7" fmla="*/ 244 h 244"/>
                <a:gd name="T8" fmla="*/ 585 w 58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244">
                  <a:moveTo>
                    <a:pt x="585" y="244"/>
                  </a:moveTo>
                  <a:cubicBezTo>
                    <a:pt x="499" y="115"/>
                    <a:pt x="423" y="0"/>
                    <a:pt x="423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84" y="115"/>
                    <a:pt x="0" y="244"/>
                  </a:cubicBezTo>
                  <a:lnTo>
                    <a:pt x="585" y="2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淘宝店chenying0907 26"/>
            <p:cNvSpPr>
              <a:spLocks/>
            </p:cNvSpPr>
            <p:nvPr/>
          </p:nvSpPr>
          <p:spPr bwMode="auto">
            <a:xfrm>
              <a:off x="2133" y="2112"/>
              <a:ext cx="888" cy="240"/>
            </a:xfrm>
            <a:custGeom>
              <a:avLst/>
              <a:gdLst>
                <a:gd name="T0" fmla="*/ 0 w 904"/>
                <a:gd name="T1" fmla="*/ 244 h 244"/>
                <a:gd name="T2" fmla="*/ 904 w 904"/>
                <a:gd name="T3" fmla="*/ 244 h 244"/>
                <a:gd name="T4" fmla="*/ 744 w 904"/>
                <a:gd name="T5" fmla="*/ 0 h 244"/>
                <a:gd name="T6" fmla="*/ 159 w 904"/>
                <a:gd name="T7" fmla="*/ 0 h 244"/>
                <a:gd name="T8" fmla="*/ 0 w 904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4">
                  <a:moveTo>
                    <a:pt x="0" y="244"/>
                  </a:moveTo>
                  <a:cubicBezTo>
                    <a:pt x="904" y="244"/>
                    <a:pt x="904" y="244"/>
                    <a:pt x="904" y="244"/>
                  </a:cubicBezTo>
                  <a:cubicBezTo>
                    <a:pt x="859" y="176"/>
                    <a:pt x="800" y="85"/>
                    <a:pt x="74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3" y="85"/>
                    <a:pt x="44" y="176"/>
                    <a:pt x="0" y="2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淘宝店chenying0907 27"/>
            <p:cNvSpPr>
              <a:spLocks/>
            </p:cNvSpPr>
            <p:nvPr/>
          </p:nvSpPr>
          <p:spPr bwMode="auto">
            <a:xfrm>
              <a:off x="2045" y="2352"/>
              <a:ext cx="1093" cy="239"/>
            </a:xfrm>
            <a:custGeom>
              <a:avLst/>
              <a:gdLst>
                <a:gd name="T0" fmla="*/ 1055 w 1113"/>
                <a:gd name="T1" fmla="*/ 96 h 244"/>
                <a:gd name="T2" fmla="*/ 994 w 1113"/>
                <a:gd name="T3" fmla="*/ 0 h 244"/>
                <a:gd name="T4" fmla="*/ 90 w 1113"/>
                <a:gd name="T5" fmla="*/ 0 h 244"/>
                <a:gd name="T6" fmla="*/ 21 w 1113"/>
                <a:gd name="T7" fmla="*/ 107 h 244"/>
                <a:gd name="T8" fmla="*/ 112 w 1113"/>
                <a:gd name="T9" fmla="*/ 244 h 244"/>
                <a:gd name="T10" fmla="*/ 971 w 1113"/>
                <a:gd name="T11" fmla="*/ 244 h 244"/>
                <a:gd name="T12" fmla="*/ 1055 w 1113"/>
                <a:gd name="T13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3" h="244">
                  <a:moveTo>
                    <a:pt x="1055" y="96"/>
                  </a:moveTo>
                  <a:cubicBezTo>
                    <a:pt x="1044" y="78"/>
                    <a:pt x="1022" y="43"/>
                    <a:pt x="9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53" y="57"/>
                    <a:pt x="27" y="98"/>
                    <a:pt x="21" y="107"/>
                  </a:cubicBezTo>
                  <a:cubicBezTo>
                    <a:pt x="0" y="143"/>
                    <a:pt x="1" y="244"/>
                    <a:pt x="112" y="244"/>
                  </a:cubicBezTo>
                  <a:cubicBezTo>
                    <a:pt x="223" y="244"/>
                    <a:pt x="916" y="244"/>
                    <a:pt x="971" y="244"/>
                  </a:cubicBezTo>
                  <a:cubicBezTo>
                    <a:pt x="1025" y="244"/>
                    <a:pt x="1113" y="190"/>
                    <a:pt x="1055" y="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Oval 28"/>
            <p:cNvSpPr>
              <a:spLocks noChangeArrowheads="1"/>
            </p:cNvSpPr>
            <p:nvPr/>
          </p:nvSpPr>
          <p:spPr bwMode="auto">
            <a:xfrm>
              <a:off x="2567" y="1508"/>
              <a:ext cx="83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Oval 29"/>
            <p:cNvSpPr>
              <a:spLocks noChangeArrowheads="1"/>
            </p:cNvSpPr>
            <p:nvPr/>
          </p:nvSpPr>
          <p:spPr bwMode="auto">
            <a:xfrm>
              <a:off x="2453" y="1134"/>
              <a:ext cx="83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Oval 30"/>
            <p:cNvSpPr>
              <a:spLocks noChangeArrowheads="1"/>
            </p:cNvSpPr>
            <p:nvPr/>
          </p:nvSpPr>
          <p:spPr bwMode="auto">
            <a:xfrm>
              <a:off x="2599" y="1033"/>
              <a:ext cx="57" cy="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Oval 31"/>
            <p:cNvSpPr>
              <a:spLocks noChangeArrowheads="1"/>
            </p:cNvSpPr>
            <p:nvPr/>
          </p:nvSpPr>
          <p:spPr bwMode="auto">
            <a:xfrm>
              <a:off x="2505" y="939"/>
              <a:ext cx="69" cy="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Oval 32"/>
            <p:cNvSpPr>
              <a:spLocks noChangeArrowheads="1"/>
            </p:cNvSpPr>
            <p:nvPr/>
          </p:nvSpPr>
          <p:spPr bwMode="auto">
            <a:xfrm>
              <a:off x="2511" y="1685"/>
              <a:ext cx="50" cy="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淘宝店chenying0907 42"/>
            <p:cNvSpPr>
              <a:spLocks noEditPoints="1"/>
            </p:cNvSpPr>
            <p:nvPr/>
          </p:nvSpPr>
          <p:spPr bwMode="auto">
            <a:xfrm>
              <a:off x="2528" y="2182"/>
              <a:ext cx="120" cy="97"/>
            </a:xfrm>
            <a:custGeom>
              <a:avLst/>
              <a:gdLst>
                <a:gd name="T0" fmla="*/ 105 w 122"/>
                <a:gd name="T1" fmla="*/ 37 h 99"/>
                <a:gd name="T2" fmla="*/ 97 w 122"/>
                <a:gd name="T3" fmla="*/ 37 h 99"/>
                <a:gd name="T4" fmla="*/ 29 w 122"/>
                <a:gd name="T5" fmla="*/ 15 h 99"/>
                <a:gd name="T6" fmla="*/ 14 w 122"/>
                <a:gd name="T7" fmla="*/ 15 h 99"/>
                <a:gd name="T8" fmla="*/ 28 w 122"/>
                <a:gd name="T9" fmla="*/ 17 h 99"/>
                <a:gd name="T10" fmla="*/ 8 w 122"/>
                <a:gd name="T11" fmla="*/ 17 h 99"/>
                <a:gd name="T12" fmla="*/ 8 w 122"/>
                <a:gd name="T13" fmla="*/ 12 h 99"/>
                <a:gd name="T14" fmla="*/ 11 w 122"/>
                <a:gd name="T15" fmla="*/ 9 h 99"/>
                <a:gd name="T16" fmla="*/ 33 w 122"/>
                <a:gd name="T17" fmla="*/ 3 h 99"/>
                <a:gd name="T18" fmla="*/ 38 w 122"/>
                <a:gd name="T19" fmla="*/ 0 h 99"/>
                <a:gd name="T20" fmla="*/ 88 w 122"/>
                <a:gd name="T21" fmla="*/ 4 h 99"/>
                <a:gd name="T22" fmla="*/ 117 w 122"/>
                <a:gd name="T23" fmla="*/ 17 h 99"/>
                <a:gd name="T24" fmla="*/ 122 w 122"/>
                <a:gd name="T25" fmla="*/ 22 h 99"/>
                <a:gd name="T26" fmla="*/ 117 w 122"/>
                <a:gd name="T27" fmla="*/ 99 h 99"/>
                <a:gd name="T28" fmla="*/ 4 w 122"/>
                <a:gd name="T29" fmla="*/ 99 h 99"/>
                <a:gd name="T30" fmla="*/ 0 w 122"/>
                <a:gd name="T31" fmla="*/ 94 h 99"/>
                <a:gd name="T32" fmla="*/ 4 w 122"/>
                <a:gd name="T33" fmla="*/ 17 h 99"/>
                <a:gd name="T34" fmla="*/ 8 w 122"/>
                <a:gd name="T35" fmla="*/ 17 h 99"/>
                <a:gd name="T36" fmla="*/ 61 w 122"/>
                <a:gd name="T37" fmla="*/ 36 h 99"/>
                <a:gd name="T38" fmla="*/ 77 w 122"/>
                <a:gd name="T39" fmla="*/ 52 h 99"/>
                <a:gd name="T40" fmla="*/ 45 w 122"/>
                <a:gd name="T41" fmla="*/ 52 h 99"/>
                <a:gd name="T42" fmla="*/ 68 w 122"/>
                <a:gd name="T43" fmla="*/ 45 h 99"/>
                <a:gd name="T44" fmla="*/ 61 w 122"/>
                <a:gd name="T45" fmla="*/ 42 h 99"/>
                <a:gd name="T46" fmla="*/ 61 w 122"/>
                <a:gd name="T47" fmla="*/ 62 h 99"/>
                <a:gd name="T48" fmla="*/ 68 w 122"/>
                <a:gd name="T49" fmla="*/ 45 h 99"/>
                <a:gd name="T50" fmla="*/ 32 w 122"/>
                <a:gd name="T51" fmla="*/ 27 h 99"/>
                <a:gd name="T52" fmla="*/ 9 w 122"/>
                <a:gd name="T53" fmla="*/ 27 h 99"/>
                <a:gd name="T54" fmla="*/ 113 w 122"/>
                <a:gd name="T55" fmla="*/ 90 h 99"/>
                <a:gd name="T56" fmla="*/ 90 w 122"/>
                <a:gd name="T57" fmla="*/ 27 h 99"/>
                <a:gd name="T58" fmla="*/ 86 w 122"/>
                <a:gd name="T59" fmla="*/ 24 h 99"/>
                <a:gd name="T60" fmla="*/ 41 w 122"/>
                <a:gd name="T61" fmla="*/ 10 h 99"/>
                <a:gd name="T62" fmla="*/ 32 w 122"/>
                <a:gd name="T63" fmla="*/ 27 h 99"/>
                <a:gd name="T64" fmla="*/ 61 w 122"/>
                <a:gd name="T65" fmla="*/ 19 h 99"/>
                <a:gd name="T66" fmla="*/ 61 w 122"/>
                <a:gd name="T67" fmla="*/ 84 h 99"/>
                <a:gd name="T68" fmla="*/ 61 w 122"/>
                <a:gd name="T69" fmla="*/ 19 h 99"/>
                <a:gd name="T70" fmla="*/ 61 w 122"/>
                <a:gd name="T71" fmla="*/ 29 h 99"/>
                <a:gd name="T72" fmla="*/ 61 w 122"/>
                <a:gd name="T73" fmla="*/ 75 h 99"/>
                <a:gd name="T74" fmla="*/ 61 w 122"/>
                <a:gd name="T75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2" h="99">
                  <a:moveTo>
                    <a:pt x="101" y="33"/>
                  </a:moveTo>
                  <a:cubicBezTo>
                    <a:pt x="103" y="33"/>
                    <a:pt x="105" y="35"/>
                    <a:pt x="105" y="37"/>
                  </a:cubicBezTo>
                  <a:cubicBezTo>
                    <a:pt x="105" y="40"/>
                    <a:pt x="103" y="42"/>
                    <a:pt x="101" y="42"/>
                  </a:cubicBezTo>
                  <a:cubicBezTo>
                    <a:pt x="99" y="42"/>
                    <a:pt x="97" y="40"/>
                    <a:pt x="97" y="37"/>
                  </a:cubicBezTo>
                  <a:cubicBezTo>
                    <a:pt x="97" y="35"/>
                    <a:pt x="99" y="33"/>
                    <a:pt x="101" y="33"/>
                  </a:cubicBezTo>
                  <a:close/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9" y="9"/>
                    <a:pt x="1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1"/>
                    <a:pt x="36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8" y="2"/>
                    <a:pt x="88" y="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17"/>
                    <a:pt x="122" y="19"/>
                    <a:pt x="122" y="2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7"/>
                    <a:pt x="120" y="99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2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61" y="36"/>
                  </a:moveTo>
                  <a:cubicBezTo>
                    <a:pt x="61" y="36"/>
                    <a:pt x="61" y="36"/>
                    <a:pt x="61" y="36"/>
                  </a:cubicBezTo>
                  <a:cubicBezTo>
                    <a:pt x="65" y="36"/>
                    <a:pt x="69" y="38"/>
                    <a:pt x="72" y="41"/>
                  </a:cubicBezTo>
                  <a:cubicBezTo>
                    <a:pt x="75" y="44"/>
                    <a:pt x="77" y="48"/>
                    <a:pt x="77" y="52"/>
                  </a:cubicBezTo>
                  <a:cubicBezTo>
                    <a:pt x="77" y="60"/>
                    <a:pt x="70" y="68"/>
                    <a:pt x="61" y="68"/>
                  </a:cubicBezTo>
                  <a:cubicBezTo>
                    <a:pt x="52" y="68"/>
                    <a:pt x="45" y="61"/>
                    <a:pt x="45" y="52"/>
                  </a:cubicBezTo>
                  <a:cubicBezTo>
                    <a:pt x="45" y="43"/>
                    <a:pt x="52" y="36"/>
                    <a:pt x="61" y="36"/>
                  </a:cubicBezTo>
                  <a:close/>
                  <a:moveTo>
                    <a:pt x="68" y="45"/>
                  </a:moveTo>
                  <a:cubicBezTo>
                    <a:pt x="68" y="45"/>
                    <a:pt x="68" y="45"/>
                    <a:pt x="68" y="45"/>
                  </a:cubicBezTo>
                  <a:cubicBezTo>
                    <a:pt x="66" y="43"/>
                    <a:pt x="64" y="42"/>
                    <a:pt x="61" y="42"/>
                  </a:cubicBezTo>
                  <a:cubicBezTo>
                    <a:pt x="55" y="42"/>
                    <a:pt x="51" y="46"/>
                    <a:pt x="51" y="52"/>
                  </a:cubicBezTo>
                  <a:cubicBezTo>
                    <a:pt x="51" y="57"/>
                    <a:pt x="55" y="62"/>
                    <a:pt x="61" y="62"/>
                  </a:cubicBezTo>
                  <a:cubicBezTo>
                    <a:pt x="66" y="62"/>
                    <a:pt x="71" y="57"/>
                    <a:pt x="71" y="52"/>
                  </a:cubicBezTo>
                  <a:cubicBezTo>
                    <a:pt x="71" y="49"/>
                    <a:pt x="70" y="46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lose/>
                  <a:moveTo>
                    <a:pt x="32" y="27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8" y="27"/>
                    <a:pt x="86" y="26"/>
                    <a:pt x="86" y="24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5"/>
                    <a:pt x="34" y="27"/>
                    <a:pt x="32" y="27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79" y="19"/>
                    <a:pt x="93" y="34"/>
                    <a:pt x="93" y="52"/>
                  </a:cubicBezTo>
                  <a:cubicBezTo>
                    <a:pt x="93" y="70"/>
                    <a:pt x="79" y="84"/>
                    <a:pt x="61" y="84"/>
                  </a:cubicBezTo>
                  <a:cubicBezTo>
                    <a:pt x="43" y="84"/>
                    <a:pt x="28" y="70"/>
                    <a:pt x="28" y="52"/>
                  </a:cubicBezTo>
                  <a:cubicBezTo>
                    <a:pt x="28" y="34"/>
                    <a:pt x="43" y="19"/>
                    <a:pt x="61" y="19"/>
                  </a:cubicBezTo>
                  <a:close/>
                  <a:moveTo>
                    <a:pt x="61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48" y="29"/>
                    <a:pt x="38" y="39"/>
                    <a:pt x="38" y="52"/>
                  </a:cubicBezTo>
                  <a:cubicBezTo>
                    <a:pt x="38" y="65"/>
                    <a:pt x="48" y="75"/>
                    <a:pt x="61" y="75"/>
                  </a:cubicBezTo>
                  <a:cubicBezTo>
                    <a:pt x="73" y="75"/>
                    <a:pt x="84" y="64"/>
                    <a:pt x="84" y="52"/>
                  </a:cubicBezTo>
                  <a:cubicBezTo>
                    <a:pt x="84" y="39"/>
                    <a:pt x="74" y="29"/>
                    <a:pt x="6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淘宝店chenying0907 43"/>
            <p:cNvSpPr>
              <a:spLocks noEditPoints="1"/>
            </p:cNvSpPr>
            <p:nvPr/>
          </p:nvSpPr>
          <p:spPr bwMode="auto">
            <a:xfrm>
              <a:off x="2525" y="1936"/>
              <a:ext cx="126" cy="102"/>
            </a:xfrm>
            <a:custGeom>
              <a:avLst/>
              <a:gdLst>
                <a:gd name="T0" fmla="*/ 89 w 128"/>
                <a:gd name="T1" fmla="*/ 31 h 104"/>
                <a:gd name="T2" fmla="*/ 9 w 128"/>
                <a:gd name="T3" fmla="*/ 81 h 104"/>
                <a:gd name="T4" fmla="*/ 98 w 128"/>
                <a:gd name="T5" fmla="*/ 64 h 104"/>
                <a:gd name="T6" fmla="*/ 98 w 128"/>
                <a:gd name="T7" fmla="*/ 64 h 104"/>
                <a:gd name="T8" fmla="*/ 93 w 128"/>
                <a:gd name="T9" fmla="*/ 91 h 104"/>
                <a:gd name="T10" fmla="*/ 81 w 128"/>
                <a:gd name="T11" fmla="*/ 91 h 104"/>
                <a:gd name="T12" fmla="*/ 119 w 128"/>
                <a:gd name="T13" fmla="*/ 95 h 104"/>
                <a:gd name="T14" fmla="*/ 81 w 128"/>
                <a:gd name="T15" fmla="*/ 9 h 104"/>
                <a:gd name="T16" fmla="*/ 93 w 128"/>
                <a:gd name="T17" fmla="*/ 22 h 104"/>
                <a:gd name="T18" fmla="*/ 98 w 128"/>
                <a:gd name="T19" fmla="*/ 26 h 104"/>
                <a:gd name="T20" fmla="*/ 98 w 128"/>
                <a:gd name="T21" fmla="*/ 28 h 104"/>
                <a:gd name="T22" fmla="*/ 116 w 128"/>
                <a:gd name="T23" fmla="*/ 31 h 104"/>
                <a:gd name="T24" fmla="*/ 98 w 128"/>
                <a:gd name="T25" fmla="*/ 33 h 104"/>
                <a:gd name="T26" fmla="*/ 98 w 128"/>
                <a:gd name="T27" fmla="*/ 43 h 104"/>
                <a:gd name="T28" fmla="*/ 113 w 128"/>
                <a:gd name="T29" fmla="*/ 43 h 104"/>
                <a:gd name="T30" fmla="*/ 113 w 128"/>
                <a:gd name="T31" fmla="*/ 49 h 104"/>
                <a:gd name="T32" fmla="*/ 98 w 128"/>
                <a:gd name="T33" fmla="*/ 49 h 104"/>
                <a:gd name="T34" fmla="*/ 98 w 128"/>
                <a:gd name="T35" fmla="*/ 58 h 104"/>
                <a:gd name="T36" fmla="*/ 116 w 128"/>
                <a:gd name="T37" fmla="*/ 61 h 104"/>
                <a:gd name="T38" fmla="*/ 98 w 128"/>
                <a:gd name="T39" fmla="*/ 64 h 104"/>
                <a:gd name="T40" fmla="*/ 33 w 128"/>
                <a:gd name="T41" fmla="*/ 104 h 104"/>
                <a:gd name="T42" fmla="*/ 33 w 128"/>
                <a:gd name="T43" fmla="*/ 98 h 104"/>
                <a:gd name="T44" fmla="*/ 44 w 128"/>
                <a:gd name="T45" fmla="*/ 91 h 104"/>
                <a:gd name="T46" fmla="*/ 0 w 128"/>
                <a:gd name="T47" fmla="*/ 86 h 104"/>
                <a:gd name="T48" fmla="*/ 0 w 128"/>
                <a:gd name="T49" fmla="*/ 26 h 104"/>
                <a:gd name="T50" fmla="*/ 4 w 128"/>
                <a:gd name="T51" fmla="*/ 22 h 104"/>
                <a:gd name="T52" fmla="*/ 71 w 128"/>
                <a:gd name="T53" fmla="*/ 4 h 104"/>
                <a:gd name="T54" fmla="*/ 76 w 128"/>
                <a:gd name="T55" fmla="*/ 0 h 104"/>
                <a:gd name="T56" fmla="*/ 128 w 128"/>
                <a:gd name="T57" fmla="*/ 4 h 104"/>
                <a:gd name="T58" fmla="*/ 128 w 128"/>
                <a:gd name="T59" fmla="*/ 99 h 104"/>
                <a:gd name="T60" fmla="*/ 123 w 128"/>
                <a:gd name="T61" fmla="*/ 104 h 104"/>
                <a:gd name="T62" fmla="*/ 71 w 128"/>
                <a:gd name="T63" fmla="*/ 99 h 104"/>
                <a:gd name="T64" fmla="*/ 71 w 128"/>
                <a:gd name="T65" fmla="*/ 91 h 104"/>
                <a:gd name="T66" fmla="*/ 54 w 128"/>
                <a:gd name="T67" fmla="*/ 98 h 104"/>
                <a:gd name="T68" fmla="*/ 67 w 128"/>
                <a:gd name="T69" fmla="*/ 101 h 104"/>
                <a:gd name="T70" fmla="*/ 33 w 128"/>
                <a:gd name="T7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04">
                  <a:moveTo>
                    <a:pt x="89" y="81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36" y="81"/>
                    <a:pt x="62" y="81"/>
                    <a:pt x="89" y="81"/>
                  </a:cubicBezTo>
                  <a:close/>
                  <a:moveTo>
                    <a:pt x="98" y="64"/>
                  </a:move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8" y="89"/>
                    <a:pt x="96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6" y="22"/>
                    <a:pt x="98" y="24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4" y="28"/>
                    <a:pt x="116" y="29"/>
                    <a:pt x="116" y="31"/>
                  </a:cubicBezTo>
                  <a:cubicBezTo>
                    <a:pt x="116" y="32"/>
                    <a:pt x="114" y="33"/>
                    <a:pt x="113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4" y="43"/>
                    <a:pt x="116" y="44"/>
                    <a:pt x="116" y="46"/>
                  </a:cubicBezTo>
                  <a:cubicBezTo>
                    <a:pt x="116" y="47"/>
                    <a:pt x="114" y="49"/>
                    <a:pt x="113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4" y="58"/>
                    <a:pt x="116" y="59"/>
                    <a:pt x="116" y="61"/>
                  </a:cubicBezTo>
                  <a:cubicBezTo>
                    <a:pt x="116" y="62"/>
                    <a:pt x="114" y="64"/>
                    <a:pt x="113" y="64"/>
                  </a:cubicBezTo>
                  <a:cubicBezTo>
                    <a:pt x="98" y="64"/>
                    <a:pt x="98" y="64"/>
                    <a:pt x="98" y="64"/>
                  </a:cubicBezTo>
                  <a:close/>
                  <a:moveTo>
                    <a:pt x="33" y="104"/>
                  </a:moveTo>
                  <a:cubicBezTo>
                    <a:pt x="33" y="104"/>
                    <a:pt x="33" y="104"/>
                    <a:pt x="33" y="104"/>
                  </a:cubicBezTo>
                  <a:cubicBezTo>
                    <a:pt x="32" y="104"/>
                    <a:pt x="31" y="103"/>
                    <a:pt x="31" y="101"/>
                  </a:cubicBezTo>
                  <a:cubicBezTo>
                    <a:pt x="31" y="100"/>
                    <a:pt x="32" y="98"/>
                    <a:pt x="3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2" y="91"/>
                    <a:pt x="0" y="8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4"/>
                    <a:pt x="2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2"/>
                    <a:pt x="73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6" y="0"/>
                    <a:pt x="128" y="2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99"/>
                    <a:pt x="128" y="99"/>
                    <a:pt x="128" y="99"/>
                  </a:cubicBezTo>
                  <a:cubicBezTo>
                    <a:pt x="128" y="102"/>
                    <a:pt x="126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3" y="104"/>
                    <a:pt x="71" y="102"/>
                    <a:pt x="71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7" y="100"/>
                    <a:pt x="67" y="101"/>
                  </a:cubicBezTo>
                  <a:cubicBezTo>
                    <a:pt x="67" y="103"/>
                    <a:pt x="66" y="104"/>
                    <a:pt x="64" y="104"/>
                  </a:cubicBezTo>
                  <a:cubicBezTo>
                    <a:pt x="54" y="104"/>
                    <a:pt x="44" y="104"/>
                    <a:pt x="33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淘宝店chenying0907 44"/>
            <p:cNvSpPr>
              <a:spLocks noEditPoints="1"/>
            </p:cNvSpPr>
            <p:nvPr/>
          </p:nvSpPr>
          <p:spPr bwMode="auto">
            <a:xfrm>
              <a:off x="2534" y="2400"/>
              <a:ext cx="102" cy="124"/>
            </a:xfrm>
            <a:custGeom>
              <a:avLst/>
              <a:gdLst>
                <a:gd name="T0" fmla="*/ 93 w 104"/>
                <a:gd name="T1" fmla="*/ 90 h 126"/>
                <a:gd name="T2" fmla="*/ 95 w 104"/>
                <a:gd name="T3" fmla="*/ 56 h 126"/>
                <a:gd name="T4" fmla="*/ 89 w 104"/>
                <a:gd name="T5" fmla="*/ 55 h 126"/>
                <a:gd name="T6" fmla="*/ 89 w 104"/>
                <a:gd name="T7" fmla="*/ 55 h 126"/>
                <a:gd name="T8" fmla="*/ 84 w 104"/>
                <a:gd name="T9" fmla="*/ 53 h 126"/>
                <a:gd name="T10" fmla="*/ 82 w 104"/>
                <a:gd name="T11" fmla="*/ 50 h 126"/>
                <a:gd name="T12" fmla="*/ 78 w 104"/>
                <a:gd name="T13" fmla="*/ 49 h 126"/>
                <a:gd name="T14" fmla="*/ 76 w 104"/>
                <a:gd name="T15" fmla="*/ 50 h 126"/>
                <a:gd name="T16" fmla="*/ 72 w 104"/>
                <a:gd name="T17" fmla="*/ 50 h 126"/>
                <a:gd name="T18" fmla="*/ 69 w 104"/>
                <a:gd name="T19" fmla="*/ 49 h 126"/>
                <a:gd name="T20" fmla="*/ 68 w 104"/>
                <a:gd name="T21" fmla="*/ 47 h 126"/>
                <a:gd name="T22" fmla="*/ 62 w 104"/>
                <a:gd name="T23" fmla="*/ 47 h 126"/>
                <a:gd name="T24" fmla="*/ 52 w 104"/>
                <a:gd name="T25" fmla="*/ 16 h 126"/>
                <a:gd name="T26" fmla="*/ 47 w 104"/>
                <a:gd name="T27" fmla="*/ 67 h 126"/>
                <a:gd name="T28" fmla="*/ 46 w 104"/>
                <a:gd name="T29" fmla="*/ 71 h 126"/>
                <a:gd name="T30" fmla="*/ 43 w 104"/>
                <a:gd name="T31" fmla="*/ 74 h 126"/>
                <a:gd name="T32" fmla="*/ 36 w 104"/>
                <a:gd name="T33" fmla="*/ 74 h 126"/>
                <a:gd name="T34" fmla="*/ 23 w 104"/>
                <a:gd name="T35" fmla="*/ 69 h 126"/>
                <a:gd name="T36" fmla="*/ 16 w 104"/>
                <a:gd name="T37" fmla="*/ 73 h 126"/>
                <a:gd name="T38" fmla="*/ 39 w 104"/>
                <a:gd name="T39" fmla="*/ 87 h 126"/>
                <a:gd name="T40" fmla="*/ 52 w 104"/>
                <a:gd name="T41" fmla="*/ 99 h 126"/>
                <a:gd name="T42" fmla="*/ 44 w 104"/>
                <a:gd name="T43" fmla="*/ 105 h 126"/>
                <a:gd name="T44" fmla="*/ 33 w 104"/>
                <a:gd name="T45" fmla="*/ 94 h 126"/>
                <a:gd name="T46" fmla="*/ 10 w 104"/>
                <a:gd name="T47" fmla="*/ 80 h 126"/>
                <a:gd name="T48" fmla="*/ 26 w 104"/>
                <a:gd name="T49" fmla="*/ 60 h 126"/>
                <a:gd name="T50" fmla="*/ 37 w 104"/>
                <a:gd name="T51" fmla="*/ 65 h 126"/>
                <a:gd name="T52" fmla="*/ 61 w 104"/>
                <a:gd name="T53" fmla="*/ 16 h 126"/>
                <a:gd name="T54" fmla="*/ 75 w 104"/>
                <a:gd name="T55" fmla="*/ 40 h 126"/>
                <a:gd name="T56" fmla="*/ 104 w 104"/>
                <a:gd name="T57" fmla="*/ 56 h 126"/>
                <a:gd name="T58" fmla="*/ 102 w 104"/>
                <a:gd name="T59" fmla="*/ 93 h 126"/>
                <a:gd name="T60" fmla="*/ 100 w 104"/>
                <a:gd name="T61" fmla="*/ 108 h 126"/>
                <a:gd name="T62" fmla="*/ 97 w 104"/>
                <a:gd name="T63" fmla="*/ 124 h 126"/>
                <a:gd name="T64" fmla="*/ 91 w 104"/>
                <a:gd name="T65" fmla="*/ 126 h 126"/>
                <a:gd name="T66" fmla="*/ 46 w 104"/>
                <a:gd name="T67" fmla="*/ 124 h 126"/>
                <a:gd name="T68" fmla="*/ 44 w 104"/>
                <a:gd name="T69" fmla="*/ 118 h 126"/>
                <a:gd name="T70" fmla="*/ 44 w 104"/>
                <a:gd name="T71" fmla="*/ 105 h 126"/>
                <a:gd name="T72" fmla="*/ 53 w 104"/>
                <a:gd name="T73" fmla="*/ 108 h 126"/>
                <a:gd name="T74" fmla="*/ 90 w 104"/>
                <a:gd name="T75" fmla="*/ 117 h 126"/>
                <a:gd name="T76" fmla="*/ 53 w 104"/>
                <a:gd name="T77" fmla="*/ 10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26">
                  <a:moveTo>
                    <a:pt x="89" y="99"/>
                  </a:moveTo>
                  <a:cubicBezTo>
                    <a:pt x="90" y="96"/>
                    <a:pt x="92" y="93"/>
                    <a:pt x="93" y="90"/>
                  </a:cubicBezTo>
                  <a:cubicBezTo>
                    <a:pt x="94" y="86"/>
                    <a:pt x="95" y="82"/>
                    <a:pt x="95" y="78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3"/>
                    <a:pt x="92" y="54"/>
                    <a:pt x="92" y="54"/>
                  </a:cubicBezTo>
                  <a:cubicBezTo>
                    <a:pt x="91" y="55"/>
                    <a:pt x="90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7" y="55"/>
                    <a:pt x="86" y="55"/>
                  </a:cubicBezTo>
                  <a:cubicBezTo>
                    <a:pt x="85" y="54"/>
                    <a:pt x="84" y="54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3" y="52"/>
                    <a:pt x="83" y="51"/>
                    <a:pt x="82" y="50"/>
                  </a:cubicBezTo>
                  <a:cubicBezTo>
                    <a:pt x="82" y="48"/>
                    <a:pt x="79" y="47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5" y="50"/>
                    <a:pt x="74" y="50"/>
                    <a:pt x="73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1" y="50"/>
                    <a:pt x="70" y="50"/>
                    <a:pt x="70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8"/>
                    <a:pt x="68" y="47"/>
                    <a:pt x="68" y="47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4"/>
                    <a:pt x="63" y="45"/>
                    <a:pt x="62" y="47"/>
                  </a:cubicBezTo>
                  <a:cubicBezTo>
                    <a:pt x="61" y="52"/>
                    <a:pt x="52" y="53"/>
                    <a:pt x="52" y="4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3"/>
                    <a:pt x="47" y="13"/>
                    <a:pt x="47" y="16"/>
                  </a:cubicBezTo>
                  <a:cubicBezTo>
                    <a:pt x="47" y="33"/>
                    <a:pt x="47" y="50"/>
                    <a:pt x="47" y="67"/>
                  </a:cubicBezTo>
                  <a:cubicBezTo>
                    <a:pt x="47" y="69"/>
                    <a:pt x="46" y="70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5" y="72"/>
                    <a:pt x="44" y="73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2" y="75"/>
                    <a:pt x="41" y="75"/>
                    <a:pt x="39" y="75"/>
                  </a:cubicBezTo>
                  <a:cubicBezTo>
                    <a:pt x="38" y="75"/>
                    <a:pt x="37" y="75"/>
                    <a:pt x="36" y="74"/>
                  </a:cubicBezTo>
                  <a:cubicBezTo>
                    <a:pt x="34" y="74"/>
                    <a:pt x="32" y="72"/>
                    <a:pt x="30" y="72"/>
                  </a:cubicBezTo>
                  <a:cubicBezTo>
                    <a:pt x="27" y="71"/>
                    <a:pt x="25" y="70"/>
                    <a:pt x="23" y="69"/>
                  </a:cubicBezTo>
                  <a:cubicBezTo>
                    <a:pt x="22" y="69"/>
                    <a:pt x="20" y="68"/>
                    <a:pt x="19" y="68"/>
                  </a:cubicBezTo>
                  <a:cubicBezTo>
                    <a:pt x="16" y="68"/>
                    <a:pt x="13" y="71"/>
                    <a:pt x="16" y="73"/>
                  </a:cubicBezTo>
                  <a:cubicBezTo>
                    <a:pt x="17" y="74"/>
                    <a:pt x="19" y="75"/>
                    <a:pt x="21" y="76"/>
                  </a:cubicBezTo>
                  <a:cubicBezTo>
                    <a:pt x="28" y="79"/>
                    <a:pt x="33" y="83"/>
                    <a:pt x="39" y="87"/>
                  </a:cubicBezTo>
                  <a:cubicBezTo>
                    <a:pt x="43" y="91"/>
                    <a:pt x="47" y="95"/>
                    <a:pt x="51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89" y="99"/>
                    <a:pt x="89" y="99"/>
                    <a:pt x="89" y="99"/>
                  </a:cubicBezTo>
                  <a:close/>
                  <a:moveTo>
                    <a:pt x="44" y="105"/>
                  </a:moveTo>
                  <a:cubicBezTo>
                    <a:pt x="44" y="105"/>
                    <a:pt x="44" y="105"/>
                    <a:pt x="44" y="105"/>
                  </a:cubicBezTo>
                  <a:cubicBezTo>
                    <a:pt x="40" y="101"/>
                    <a:pt x="37" y="98"/>
                    <a:pt x="33" y="94"/>
                  </a:cubicBezTo>
                  <a:cubicBezTo>
                    <a:pt x="28" y="90"/>
                    <a:pt x="23" y="87"/>
                    <a:pt x="17" y="85"/>
                  </a:cubicBezTo>
                  <a:cubicBezTo>
                    <a:pt x="14" y="83"/>
                    <a:pt x="12" y="82"/>
                    <a:pt x="10" y="80"/>
                  </a:cubicBezTo>
                  <a:cubicBezTo>
                    <a:pt x="0" y="72"/>
                    <a:pt x="8" y="59"/>
                    <a:pt x="19" y="59"/>
                  </a:cubicBezTo>
                  <a:cubicBezTo>
                    <a:pt x="21" y="59"/>
                    <a:pt x="24" y="59"/>
                    <a:pt x="26" y="60"/>
                  </a:cubicBezTo>
                  <a:cubicBezTo>
                    <a:pt x="28" y="61"/>
                    <a:pt x="31" y="62"/>
                    <a:pt x="33" y="63"/>
                  </a:cubicBezTo>
                  <a:cubicBezTo>
                    <a:pt x="35" y="64"/>
                    <a:pt x="36" y="64"/>
                    <a:pt x="37" y="65"/>
                  </a:cubicBezTo>
                  <a:cubicBezTo>
                    <a:pt x="37" y="49"/>
                    <a:pt x="37" y="32"/>
                    <a:pt x="37" y="16"/>
                  </a:cubicBezTo>
                  <a:cubicBezTo>
                    <a:pt x="37" y="0"/>
                    <a:pt x="61" y="0"/>
                    <a:pt x="61" y="1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6" y="35"/>
                    <a:pt x="71" y="36"/>
                    <a:pt x="75" y="40"/>
                  </a:cubicBezTo>
                  <a:cubicBezTo>
                    <a:pt x="80" y="37"/>
                    <a:pt x="88" y="39"/>
                    <a:pt x="90" y="45"/>
                  </a:cubicBezTo>
                  <a:cubicBezTo>
                    <a:pt x="98" y="43"/>
                    <a:pt x="104" y="48"/>
                    <a:pt x="104" y="56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3"/>
                    <a:pt x="103" y="88"/>
                    <a:pt x="102" y="93"/>
                  </a:cubicBezTo>
                  <a:cubicBezTo>
                    <a:pt x="101" y="96"/>
                    <a:pt x="99" y="99"/>
                    <a:pt x="98" y="102"/>
                  </a:cubicBezTo>
                  <a:cubicBezTo>
                    <a:pt x="99" y="104"/>
                    <a:pt x="100" y="106"/>
                    <a:pt x="100" y="108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00" y="120"/>
                    <a:pt x="99" y="122"/>
                    <a:pt x="97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5"/>
                    <a:pt x="93" y="126"/>
                    <a:pt x="91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0" y="126"/>
                    <a:pt x="48" y="125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5" y="122"/>
                    <a:pt x="44" y="120"/>
                    <a:pt x="44" y="118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07"/>
                    <a:pt x="44" y="106"/>
                    <a:pt x="44" y="105"/>
                  </a:cubicBezTo>
                  <a:close/>
                  <a:moveTo>
                    <a:pt x="53" y="108"/>
                  </a:moveTo>
                  <a:cubicBezTo>
                    <a:pt x="53" y="108"/>
                    <a:pt x="53" y="108"/>
                    <a:pt x="53" y="108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53" y="108"/>
                    <a:pt x="53" y="108"/>
                    <a:pt x="53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73" name="PA_淘宝店chenying0907 4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723063" y="1988164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74" name="PA_淘宝店chenying0907 4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723063" y="2718640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75" name="PA_淘宝店chenying0907 4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723063" y="3480875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76" name="PA_淘宝店chenying0907 4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55600" y="2032628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77" name="PA_淘宝店chenying0907 4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55600" y="2763103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78" name="PA_淘宝店chenying0907 5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55600" y="3525338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62" name="PA_淘宝店chenying0907 61"/>
          <p:cNvGrpSpPr/>
          <p:nvPr>
            <p:custDataLst>
              <p:tags r:id="rId21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63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PA_文本框 4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PA_文本框 5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6850404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22561" grpId="0" animBg="1" autoUpdateAnimBg="0"/>
      <p:bldP spid="22538" grpId="0" animBg="1" autoUpdateAnimBg="0"/>
      <p:bldP spid="22562" grpId="0" animBg="1"/>
      <p:bldP spid="22537" grpId="0" animBg="1"/>
      <p:bldP spid="22563" grpId="0" animBg="1"/>
      <p:bldP spid="22536" grpId="0" animBg="1"/>
      <p:bldP spid="22564" grpId="0" animBg="1" autoUpdateAnimBg="0"/>
      <p:bldP spid="22533" grpId="0" animBg="1"/>
      <p:bldP spid="22568" grpId="0" animBg="1"/>
      <p:bldP spid="22535" grpId="0" animBg="1"/>
      <p:bldP spid="22569" grpId="0" animBg="1"/>
      <p:bldP spid="22573" grpId="0" animBg="1" autoUpdateAnimBg="0"/>
      <p:bldP spid="22574" grpId="0"/>
      <p:bldP spid="22575" grpId="0"/>
      <p:bldP spid="22576" grpId="0"/>
      <p:bldP spid="22577" grpId="0"/>
      <p:bldP spid="22578" grpId="0" animBg="1" autoUpdateAnimBg="0"/>
      <p:bldP spid="66" grpId="0"/>
      <p:bldP spid="6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店chenying0907 1"/>
          <p:cNvGrpSpPr/>
          <p:nvPr>
            <p:custDataLst>
              <p:tags r:id="rId1"/>
            </p:custDataLst>
          </p:nvPr>
        </p:nvGrpSpPr>
        <p:grpSpPr>
          <a:xfrm>
            <a:off x="-4763" y="1841500"/>
            <a:ext cx="9153526" cy="3311526"/>
            <a:chOff x="-4763" y="1841500"/>
            <a:chExt cx="9153526" cy="3311526"/>
          </a:xfrm>
        </p:grpSpPr>
        <p:sp>
          <p:nvSpPr>
            <p:cNvPr id="1024" name="淘宝店chenying0907 36"/>
            <p:cNvSpPr>
              <a:spLocks/>
            </p:cNvSpPr>
            <p:nvPr/>
          </p:nvSpPr>
          <p:spPr bwMode="auto">
            <a:xfrm>
              <a:off x="3036887" y="3662363"/>
              <a:ext cx="4049713" cy="1490663"/>
            </a:xfrm>
            <a:custGeom>
              <a:avLst/>
              <a:gdLst>
                <a:gd name="T0" fmla="*/ 1369 w 2551"/>
                <a:gd name="T1" fmla="*/ 939 h 939"/>
                <a:gd name="T2" fmla="*/ 2551 w 2551"/>
                <a:gd name="T3" fmla="*/ 442 h 939"/>
                <a:gd name="T4" fmla="*/ 2485 w 2551"/>
                <a:gd name="T5" fmla="*/ 0 h 939"/>
                <a:gd name="T6" fmla="*/ 0 w 2551"/>
                <a:gd name="T7" fmla="*/ 295 h 939"/>
                <a:gd name="T8" fmla="*/ 745 w 2551"/>
                <a:gd name="T9" fmla="*/ 939 h 939"/>
                <a:gd name="T10" fmla="*/ 1369 w 2551"/>
                <a:gd name="T11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1" h="939">
                  <a:moveTo>
                    <a:pt x="1369" y="939"/>
                  </a:moveTo>
                  <a:lnTo>
                    <a:pt x="2551" y="442"/>
                  </a:lnTo>
                  <a:lnTo>
                    <a:pt x="2485" y="0"/>
                  </a:lnTo>
                  <a:lnTo>
                    <a:pt x="0" y="295"/>
                  </a:lnTo>
                  <a:lnTo>
                    <a:pt x="745" y="939"/>
                  </a:lnTo>
                  <a:lnTo>
                    <a:pt x="1369" y="9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淘宝店chenying0907 37"/>
            <p:cNvSpPr>
              <a:spLocks/>
            </p:cNvSpPr>
            <p:nvPr/>
          </p:nvSpPr>
          <p:spPr bwMode="auto">
            <a:xfrm>
              <a:off x="379412" y="1841500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淘宝店chenying0907 38"/>
            <p:cNvSpPr>
              <a:spLocks/>
            </p:cNvSpPr>
            <p:nvPr/>
          </p:nvSpPr>
          <p:spPr bwMode="auto">
            <a:xfrm>
              <a:off x="-4763" y="1841500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淘宝店chenying0907 39"/>
            <p:cNvSpPr>
              <a:spLocks/>
            </p:cNvSpPr>
            <p:nvPr/>
          </p:nvSpPr>
          <p:spPr bwMode="auto">
            <a:xfrm>
              <a:off x="-4763" y="4770438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淘宝店chenying0907 40"/>
            <p:cNvSpPr>
              <a:spLocks/>
            </p:cNvSpPr>
            <p:nvPr/>
          </p:nvSpPr>
          <p:spPr bwMode="auto">
            <a:xfrm>
              <a:off x="5210175" y="3490913"/>
              <a:ext cx="3938588" cy="1662113"/>
            </a:xfrm>
            <a:custGeom>
              <a:avLst/>
              <a:gdLst>
                <a:gd name="T0" fmla="*/ 0 w 2481"/>
                <a:gd name="T1" fmla="*/ 1047 h 1047"/>
                <a:gd name="T2" fmla="*/ 1254 w 2481"/>
                <a:gd name="T3" fmla="*/ 1047 h 1047"/>
                <a:gd name="T4" fmla="*/ 1868 w 2481"/>
                <a:gd name="T5" fmla="*/ 1047 h 1047"/>
                <a:gd name="T6" fmla="*/ 2481 w 2481"/>
                <a:gd name="T7" fmla="*/ 263 h 1047"/>
                <a:gd name="T8" fmla="*/ 2481 w 2481"/>
                <a:gd name="T9" fmla="*/ 0 h 1047"/>
                <a:gd name="T10" fmla="*/ 0 w 2481"/>
                <a:gd name="T11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1" h="1047">
                  <a:moveTo>
                    <a:pt x="0" y="1047"/>
                  </a:moveTo>
                  <a:lnTo>
                    <a:pt x="1254" y="1047"/>
                  </a:lnTo>
                  <a:lnTo>
                    <a:pt x="1868" y="1047"/>
                  </a:lnTo>
                  <a:lnTo>
                    <a:pt x="2481" y="263"/>
                  </a:lnTo>
                  <a:lnTo>
                    <a:pt x="2481" y="0"/>
                  </a:lnTo>
                  <a:lnTo>
                    <a:pt x="0" y="10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淘宝店chenying0907 41"/>
            <p:cNvSpPr>
              <a:spLocks/>
            </p:cNvSpPr>
            <p:nvPr/>
          </p:nvSpPr>
          <p:spPr bwMode="auto">
            <a:xfrm>
              <a:off x="6965950" y="3357563"/>
              <a:ext cx="2182813" cy="1006475"/>
            </a:xfrm>
            <a:custGeom>
              <a:avLst/>
              <a:gdLst>
                <a:gd name="T0" fmla="*/ 0 w 1375"/>
                <a:gd name="T1" fmla="*/ 126 h 634"/>
                <a:gd name="T2" fmla="*/ 76 w 1375"/>
                <a:gd name="T3" fmla="*/ 634 h 634"/>
                <a:gd name="T4" fmla="*/ 1375 w 1375"/>
                <a:gd name="T5" fmla="*/ 84 h 634"/>
                <a:gd name="T6" fmla="*/ 1375 w 1375"/>
                <a:gd name="T7" fmla="*/ 36 h 634"/>
                <a:gd name="T8" fmla="*/ 1375 w 1375"/>
                <a:gd name="T9" fmla="*/ 0 h 634"/>
                <a:gd name="T10" fmla="*/ 0 w 1375"/>
                <a:gd name="T11" fmla="*/ 12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5" h="634">
                  <a:moveTo>
                    <a:pt x="0" y="126"/>
                  </a:moveTo>
                  <a:lnTo>
                    <a:pt x="76" y="634"/>
                  </a:lnTo>
                  <a:lnTo>
                    <a:pt x="1375" y="84"/>
                  </a:lnTo>
                  <a:lnTo>
                    <a:pt x="1375" y="36"/>
                  </a:lnTo>
                  <a:lnTo>
                    <a:pt x="1375" y="0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PA_淘宝店chenying0907 11"/>
          <p:cNvSpPr/>
          <p:nvPr>
            <p:custDataLst>
              <p:tags r:id="rId2"/>
            </p:custDataLst>
          </p:nvPr>
        </p:nvSpPr>
        <p:spPr>
          <a:xfrm>
            <a:off x="533871" y="591530"/>
            <a:ext cx="8076257" cy="39604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PA_圆角淘宝店chenying0907 1030"/>
          <p:cNvSpPr/>
          <p:nvPr>
            <p:custDataLst>
              <p:tags r:id="rId3"/>
            </p:custDataLst>
          </p:nvPr>
        </p:nvSpPr>
        <p:spPr>
          <a:xfrm>
            <a:off x="1607944" y="2633312"/>
            <a:ext cx="5937801" cy="217917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dist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 YOU FOR WATCHING</a:t>
            </a:r>
          </a:p>
        </p:txBody>
      </p:sp>
      <p:sp>
        <p:nvSpPr>
          <p:cNvPr id="43" name="PA_文本框 42"/>
          <p:cNvSpPr txBox="1"/>
          <p:nvPr>
            <p:custDataLst>
              <p:tags r:id="rId4"/>
            </p:custDataLst>
          </p:nvPr>
        </p:nvSpPr>
        <p:spPr>
          <a:xfrm>
            <a:off x="1607944" y="1986975"/>
            <a:ext cx="5904656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敬请各位领导</a:t>
            </a:r>
            <a:r>
              <a:rPr lang="zh-CN" altLang="en-US" sz="3200" dirty="0">
                <a:ln w="6350">
                  <a:noFill/>
                </a:ln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批评指正</a:t>
            </a:r>
            <a:endParaRPr lang="zh-CN" altLang="en-US" sz="3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71185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1031" grpId="0" animBg="1" autoUpdateAnimBg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淘宝店chenying0907 21"/>
          <p:cNvGrpSpPr/>
          <p:nvPr>
            <p:custDataLst>
              <p:tags r:id="rId1"/>
            </p:custDataLst>
          </p:nvPr>
        </p:nvGrpSpPr>
        <p:grpSpPr>
          <a:xfrm>
            <a:off x="5832473" y="-21235"/>
            <a:ext cx="3311527" cy="5164735"/>
            <a:chOff x="5832473" y="-21235"/>
            <a:chExt cx="3311527" cy="5164735"/>
          </a:xfrm>
        </p:grpSpPr>
        <p:sp>
          <p:nvSpPr>
            <p:cNvPr id="10" name="淘宝店chenying0907 36"/>
            <p:cNvSpPr>
              <a:spLocks/>
            </p:cNvSpPr>
            <p:nvPr/>
          </p:nvSpPr>
          <p:spPr bwMode="auto">
            <a:xfrm rot="16200000">
              <a:off x="7445263" y="40311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淘宝店chenying0907 37"/>
            <p:cNvSpPr>
              <a:spLocks/>
            </p:cNvSpPr>
            <p:nvPr/>
          </p:nvSpPr>
          <p:spPr bwMode="auto">
            <a:xfrm rot="16200000">
              <a:off x="5568154" y="1183482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淘宝店chenying0907 38"/>
            <p:cNvSpPr>
              <a:spLocks/>
            </p:cNvSpPr>
            <p:nvPr/>
          </p:nvSpPr>
          <p:spPr bwMode="auto">
            <a:xfrm rot="16200000">
              <a:off x="6636541" y="2759869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9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淘宝店chenying0907 39"/>
            <p:cNvSpPr>
              <a:spLocks/>
            </p:cNvSpPr>
            <p:nvPr/>
          </p:nvSpPr>
          <p:spPr bwMode="auto">
            <a:xfrm rot="16200000">
              <a:off x="7785893" y="3785394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PA_淘宝店chenying0907 13"/>
          <p:cNvSpPr/>
          <p:nvPr>
            <p:custDataLst>
              <p:tags r:id="rId2"/>
            </p:custDataLst>
          </p:nvPr>
        </p:nvSpPr>
        <p:spPr>
          <a:xfrm>
            <a:off x="3203847" y="1226820"/>
            <a:ext cx="5557563" cy="268985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16"/>
          <p:cNvSpPr txBox="1"/>
          <p:nvPr>
            <p:custDataLst>
              <p:tags r:id="rId3"/>
            </p:custDataLst>
          </p:nvPr>
        </p:nvSpPr>
        <p:spPr>
          <a:xfrm>
            <a:off x="1841644" y="2126925"/>
            <a:ext cx="89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4"/>
            </p:custDataLst>
          </p:nvPr>
        </p:nvSpPr>
        <p:spPr>
          <a:xfrm>
            <a:off x="3524160" y="172683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相关标题文字</a:t>
            </a:r>
          </a:p>
        </p:txBody>
      </p:sp>
      <p:grpSp>
        <p:nvGrpSpPr>
          <p:cNvPr id="19" name="PA_淘宝店chenying0907 18"/>
          <p:cNvGrpSpPr/>
          <p:nvPr>
            <p:custDataLst>
              <p:tags r:id="rId5"/>
            </p:custDataLst>
          </p:nvPr>
        </p:nvGrpSpPr>
        <p:grpSpPr>
          <a:xfrm>
            <a:off x="2243226" y="2221456"/>
            <a:ext cx="528300" cy="710884"/>
            <a:chOff x="4211960" y="594800"/>
            <a:chExt cx="374475" cy="662059"/>
          </a:xfrm>
        </p:grpSpPr>
        <p:sp>
          <p:nvSpPr>
            <p:cNvPr id="20" name="直角三角形 19"/>
            <p:cNvSpPr/>
            <p:nvPr/>
          </p:nvSpPr>
          <p:spPr>
            <a:xfrm rot="16200000">
              <a:off x="4068168" y="738592"/>
              <a:ext cx="662059" cy="3744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4"/>
              <a:endCxn id="20" idx="0"/>
            </p:cNvCxnSpPr>
            <p:nvPr/>
          </p:nvCxnSpPr>
          <p:spPr>
            <a:xfrm flipH="1">
              <a:off x="4211960" y="594800"/>
              <a:ext cx="374475" cy="662059"/>
            </a:xfrm>
            <a:prstGeom prst="line">
              <a:avLst/>
            </a:prstGeom>
            <a:ln w="63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PA_淘宝店chenying0907 23"/>
          <p:cNvSpPr/>
          <p:nvPr>
            <p:custDataLst>
              <p:tags r:id="rId6"/>
            </p:custDataLst>
          </p:nvPr>
        </p:nvSpPr>
        <p:spPr>
          <a:xfrm>
            <a:off x="3524161" y="2187142"/>
            <a:ext cx="22860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288562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7" grpId="0" animBg="1" autoUpdateAnimBg="0"/>
      <p:bldP spid="18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PA_淘宝店chenying0907 9" descr="Money副本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275606"/>
            <a:ext cx="9144000" cy="2159666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0015" b="-100024"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0" name="PA_淘宝店chenying0907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16013" y="1274019"/>
            <a:ext cx="2087562" cy="3171215"/>
          </a:xfrm>
          <a:prstGeom prst="rect">
            <a:avLst/>
          </a:prstGeom>
          <a:solidFill>
            <a:schemeClr val="accent4">
              <a:alpha val="89999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1" name="PA_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1251" y="2120417"/>
            <a:ext cx="209232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“What</a:t>
            </a:r>
          </a:p>
          <a:p>
            <a:pPr algn="ctr">
              <a:lnSpc>
                <a:spcPct val="12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Makes us</a:t>
            </a:r>
          </a:p>
          <a:p>
            <a:pPr algn="ctr">
              <a:lnSpc>
                <a:spcPct val="12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Different</a:t>
            </a:r>
          </a:p>
          <a:p>
            <a:pPr algn="ctr">
              <a:lnSpc>
                <a:spcPct val="12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？”</a:t>
            </a:r>
          </a:p>
        </p:txBody>
      </p:sp>
      <p:sp>
        <p:nvSpPr>
          <p:cNvPr id="10252" name="PA_淘宝店chenying0907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27539" y="3796269"/>
            <a:ext cx="4103687" cy="96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 GREAT TITLE HERE</a:t>
            </a:r>
            <a:endParaRPr lang="zh-CN" altLang="en-US" sz="1200" b="1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53" name="PA_任意多边形 13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3990975" y="3821676"/>
            <a:ext cx="285750" cy="187383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" name="PA_淘宝店chenying0907 24"/>
          <p:cNvGrpSpPr/>
          <p:nvPr>
            <p:custDataLst>
              <p:tags r:id="rId6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27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PA_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PA_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98166062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nimBg="1"/>
      <p:bldP spid="10250" grpId="0" animBg="1" autoUpdateAnimBg="0"/>
      <p:bldP spid="10251" grpId="0" animBg="1" autoUpdateAnimBg="0"/>
      <p:bldP spid="10252" grpId="0"/>
      <p:bldP spid="10253" grpId="0" animBg="1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PA_Line 2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5857875" y="3387184"/>
            <a:ext cx="0" cy="138155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PA_淘宝店chenying0907 6" descr="3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275157"/>
            <a:ext cx="9144000" cy="2124731"/>
          </a:xfrm>
          <a:prstGeom prst="rect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4883" b="-17773"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PA_淘宝店chenying0907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56288" y="1275157"/>
            <a:ext cx="2100262" cy="2124731"/>
          </a:xfrm>
          <a:prstGeom prst="rect">
            <a:avLst/>
          </a:prstGeom>
          <a:solidFill>
            <a:schemeClr val="accent4">
              <a:alpha val="89999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PA_淘宝店chenying0907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02351" y="1815074"/>
            <a:ext cx="167957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chemeClr val="bg1"/>
                </a:solidFill>
              </a:rPr>
              <a:t> DIFFERENT </a:t>
            </a:r>
            <a:r>
              <a:rPr lang="zh-CN" altLang="en-US" sz="1000">
                <a:solidFill>
                  <a:schemeClr val="bg1"/>
                </a:solidFill>
              </a:rPr>
              <a:t>?</a:t>
            </a:r>
            <a:endParaRPr lang="zh-CN" altLang="en-US" sz="800">
              <a:solidFill>
                <a:schemeClr val="bg1"/>
              </a:solidFill>
            </a:endParaRPr>
          </a:p>
          <a:p>
            <a:endParaRPr lang="zh-CN" altLang="en-US" sz="800">
              <a:solidFill>
                <a:schemeClr val="bg1"/>
              </a:solidFill>
            </a:endParaRPr>
          </a:p>
          <a:p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1273" name="PA_淘宝店chenying0907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64397" y="3661905"/>
            <a:ext cx="1436784" cy="214379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HEADER TITLE ONE</a:t>
            </a:r>
          </a:p>
        </p:txBody>
      </p:sp>
      <p:sp>
        <p:nvSpPr>
          <p:cNvPr id="11274" name="PA_淘宝店chenying0907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76164" y="4077959"/>
            <a:ext cx="201166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1275" name="PA_淘宝店chenying0907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53610" y="3661905"/>
            <a:ext cx="1436784" cy="246221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HEADER TITLE ONE</a:t>
            </a:r>
          </a:p>
        </p:txBody>
      </p:sp>
      <p:sp>
        <p:nvSpPr>
          <p:cNvPr id="11276" name="PA_淘宝店chenying0907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565376" y="4077959"/>
            <a:ext cx="20116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1277" name="PA_淘宝店chenying0907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47585" y="3661905"/>
            <a:ext cx="1436784" cy="246221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HEADER TITLE ONE</a:t>
            </a:r>
          </a:p>
        </p:txBody>
      </p:sp>
      <p:sp>
        <p:nvSpPr>
          <p:cNvPr id="11278" name="PA_淘宝店chenying0907 1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59351" y="4077959"/>
            <a:ext cx="20116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1279" name="PA_Line 15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3249613" y="3387184"/>
            <a:ext cx="0" cy="138155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PA_淘宝店chenying0907 26"/>
          <p:cNvGrpSpPr/>
          <p:nvPr>
            <p:custDataLst>
              <p:tags r:id="rId12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28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PA_文本框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PA_文本框 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09672115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70" grpId="0" animBg="1" autoUpdateAnimBg="0"/>
      <p:bldP spid="11271" grpId="0" animBg="1" autoUpdateAnimBg="0"/>
      <p:bldP spid="11272" grpId="0"/>
      <p:bldP spid="11273" grpId="0" animBg="1"/>
      <p:bldP spid="11274" grpId="0"/>
      <p:bldP spid="11275" grpId="0" animBg="1"/>
      <p:bldP spid="11276" grpId="0"/>
      <p:bldP spid="11277" grpId="0" animBg="1"/>
      <p:bldP spid="11278" grpId="0"/>
      <p:bldP spid="11279" grpId="0" animBg="1" autoUpdateAnimBg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8" name="PA_淘宝店chenying0907 22" descr="sy_64934932458副本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66800" y="2987059"/>
            <a:ext cx="1716088" cy="1711853"/>
          </a:xfrm>
          <a:prstGeom prst="rect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885" r="-11885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479" name="PA_淘宝店chenying0907 23" descr="sy_201112241608060780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30514" y="1275206"/>
            <a:ext cx="1716087" cy="1711853"/>
          </a:xfrm>
          <a:prstGeom prst="rect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3423" t="580" r="-23423" b="580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481" name="PA_任意多边形 25" descr="17957756_101728372001_2副本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594226" y="1275206"/>
            <a:ext cx="3482975" cy="3423706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PA_淘宝店chenying0907 19"/>
          <p:cNvGrpSpPr/>
          <p:nvPr>
            <p:custDataLst>
              <p:tags r:id="rId4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21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PA_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PA_文本框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sp>
        <p:nvSpPr>
          <p:cNvPr id="19477" name="PA_淘宝店chenying0907 2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66800" y="1275206"/>
            <a:ext cx="1716088" cy="1711853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80" name="PA_淘宝店chenying0907 2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30514" y="2987059"/>
            <a:ext cx="1716087" cy="1711853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82" name="PA_淘宝店chenying0907 2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39839" y="1635679"/>
            <a:ext cx="1368425" cy="1008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</a:p>
          <a:p>
            <a:pPr algn="ctr"/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83" name="PA_淘宝店chenying0907 2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11489" y="3369764"/>
            <a:ext cx="1368425" cy="1008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</a:p>
          <a:p>
            <a:pPr algn="ctr"/>
            <a:endParaRPr lang="zh-CN" altLang="en-US" sz="8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255280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8" grpId="0" animBg="1"/>
      <p:bldP spid="19479" grpId="0" animBg="1" autoUpdateAnimBg="0"/>
      <p:bldP spid="19481" grpId="0" animBg="1" autoUpdateAnimBg="0"/>
      <p:bldP spid="24" grpId="0"/>
      <p:bldP spid="25" grpId="0"/>
      <p:bldP spid="19477" grpId="0" animBg="1"/>
      <p:bldP spid="19480" grpId="0" animBg="1"/>
      <p:bldP spid="19482" grpId="0"/>
      <p:bldP spid="194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96" name="PA_椭圆 3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1813" y="2337521"/>
            <a:ext cx="444500" cy="44463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97" name="PA_椭圆 3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1813" y="2985421"/>
            <a:ext cx="444500" cy="44463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98" name="PA_椭圆 3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1813" y="3669845"/>
            <a:ext cx="444500" cy="44463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95" name="PA_椭圆 3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1813" y="1688034"/>
            <a:ext cx="444500" cy="44463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73" name="PA_淘宝店chenying0907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84838" y="2051684"/>
            <a:ext cx="3459162" cy="16689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6874" name="PA_淘宝店chenying0907 10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2733676" y="1923056"/>
            <a:ext cx="3675063" cy="2475676"/>
            <a:chOff x="0" y="0"/>
            <a:chExt cx="2724" cy="1835"/>
          </a:xfrm>
        </p:grpSpPr>
        <p:sp>
          <p:nvSpPr>
            <p:cNvPr id="36875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876" name="Group 12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877" name="Picture 13" descr="apple icons"/>
              <p:cNvPicPr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878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21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6879" name="PA_淘宝店chenying0907 1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59514" y="2270826"/>
            <a:ext cx="2560637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 GREAT TITLE HERE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6880" name="PA_淘宝店chenying0907 16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668338" y="1802369"/>
            <a:ext cx="171450" cy="222319"/>
            <a:chOff x="0" y="0"/>
            <a:chExt cx="184" cy="236"/>
          </a:xfrm>
        </p:grpSpPr>
        <p:sp>
          <p:nvSpPr>
            <p:cNvPr id="36881" name="淘宝店chenying0907 17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2" name="淘宝店chenying0907 18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3" name="淘宝店chenying0907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4" name="淘宝店chenying0907 20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5" name="淘宝店chenying0907 21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6886" name="PA_淘宝店chenying0907 22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642939" y="3784180"/>
            <a:ext cx="219075" cy="222319"/>
            <a:chOff x="0" y="0"/>
            <a:chExt cx="233" cy="236"/>
          </a:xfrm>
        </p:grpSpPr>
        <p:sp>
          <p:nvSpPr>
            <p:cNvPr id="36887" name="淘宝店chenying0907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8" name="淘宝店chenying0907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6889" name="PA_淘宝店chenying0907 25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646113" y="3102932"/>
            <a:ext cx="215900" cy="222319"/>
            <a:chOff x="0" y="0"/>
            <a:chExt cx="232" cy="236"/>
          </a:xfrm>
        </p:grpSpPr>
        <p:sp>
          <p:nvSpPr>
            <p:cNvPr id="36890" name="淘宝店chenying0907 26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91" name="淘宝店chenying0907 27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6892" name="PA_淘宝店chenying0907 28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641350" y="2453445"/>
            <a:ext cx="222250" cy="187383"/>
            <a:chOff x="0" y="0"/>
            <a:chExt cx="235" cy="200"/>
          </a:xfrm>
        </p:grpSpPr>
        <p:sp>
          <p:nvSpPr>
            <p:cNvPr id="36893" name="淘宝店chenying0907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94" name="淘宝店chenying0907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6899" name="PA_淘宝店chenying0907 3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116014" y="1695973"/>
            <a:ext cx="1800225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ANALYSIS</a:t>
            </a: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00" name="PA_淘宝店chenying0907 3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116014" y="2332758"/>
            <a:ext cx="1800225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</a:t>
            </a: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01" name="PA_淘宝店chenying0907 3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116014" y="2985421"/>
            <a:ext cx="1800225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RESEARCH</a:t>
            </a: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02" name="PA_淘宝店chenying0907 3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116014" y="3674609"/>
            <a:ext cx="1800225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POWERFUL</a:t>
            </a: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50" name="PA_淘宝店chenying0907 49"/>
          <p:cNvGrpSpPr/>
          <p:nvPr>
            <p:custDataLst>
              <p:tags r:id="rId16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1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PA_文本框 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PA_文本框 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62875731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6" grpId="0" animBg="1"/>
      <p:bldP spid="36897" grpId="0" animBg="1" autoUpdateAnimBg="0"/>
      <p:bldP spid="36898" grpId="0" animBg="1" autoUpdateAnimBg="0"/>
      <p:bldP spid="36895" grpId="0" animBg="1"/>
      <p:bldP spid="36873" grpId="0" animBg="1"/>
      <p:bldP spid="36879" grpId="0"/>
      <p:bldP spid="36899" grpId="0" animBg="1" autoUpdateAnimBg="0"/>
      <p:bldP spid="36900" grpId="0"/>
      <p:bldP spid="36901" grpId="0"/>
      <p:bldP spid="36902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淘宝店chenying0907 21"/>
          <p:cNvGrpSpPr/>
          <p:nvPr>
            <p:custDataLst>
              <p:tags r:id="rId1"/>
            </p:custDataLst>
          </p:nvPr>
        </p:nvGrpSpPr>
        <p:grpSpPr>
          <a:xfrm>
            <a:off x="5832473" y="-21235"/>
            <a:ext cx="3311527" cy="5164735"/>
            <a:chOff x="5832473" y="-21235"/>
            <a:chExt cx="3311527" cy="5164735"/>
          </a:xfrm>
        </p:grpSpPr>
        <p:sp>
          <p:nvSpPr>
            <p:cNvPr id="10" name="淘宝店chenying0907 36"/>
            <p:cNvSpPr>
              <a:spLocks/>
            </p:cNvSpPr>
            <p:nvPr/>
          </p:nvSpPr>
          <p:spPr bwMode="auto">
            <a:xfrm rot="16200000">
              <a:off x="7445263" y="40311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淘宝店chenying0907 37"/>
            <p:cNvSpPr>
              <a:spLocks/>
            </p:cNvSpPr>
            <p:nvPr/>
          </p:nvSpPr>
          <p:spPr bwMode="auto">
            <a:xfrm rot="16200000">
              <a:off x="5568154" y="1183482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淘宝店chenying0907 38"/>
            <p:cNvSpPr>
              <a:spLocks/>
            </p:cNvSpPr>
            <p:nvPr/>
          </p:nvSpPr>
          <p:spPr bwMode="auto">
            <a:xfrm rot="16200000">
              <a:off x="6636541" y="2759869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9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淘宝店chenying0907 39"/>
            <p:cNvSpPr>
              <a:spLocks/>
            </p:cNvSpPr>
            <p:nvPr/>
          </p:nvSpPr>
          <p:spPr bwMode="auto">
            <a:xfrm rot="16200000">
              <a:off x="7785893" y="3785394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PA_淘宝店chenying0907 13"/>
          <p:cNvSpPr/>
          <p:nvPr>
            <p:custDataLst>
              <p:tags r:id="rId2"/>
            </p:custDataLst>
          </p:nvPr>
        </p:nvSpPr>
        <p:spPr>
          <a:xfrm>
            <a:off x="3203847" y="1226820"/>
            <a:ext cx="5557563" cy="268985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16"/>
          <p:cNvSpPr txBox="1"/>
          <p:nvPr>
            <p:custDataLst>
              <p:tags r:id="rId3"/>
            </p:custDataLst>
          </p:nvPr>
        </p:nvSpPr>
        <p:spPr>
          <a:xfrm>
            <a:off x="1841644" y="2126925"/>
            <a:ext cx="89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4"/>
            </p:custDataLst>
          </p:nvPr>
        </p:nvSpPr>
        <p:spPr>
          <a:xfrm>
            <a:off x="3524160" y="187101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相关标题文字</a:t>
            </a:r>
          </a:p>
        </p:txBody>
      </p:sp>
      <p:grpSp>
        <p:nvGrpSpPr>
          <p:cNvPr id="19" name="PA_淘宝店chenying0907 18"/>
          <p:cNvGrpSpPr/>
          <p:nvPr>
            <p:custDataLst>
              <p:tags r:id="rId5"/>
            </p:custDataLst>
          </p:nvPr>
        </p:nvGrpSpPr>
        <p:grpSpPr>
          <a:xfrm>
            <a:off x="2243226" y="2221456"/>
            <a:ext cx="528300" cy="710884"/>
            <a:chOff x="4211960" y="594800"/>
            <a:chExt cx="374475" cy="662059"/>
          </a:xfrm>
        </p:grpSpPr>
        <p:sp>
          <p:nvSpPr>
            <p:cNvPr id="20" name="直角三角形 19"/>
            <p:cNvSpPr/>
            <p:nvPr/>
          </p:nvSpPr>
          <p:spPr>
            <a:xfrm rot="16200000">
              <a:off x="4068168" y="738592"/>
              <a:ext cx="662059" cy="3744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4"/>
              <a:endCxn id="20" idx="0"/>
            </p:cNvCxnSpPr>
            <p:nvPr/>
          </p:nvCxnSpPr>
          <p:spPr>
            <a:xfrm flipH="1">
              <a:off x="4211960" y="594800"/>
              <a:ext cx="374475" cy="662059"/>
            </a:xfrm>
            <a:prstGeom prst="line">
              <a:avLst/>
            </a:prstGeom>
            <a:ln w="63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PA_淘宝店chenying0907 23"/>
          <p:cNvSpPr/>
          <p:nvPr>
            <p:custDataLst>
              <p:tags r:id="rId6"/>
            </p:custDataLst>
          </p:nvPr>
        </p:nvSpPr>
        <p:spPr>
          <a:xfrm>
            <a:off x="3524161" y="2331323"/>
            <a:ext cx="2286000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08859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7" grpId="0" animBg="1" autoUpdateAnimBg="0"/>
      <p:bldP spid="18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9" name="PA_淘宝店chenying0907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62025" y="1389836"/>
            <a:ext cx="1206500" cy="120687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50" name="PA_淘宝店chenying0907 10" descr="001e90bc453a118d6b423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97114" y="1389836"/>
            <a:ext cx="1863725" cy="1867476"/>
          </a:xfrm>
          <a:prstGeom prst="rect">
            <a:avLst/>
          </a:prstGeom>
          <a:blipFill dpi="0" rotWithShape="1">
            <a:blip r:embed="rId19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1" name="PA_淘宝店chenying0907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79900" y="1389836"/>
            <a:ext cx="1868488" cy="1206872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52" name="PA_淘宝店chenying0907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72213" y="1389836"/>
            <a:ext cx="1225550" cy="120687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53" name="PA_淘宝店chenying0907 1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50076" y="2714220"/>
            <a:ext cx="1230313" cy="120687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54" name="PA_淘宝店chenying0907 1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97114" y="3384352"/>
            <a:ext cx="1863725" cy="1224341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55" name="PA_淘宝店chenying0907 15" descr="160621-20121008053110-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79900" y="2714219"/>
            <a:ext cx="2559050" cy="1894473"/>
          </a:xfrm>
          <a:prstGeom prst="rect">
            <a:avLst/>
          </a:prstGeom>
          <a:blipFill dpi="0" rotWithShape="1">
            <a:blip r:embed="rId20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6" name="PA_淘宝店chenying0907 1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62025" y="2714220"/>
            <a:ext cx="1206500" cy="120687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5857" name="PA_淘宝店chenying0907 17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7385050" y="3088986"/>
            <a:ext cx="357188" cy="460517"/>
            <a:chOff x="0" y="0"/>
            <a:chExt cx="225" cy="290"/>
          </a:xfrm>
        </p:grpSpPr>
        <p:sp>
          <p:nvSpPr>
            <p:cNvPr id="35858" name="淘宝店chenying0907 18"/>
            <p:cNvSpPr>
              <a:spLocks/>
            </p:cNvSpPr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淘宝店chenying0907 19"/>
            <p:cNvSpPr>
              <a:spLocks/>
            </p:cNvSpPr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0" name="淘宝店chenying0907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1" name="淘宝店chenying0907 21"/>
            <p:cNvSpPr>
              <a:spLocks/>
            </p:cNvSpPr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2" name="淘宝店chenying0907 22"/>
            <p:cNvSpPr>
              <a:spLocks/>
            </p:cNvSpPr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3" name="PA_淘宝店chenying0907 23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6661151" y="1734430"/>
            <a:ext cx="442913" cy="443049"/>
            <a:chOff x="0" y="0"/>
            <a:chExt cx="279" cy="279"/>
          </a:xfrm>
        </p:grpSpPr>
        <p:sp>
          <p:nvSpPr>
            <p:cNvPr id="35864" name="淘宝店chenying0907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5" name="淘宝店chenying0907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6" name="PA_淘宝店chenying0907 26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1344614" y="3092161"/>
            <a:ext cx="446087" cy="450989"/>
            <a:chOff x="0" y="0"/>
            <a:chExt cx="281" cy="284"/>
          </a:xfrm>
        </p:grpSpPr>
        <p:sp>
          <p:nvSpPr>
            <p:cNvPr id="35867" name="淘宝店chenying0907 27"/>
            <p:cNvSpPr>
              <a:spLocks/>
            </p:cNvSpPr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8" name="淘宝店chenying0907 28"/>
            <p:cNvSpPr>
              <a:spLocks/>
            </p:cNvSpPr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9" name="PA_淘宝店chenying0907 29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1362075" y="1783658"/>
            <a:ext cx="406400" cy="400173"/>
            <a:chOff x="0" y="0"/>
            <a:chExt cx="256" cy="252"/>
          </a:xfrm>
        </p:grpSpPr>
        <p:sp>
          <p:nvSpPr>
            <p:cNvPr id="35870" name="淘宝店chenying0907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1" name="淘宝店chenying0907 31"/>
            <p:cNvSpPr>
              <a:spLocks/>
            </p:cNvSpPr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72" name="PA_淘宝店chenying0907 3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572001" y="1682026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5873" name="PA_淘宝店chenying0907 3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555876" y="3698774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45" name="PA_淘宝店chenying0907 44"/>
          <p:cNvGrpSpPr/>
          <p:nvPr>
            <p:custDataLst>
              <p:tags r:id="rId15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6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PA_文本框 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PA_文本框 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88182338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 animBg="1"/>
      <p:bldP spid="35850" grpId="0" animBg="1" autoUpdateAnimBg="0"/>
      <p:bldP spid="35851" grpId="0" animBg="1" autoUpdateAnimBg="0"/>
      <p:bldP spid="35852" grpId="0" animBg="1"/>
      <p:bldP spid="35853" grpId="0" animBg="1"/>
      <p:bldP spid="35854" grpId="0" animBg="1"/>
      <p:bldP spid="35855" grpId="0" animBg="1"/>
      <p:bldP spid="35856" grpId="0" animBg="1"/>
      <p:bldP spid="35872" grpId="0"/>
      <p:bldP spid="35873" grpId="0"/>
      <p:bldP spid="49" grpId="0"/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F9E7E3"/>
      </a:accent1>
      <a:accent2>
        <a:srgbClr val="F1CFCD"/>
      </a:accent2>
      <a:accent3>
        <a:srgbClr val="E5AAA4"/>
      </a:accent3>
      <a:accent4>
        <a:srgbClr val="9B7F7B"/>
      </a:accent4>
      <a:accent5>
        <a:srgbClr val="756359"/>
      </a:accent5>
      <a:accent6>
        <a:srgbClr val="ABA8A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2742</Words>
  <Application>Microsoft Office PowerPoint</Application>
  <PresentationFormat>全屏显示(16:9)</PresentationFormat>
  <Paragraphs>277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宋体</vt:lpstr>
      <vt:lpstr>微软雅黑 Light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1</cp:revision>
  <dcterms:created xsi:type="dcterms:W3CDTF">2016-04-19T02:45:27Z</dcterms:created>
  <dcterms:modified xsi:type="dcterms:W3CDTF">2018-01-14T07:22:44Z</dcterms:modified>
  <cp:category>店铺： BOSSPPT顶尖职业文案</cp:category>
  <cp:contentStatus>BOSSPPT</cp:contentStatus>
</cp:coreProperties>
</file>