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</p:sldMasterIdLst>
  <p:notesMasterIdLst>
    <p:notesMasterId r:id="rId25"/>
  </p:notesMasterIdLst>
  <p:handoutMasterIdLst>
    <p:handoutMasterId r:id="rId26"/>
  </p:handoutMasterIdLst>
  <p:sldIdLst>
    <p:sldId id="289" r:id="rId2"/>
    <p:sldId id="290" r:id="rId3"/>
    <p:sldId id="291" r:id="rId4"/>
    <p:sldId id="276" r:id="rId5"/>
    <p:sldId id="275" r:id="rId6"/>
    <p:sldId id="261" r:id="rId7"/>
    <p:sldId id="293" r:id="rId8"/>
    <p:sldId id="280" r:id="rId9"/>
    <p:sldId id="281" r:id="rId10"/>
    <p:sldId id="274" r:id="rId11"/>
    <p:sldId id="294" r:id="rId12"/>
    <p:sldId id="282" r:id="rId13"/>
    <p:sldId id="284" r:id="rId14"/>
    <p:sldId id="273" r:id="rId15"/>
    <p:sldId id="295" r:id="rId16"/>
    <p:sldId id="277" r:id="rId17"/>
    <p:sldId id="287" r:id="rId18"/>
    <p:sldId id="286" r:id="rId19"/>
    <p:sldId id="296" r:id="rId20"/>
    <p:sldId id="297" r:id="rId21"/>
    <p:sldId id="298" r:id="rId22"/>
    <p:sldId id="299" r:id="rId23"/>
    <p:sldId id="300" r:id="rId24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17"/>
    <p:restoredTop sz="94746"/>
  </p:normalViewPr>
  <p:slideViewPr>
    <p:cSldViewPr snapToGrid="0" snapToObjects="1">
      <p:cViewPr varScale="1">
        <p:scale>
          <a:sx n="67" d="100"/>
          <a:sy n="67" d="100"/>
        </p:scale>
        <p:origin x="93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8652"/>
    </p:cViewPr>
  </p:sorterViewPr>
  <p:notesViewPr>
    <p:cSldViewPr snapToGrid="0" snapToObjects="1" showGuides="1">
      <p:cViewPr varScale="1">
        <p:scale>
          <a:sx n="81" d="100"/>
          <a:sy n="81" d="100"/>
        </p:scale>
        <p:origin x="3636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ofPieChart>
        <c:ofPieType val="bar"/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5">
                  <a:tint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DB90-433C-A01A-40A448E8989C}"/>
              </c:ext>
            </c:extLst>
          </c:dPt>
          <c:dPt>
            <c:idx val="1"/>
            <c:bubble3D val="0"/>
            <c:spPr>
              <a:solidFill>
                <a:schemeClr val="accent5">
                  <a:tint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DB90-433C-A01A-40A448E8989C}"/>
              </c:ext>
            </c:extLst>
          </c:dPt>
          <c:dPt>
            <c:idx val="2"/>
            <c:bubble3D val="0"/>
            <c:spPr>
              <a:solidFill>
                <a:schemeClr val="accent5">
                  <a:shade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DB90-433C-A01A-40A448E8989C}"/>
              </c:ext>
            </c:extLst>
          </c:dPt>
          <c:dPt>
            <c:idx val="3"/>
            <c:bubble3D val="0"/>
            <c:spPr>
              <a:solidFill>
                <a:schemeClr val="accent5">
                  <a:shade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DB90-433C-A01A-40A448E8989C}"/>
              </c:ext>
            </c:extLst>
          </c:dPt>
          <c:dPt>
            <c:idx val="4"/>
            <c:bubble3D val="0"/>
            <c:spPr>
              <a:solidFill>
                <a:schemeClr val="accent5">
                  <a:shade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DB90-433C-A01A-40A448E8989C}"/>
              </c:ext>
            </c:extLst>
          </c:dPt>
          <c:dLbls>
            <c:dLbl>
              <c:idx val="0"/>
              <c:layout>
                <c:manualLayout>
                  <c:x val="0.125242585836468"/>
                  <c:y val="-0.14944585017970899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B90-433C-A01A-40A448E8989C}"/>
                </c:ext>
              </c:extLst>
            </c:dLbl>
            <c:dLbl>
              <c:idx val="1"/>
              <c:layout>
                <c:manualLayout>
                  <c:x val="-7.7032698353181703E-2"/>
                  <c:y val="0.189547364029997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B90-433C-A01A-40A448E8989C}"/>
                </c:ext>
              </c:extLst>
            </c:dLbl>
            <c:dLbl>
              <c:idx val="4"/>
              <c:layout>
                <c:manualLayout>
                  <c:x val="-0.14755915754796001"/>
                  <c:y val="0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DB90-433C-A01A-40A448E8989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defRPr>
                </a:pPr>
                <a:endParaRPr lang="zh-CN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DB90-433C-A01A-40A448E8989C}"/>
            </c:ext>
          </c:extLst>
        </c:ser>
        <c:dLbls>
          <c:dLblPos val="in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gapWidth val="150"/>
        <c:secondPieSize val="75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  <a:latin typeface="Microsoft YaHei" charset="0"/>
          <a:ea typeface="Microsoft YaHei" charset="0"/>
          <a:cs typeface="Microsoft YaHei" charset="0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351-402C-9782-2FAC9DE44B72}"/>
            </c:ext>
          </c:extLst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351-402C-9782-2FAC9DE44B72}"/>
            </c:ext>
          </c:extLst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351-402C-9782-2FAC9DE44B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80082584"/>
        <c:axId val="280082976"/>
      </c:barChart>
      <c:catAx>
        <c:axId val="28008258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80082976"/>
        <c:crosses val="autoZero"/>
        <c:auto val="1"/>
        <c:lblAlgn val="ctr"/>
        <c:lblOffset val="100"/>
        <c:noMultiLvlLbl val="0"/>
      </c:catAx>
      <c:valAx>
        <c:axId val="28008297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accent1">
                  <a:alpha val="50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2800825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  <a:latin typeface="Microsoft YaHei" charset="0"/>
          <a:ea typeface="Microsoft YaHei" charset="0"/>
          <a:cs typeface="Microsoft YaHei" charset="0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6C7-44A9-BF9A-3685F0EC11AE}"/>
            </c:ext>
          </c:extLst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6C7-44A9-BF9A-3685F0EC11AE}"/>
            </c:ext>
          </c:extLst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6C7-44A9-BF9A-3685F0EC11A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64828808"/>
        <c:axId val="281341448"/>
      </c:barChart>
      <c:catAx>
        <c:axId val="16482880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81341448"/>
        <c:crosses val="autoZero"/>
        <c:auto val="1"/>
        <c:lblAlgn val="ctr"/>
        <c:lblOffset val="100"/>
        <c:noMultiLvlLbl val="0"/>
      </c:catAx>
      <c:valAx>
        <c:axId val="28134144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accent5">
                  <a:lumMod val="50000"/>
                  <a:alpha val="50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1648288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  <a:latin typeface="Microsoft YaHei" charset="0"/>
          <a:ea typeface="Microsoft YaHei" charset="0"/>
          <a:cs typeface="Microsoft YaHei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5">
  <a:schemeClr val="accent5"/>
</cs:colorStyle>
</file>

<file path=ppt/charts/colors2.xml><?xml version="1.0" encoding="utf-8"?>
<cs:colorStyle xmlns:cs="http://schemas.microsoft.com/office/drawing/2012/chartStyle" xmlns:a="http://schemas.openxmlformats.org/drawingml/2006/main" meth="withinLinearReversed" id="25">
  <a:schemeClr val="accent5"/>
</cs:colorStyle>
</file>

<file path=ppt/charts/colors3.xml><?xml version="1.0" encoding="utf-8"?>
<cs:colorStyle xmlns:cs="http://schemas.microsoft.com/office/drawing/2012/chartStyle" xmlns:a="http://schemas.openxmlformats.org/drawingml/2006/main" meth="withinLinearReversed" id="25">
  <a:schemeClr val="accent5"/>
</cs:colorStyle>
</file>

<file path=ppt/charts/style1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3C39C8-16E8-F646-9BCD-679B71C597CF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8DA51F-360A-FE46-929E-414451743D82}" type="datetimeFigureOut">
              <a:rPr kumimoji="1" lang="zh-CN" altLang="en-US" smtClean="0"/>
              <a:t>2018/1/14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615439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6ADEFE-30D5-4218-B0B2-EC2916D6CFE5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A7A729-3894-461E-8987-0E29CE977D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0704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8344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34782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 3"/>
          <p:cNvGrpSpPr/>
          <p:nvPr userDrawn="1"/>
        </p:nvGrpSpPr>
        <p:grpSpPr>
          <a:xfrm>
            <a:off x="0" y="0"/>
            <a:ext cx="12192000" cy="6858000"/>
            <a:chOff x="767255" y="220717"/>
            <a:chExt cx="3888830" cy="4456386"/>
          </a:xfrm>
        </p:grpSpPr>
        <p:sp>
          <p:nvSpPr>
            <p:cNvPr id="5" name="矩形 4"/>
            <p:cNvSpPr/>
            <p:nvPr/>
          </p:nvSpPr>
          <p:spPr>
            <a:xfrm>
              <a:off x="767255" y="220717"/>
              <a:ext cx="777766" cy="445638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545021" y="220717"/>
              <a:ext cx="777766" cy="445638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2322787" y="220717"/>
              <a:ext cx="777766" cy="445638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3100553" y="220717"/>
              <a:ext cx="777766" cy="445638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3878319" y="220717"/>
              <a:ext cx="777766" cy="445638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216722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042737" y="-914400"/>
            <a:ext cx="13459326" cy="22458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425785" y="2544449"/>
            <a:ext cx="3201903" cy="18153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172"/>
            <a:r>
              <a:rPr lang="zh-CN" altLang="en-US" sz="6397" b="1" dirty="0">
                <a:blipFill>
                  <a:blip r:embed="rId2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ler Light" panose="02000503000000020004" pitchFamily="2" charset="0"/>
                <a:ea typeface="A-OTF Shin Go Pro L" panose="020B0300000000000000" pitchFamily="34" charset="-128"/>
              </a:rPr>
              <a:t>目录</a:t>
            </a:r>
            <a:endParaRPr lang="en-US" altLang="zh-CN" sz="6397" b="1" dirty="0">
              <a:blipFill>
                <a:blip r:embed="rId2"/>
                <a:stretch>
                  <a:fillRect/>
                </a:stretch>
              </a:blip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ler Light" panose="02000503000000020004" pitchFamily="2" charset="0"/>
              <a:ea typeface="A-OTF Shin Go Pro L" panose="020B0300000000000000" pitchFamily="34" charset="-128"/>
            </a:endParaRPr>
          </a:p>
          <a:p>
            <a:pPr algn="ctr" defTabSz="914172"/>
            <a:r>
              <a:rPr lang="en-US" altLang="zh-CN" sz="4799" b="1" dirty="0">
                <a:blipFill>
                  <a:blip r:embed="rId2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ler Light" panose="02000503000000020004" pitchFamily="2" charset="0"/>
                <a:ea typeface="A-OTF Shin Go Pro L" panose="020B0300000000000000" pitchFamily="34" charset="-128"/>
              </a:rPr>
              <a:t>CONTENT</a:t>
            </a:r>
            <a:endParaRPr lang="zh-CN" altLang="en-US" sz="4799" b="1" dirty="0" err="1">
              <a:blipFill>
                <a:blip r:embed="rId2"/>
                <a:stretch>
                  <a:fillRect/>
                </a:stretch>
              </a:blip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ler Light" panose="02000503000000020004" pitchFamily="2" charset="0"/>
              <a:ea typeface="A-OTF Shin Go Pro L" panose="020B0300000000000000" pitchFamily="34" charset="-128"/>
            </a:endParaRPr>
          </a:p>
        </p:txBody>
      </p:sp>
      <p:sp>
        <p:nvSpPr>
          <p:cNvPr id="6" name="图文框 5"/>
          <p:cNvSpPr/>
          <p:nvPr userDrawn="1"/>
        </p:nvSpPr>
        <p:spPr>
          <a:xfrm>
            <a:off x="1090989" y="820739"/>
            <a:ext cx="3871495" cy="5216525"/>
          </a:xfrm>
          <a:prstGeom prst="frame">
            <a:avLst>
              <a:gd name="adj1" fmla="val 5318"/>
            </a:avLst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172"/>
            <a:endParaRPr lang="zh-CN" altLang="en-US" sz="1800">
              <a:solidFill>
                <a:prstClr val="black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0483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0299207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/>
          </a:p>
        </p:txBody>
      </p:sp>
      <p:sp>
        <p:nvSpPr>
          <p:cNvPr id="5" name="矩形 4"/>
          <p:cNvSpPr/>
          <p:nvPr userDrawn="1"/>
        </p:nvSpPr>
        <p:spPr>
          <a:xfrm>
            <a:off x="513347" y="-786064"/>
            <a:ext cx="12673263" cy="22458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 flipV="1">
            <a:off x="-1114001" y="-2042419"/>
            <a:ext cx="15385227" cy="9854644"/>
            <a:chOff x="-1537082" y="-1087075"/>
            <a:chExt cx="15385227" cy="985464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022029">
              <a:off x="-2565621" y="3466638"/>
              <a:ext cx="6329470" cy="4272392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174182">
              <a:off x="7798975" y="-1087075"/>
              <a:ext cx="6049170" cy="40831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852131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042737" y="-914400"/>
            <a:ext cx="12673263" cy="22458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 userDrawn="1"/>
        </p:nvGrpSpPr>
        <p:grpSpPr>
          <a:xfrm>
            <a:off x="-1537082" y="-1087075"/>
            <a:ext cx="15385227" cy="9854644"/>
            <a:chOff x="-1537082" y="-1087075"/>
            <a:chExt cx="15385227" cy="985464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022029">
              <a:off x="-2565621" y="3466638"/>
              <a:ext cx="6329470" cy="4272392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174182">
              <a:off x="7798975" y="-1087075"/>
              <a:ext cx="6049170" cy="40831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974077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989663" y="382703"/>
            <a:ext cx="4166953" cy="41108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40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 marL="914400" indent="0">
              <a:buNone/>
              <a:defRPr sz="24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 marL="1371600" indent="0">
              <a:buNone/>
              <a:defRPr sz="24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 marL="1828800" indent="0">
              <a:buNone/>
              <a:defRPr sz="24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21222066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7554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5304916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lnSpc>
                <a:spcPct val="100000"/>
              </a:lnSpc>
              <a:buNone/>
              <a:defRPr sz="2400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0697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5304916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lnSpc>
                <a:spcPct val="100000"/>
              </a:lnSpc>
              <a:buNone/>
              <a:defRPr sz="2400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5" name="直角三角形 4"/>
          <p:cNvSpPr/>
          <p:nvPr userDrawn="1"/>
        </p:nvSpPr>
        <p:spPr>
          <a:xfrm>
            <a:off x="215462" y="1087749"/>
            <a:ext cx="11415604" cy="5554789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直角三角形 5"/>
          <p:cNvSpPr/>
          <p:nvPr userDrawn="1"/>
        </p:nvSpPr>
        <p:spPr>
          <a:xfrm rot="10800000">
            <a:off x="560934" y="1072055"/>
            <a:ext cx="11415604" cy="5554789"/>
          </a:xfrm>
          <a:prstGeom prst="rt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524275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1"/>
            <a:ext cx="12192000" cy="934719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0" y="899449"/>
            <a:ext cx="12192000" cy="52778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5304916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lnSpc>
                <a:spcPct val="100000"/>
              </a:lnSpc>
              <a:buNone/>
              <a:defRPr sz="2400" b="1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409243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5304916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lnSpc>
                <a:spcPct val="100000"/>
              </a:lnSpc>
              <a:buNone/>
              <a:defRPr sz="2400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49241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5304916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lnSpc>
                <a:spcPct val="100000"/>
              </a:lnSpc>
              <a:buNone/>
              <a:defRPr sz="2400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0240" y="2936240"/>
            <a:ext cx="3921760" cy="3921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991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5304916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lnSpc>
                <a:spcPct val="100000"/>
              </a:lnSpc>
              <a:buNone/>
              <a:defRPr sz="2400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73311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5304916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lnSpc>
                <a:spcPct val="100000"/>
              </a:lnSpc>
              <a:buNone/>
              <a:defRPr sz="2400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926372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-1464732" y="-112295"/>
            <a:ext cx="13656732" cy="1047015"/>
          </a:xfrm>
          <a:prstGeom prst="rect">
            <a:avLst/>
          </a:prstGeom>
          <a:blipFill>
            <a:blip r:embed="rId1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9441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98" r:id="rId4"/>
    <p:sldLayoutId id="2147483694" r:id="rId5"/>
    <p:sldLayoutId id="2147483695" r:id="rId6"/>
    <p:sldLayoutId id="2147483696" r:id="rId7"/>
    <p:sldLayoutId id="2147483693" r:id="rId8"/>
    <p:sldLayoutId id="2147483689" r:id="rId9"/>
    <p:sldLayoutId id="2147483697" r:id="rId10"/>
    <p:sldLayoutId id="2147483699" r:id="rId11"/>
    <p:sldLayoutId id="2147483700" r:id="rId12"/>
    <p:sldLayoutId id="2147483701" r:id="rId13"/>
    <p:sldLayoutId id="2147483702" r:id="rId14"/>
    <p:sldLayoutId id="214748370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1537082" y="-1087075"/>
            <a:ext cx="15385227" cy="9854644"/>
            <a:chOff x="-1537082" y="-1087075"/>
            <a:chExt cx="15385227" cy="98546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022029">
              <a:off x="-2565621" y="3466638"/>
              <a:ext cx="6329470" cy="427239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174182">
              <a:off x="7798975" y="-1087075"/>
              <a:ext cx="6049170" cy="4083190"/>
            </a:xfrm>
            <a:prstGeom prst="rect">
              <a:avLst/>
            </a:prstGeom>
          </p:spPr>
        </p:pic>
      </p:grpSp>
      <p:sp>
        <p:nvSpPr>
          <p:cNvPr id="4" name="文本框 25"/>
          <p:cNvSpPr>
            <a:spLocks noChangeArrowheads="1"/>
          </p:cNvSpPr>
          <p:nvPr/>
        </p:nvSpPr>
        <p:spPr bwMode="auto">
          <a:xfrm>
            <a:off x="4028768" y="1238589"/>
            <a:ext cx="4134465" cy="2430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914172" eaLnBrk="1" hangingPunct="1"/>
            <a:r>
              <a:rPr lang="en-US" altLang="zh-CN" sz="15195" b="1" dirty="0">
                <a:ln w="12700">
                  <a:noFill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等线" panose="02010600030101010101" pitchFamily="2" charset="-122"/>
                <a:sym typeface="+mn-lt"/>
              </a:rPr>
              <a:t>2018</a:t>
            </a:r>
            <a:endParaRPr lang="zh-CN" altLang="en-US" sz="15195" b="1" dirty="0">
              <a:ln w="12700">
                <a:noFill/>
              </a:ln>
              <a:blipFill>
                <a:blip r:embed="rId3"/>
                <a:stretch>
                  <a:fillRect/>
                </a:stretch>
              </a:blip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  <a:ea typeface="等线" panose="02010600030101010101" pitchFamily="2" charset="-122"/>
              <a:sym typeface="+mn-lt"/>
            </a:endParaRPr>
          </a:p>
        </p:txBody>
      </p:sp>
      <p:sp>
        <p:nvSpPr>
          <p:cNvPr id="5" name="文本框 24"/>
          <p:cNvSpPr txBox="1">
            <a:spLocks noChangeArrowheads="1"/>
          </p:cNvSpPr>
          <p:nvPr/>
        </p:nvSpPr>
        <p:spPr bwMode="auto">
          <a:xfrm>
            <a:off x="2464238" y="3407144"/>
            <a:ext cx="7263527" cy="1047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defTabSz="685800" rtl="0" eaLnBrk="0" latinLnBrk="0" hangingPunct="0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914172" eaLnBrk="1" hangingPunct="1"/>
            <a:r>
              <a:rPr lang="zh-CN" altLang="en-US" sz="6899" b="1" dirty="0">
                <a:solidFill>
                  <a:srgbClr val="7F7F7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等线" panose="02010600030101010101" pitchFamily="2" charset="-122"/>
                <a:sym typeface="+mn-lt"/>
              </a:rPr>
              <a:t>简约</a:t>
            </a:r>
            <a:r>
              <a:rPr lang="zh-CN" altLang="en-US" sz="6899" b="1" dirty="0">
                <a:blipFill>
                  <a:blip r:embed="rId3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等线" panose="02010600030101010101" pitchFamily="2" charset="-122"/>
                <a:sym typeface="+mn-lt"/>
              </a:rPr>
              <a:t>通用</a:t>
            </a:r>
            <a:r>
              <a:rPr lang="zh-CN" altLang="en-US" sz="6899" b="1" dirty="0">
                <a:solidFill>
                  <a:srgbClr val="7F7F7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等线" panose="02010600030101010101" pitchFamily="2" charset="-122"/>
                <a:sym typeface="+mn-lt"/>
              </a:rPr>
              <a:t>商务模板</a:t>
            </a:r>
            <a:endParaRPr lang="zh-CN" altLang="en-US" sz="5748" b="1" dirty="0">
              <a:solidFill>
                <a:srgbClr val="7F7F7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  <a:ea typeface="等线" panose="02010600030101010101" pitchFamily="2" charset="-122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56444" y="4612529"/>
            <a:ext cx="48791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62"/>
            <a:r>
              <a:rPr kumimoji="1" lang="en-US" altLang="zh-CN" sz="2000" dirty="0">
                <a:solidFill>
                  <a:srgbClr val="7F7F7F"/>
                </a:solidFill>
                <a:ea typeface="微软雅黑"/>
              </a:rPr>
              <a:t>YWPPT 2017-2018</a:t>
            </a:r>
            <a:endParaRPr kumimoji="1" lang="zh-CN" altLang="en-US" sz="2000" dirty="0">
              <a:solidFill>
                <a:srgbClr val="7F7F7F"/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85575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TWO</a:t>
            </a:r>
            <a:r>
              <a:rPr kumimoji="1" lang="zh-CN" altLang="en-US" dirty="0"/>
              <a:t> 心得体会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920" y="1502977"/>
            <a:ext cx="4188107" cy="4188107"/>
          </a:xfrm>
          <a:prstGeom prst="roundRect">
            <a:avLst>
              <a:gd name="adj" fmla="val 1953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stA="41000" endPos="22000" dist="38100" dir="5400000" sy="-100000" algn="bl" rotWithShape="0"/>
          </a:effectLst>
        </p:spPr>
      </p:pic>
      <p:sp>
        <p:nvSpPr>
          <p:cNvPr id="6" name="椭圆 5"/>
          <p:cNvSpPr/>
          <p:nvPr/>
        </p:nvSpPr>
        <p:spPr>
          <a:xfrm>
            <a:off x="6363342" y="1691624"/>
            <a:ext cx="704192" cy="70419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7" name="组 6"/>
          <p:cNvGrpSpPr/>
          <p:nvPr/>
        </p:nvGrpSpPr>
        <p:grpSpPr>
          <a:xfrm>
            <a:off x="6496760" y="1848854"/>
            <a:ext cx="437356" cy="389731"/>
            <a:chOff x="4148138" y="2051050"/>
            <a:chExt cx="874713" cy="779463"/>
          </a:xfrm>
          <a:solidFill>
            <a:schemeClr val="bg1"/>
          </a:solidFill>
        </p:grpSpPr>
        <p:sp>
          <p:nvSpPr>
            <p:cNvPr id="8" name="Freeform 72"/>
            <p:cNvSpPr>
              <a:spLocks noEditPoints="1"/>
            </p:cNvSpPr>
            <p:nvPr/>
          </p:nvSpPr>
          <p:spPr bwMode="auto">
            <a:xfrm>
              <a:off x="4367213" y="2193925"/>
              <a:ext cx="655638" cy="563563"/>
            </a:xfrm>
            <a:custGeom>
              <a:avLst/>
              <a:gdLst>
                <a:gd name="T0" fmla="*/ 295 w 313"/>
                <a:gd name="T1" fmla="*/ 88 h 268"/>
                <a:gd name="T2" fmla="*/ 282 w 313"/>
                <a:gd name="T3" fmla="*/ 88 h 268"/>
                <a:gd name="T4" fmla="*/ 298 w 313"/>
                <a:gd name="T5" fmla="*/ 149 h 268"/>
                <a:gd name="T6" fmla="*/ 273 w 313"/>
                <a:gd name="T7" fmla="*/ 192 h 268"/>
                <a:gd name="T8" fmla="*/ 24 w 313"/>
                <a:gd name="T9" fmla="*/ 257 h 268"/>
                <a:gd name="T10" fmla="*/ 21 w 313"/>
                <a:gd name="T11" fmla="*/ 258 h 268"/>
                <a:gd name="T12" fmla="*/ 37 w 313"/>
                <a:gd name="T13" fmla="*/ 268 h 268"/>
                <a:gd name="T14" fmla="*/ 295 w 313"/>
                <a:gd name="T15" fmla="*/ 268 h 268"/>
                <a:gd name="T16" fmla="*/ 313 w 313"/>
                <a:gd name="T17" fmla="*/ 251 h 268"/>
                <a:gd name="T18" fmla="*/ 313 w 313"/>
                <a:gd name="T19" fmla="*/ 106 h 268"/>
                <a:gd name="T20" fmla="*/ 295 w 313"/>
                <a:gd name="T21" fmla="*/ 88 h 268"/>
                <a:gd name="T22" fmla="*/ 292 w 313"/>
                <a:gd name="T23" fmla="*/ 252 h 268"/>
                <a:gd name="T24" fmla="*/ 158 w 313"/>
                <a:gd name="T25" fmla="*/ 253 h 268"/>
                <a:gd name="T26" fmla="*/ 153 w 313"/>
                <a:gd name="T27" fmla="*/ 248 h 268"/>
                <a:gd name="T28" fmla="*/ 158 w 313"/>
                <a:gd name="T29" fmla="*/ 243 h 268"/>
                <a:gd name="T30" fmla="*/ 292 w 313"/>
                <a:gd name="T31" fmla="*/ 242 h 268"/>
                <a:gd name="T32" fmla="*/ 297 w 313"/>
                <a:gd name="T33" fmla="*/ 247 h 268"/>
                <a:gd name="T34" fmla="*/ 292 w 313"/>
                <a:gd name="T35" fmla="*/ 252 h 268"/>
                <a:gd name="T36" fmla="*/ 282 w 313"/>
                <a:gd name="T37" fmla="*/ 158 h 268"/>
                <a:gd name="T38" fmla="*/ 281 w 313"/>
                <a:gd name="T39" fmla="*/ 154 h 268"/>
                <a:gd name="T40" fmla="*/ 245 w 313"/>
                <a:gd name="T41" fmla="*/ 13 h 268"/>
                <a:gd name="T42" fmla="*/ 228 w 313"/>
                <a:gd name="T43" fmla="*/ 0 h 268"/>
                <a:gd name="T44" fmla="*/ 223 w 313"/>
                <a:gd name="T45" fmla="*/ 1 h 268"/>
                <a:gd name="T46" fmla="*/ 210 w 313"/>
                <a:gd name="T47" fmla="*/ 4 h 268"/>
                <a:gd name="T48" fmla="*/ 241 w 313"/>
                <a:gd name="T49" fmla="*/ 59 h 268"/>
                <a:gd name="T50" fmla="*/ 227 w 313"/>
                <a:gd name="T51" fmla="*/ 107 h 268"/>
                <a:gd name="T52" fmla="*/ 2 w 313"/>
                <a:gd name="T53" fmla="*/ 233 h 268"/>
                <a:gd name="T54" fmla="*/ 0 w 313"/>
                <a:gd name="T55" fmla="*/ 233 h 268"/>
                <a:gd name="T56" fmla="*/ 15 w 313"/>
                <a:gd name="T57" fmla="*/ 241 h 268"/>
                <a:gd name="T58" fmla="*/ 19 w 313"/>
                <a:gd name="T59" fmla="*/ 241 h 268"/>
                <a:gd name="T60" fmla="*/ 269 w 313"/>
                <a:gd name="T61" fmla="*/ 175 h 268"/>
                <a:gd name="T62" fmla="*/ 282 w 313"/>
                <a:gd name="T63" fmla="*/ 158 h 268"/>
                <a:gd name="T64" fmla="*/ 259 w 313"/>
                <a:gd name="T65" fmla="*/ 159 h 268"/>
                <a:gd name="T66" fmla="*/ 131 w 313"/>
                <a:gd name="T67" fmla="*/ 198 h 268"/>
                <a:gd name="T68" fmla="*/ 125 w 313"/>
                <a:gd name="T69" fmla="*/ 195 h 268"/>
                <a:gd name="T70" fmla="*/ 128 w 313"/>
                <a:gd name="T71" fmla="*/ 189 h 268"/>
                <a:gd name="T72" fmla="*/ 256 w 313"/>
                <a:gd name="T73" fmla="*/ 149 h 268"/>
                <a:gd name="T74" fmla="*/ 263 w 313"/>
                <a:gd name="T75" fmla="*/ 153 h 268"/>
                <a:gd name="T76" fmla="*/ 259 w 313"/>
                <a:gd name="T77" fmla="*/ 159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13" h="268">
                  <a:moveTo>
                    <a:pt x="295" y="88"/>
                  </a:moveTo>
                  <a:cubicBezTo>
                    <a:pt x="282" y="88"/>
                    <a:pt x="282" y="88"/>
                    <a:pt x="282" y="88"/>
                  </a:cubicBezTo>
                  <a:cubicBezTo>
                    <a:pt x="298" y="149"/>
                    <a:pt x="298" y="149"/>
                    <a:pt x="298" y="149"/>
                  </a:cubicBezTo>
                  <a:cubicBezTo>
                    <a:pt x="303" y="168"/>
                    <a:pt x="292" y="187"/>
                    <a:pt x="273" y="192"/>
                  </a:cubicBezTo>
                  <a:cubicBezTo>
                    <a:pt x="24" y="257"/>
                    <a:pt x="24" y="257"/>
                    <a:pt x="24" y="257"/>
                  </a:cubicBezTo>
                  <a:cubicBezTo>
                    <a:pt x="23" y="258"/>
                    <a:pt x="22" y="258"/>
                    <a:pt x="21" y="258"/>
                  </a:cubicBezTo>
                  <a:cubicBezTo>
                    <a:pt x="24" y="264"/>
                    <a:pt x="30" y="268"/>
                    <a:pt x="37" y="268"/>
                  </a:cubicBezTo>
                  <a:cubicBezTo>
                    <a:pt x="295" y="268"/>
                    <a:pt x="295" y="268"/>
                    <a:pt x="295" y="268"/>
                  </a:cubicBezTo>
                  <a:cubicBezTo>
                    <a:pt x="305" y="268"/>
                    <a:pt x="313" y="261"/>
                    <a:pt x="313" y="251"/>
                  </a:cubicBezTo>
                  <a:cubicBezTo>
                    <a:pt x="313" y="106"/>
                    <a:pt x="313" y="106"/>
                    <a:pt x="313" y="106"/>
                  </a:cubicBezTo>
                  <a:cubicBezTo>
                    <a:pt x="313" y="96"/>
                    <a:pt x="305" y="88"/>
                    <a:pt x="295" y="88"/>
                  </a:cubicBezTo>
                  <a:close/>
                  <a:moveTo>
                    <a:pt x="292" y="252"/>
                  </a:moveTo>
                  <a:cubicBezTo>
                    <a:pt x="158" y="253"/>
                    <a:pt x="158" y="253"/>
                    <a:pt x="158" y="253"/>
                  </a:cubicBezTo>
                  <a:cubicBezTo>
                    <a:pt x="155" y="253"/>
                    <a:pt x="153" y="251"/>
                    <a:pt x="153" y="248"/>
                  </a:cubicBezTo>
                  <a:cubicBezTo>
                    <a:pt x="153" y="245"/>
                    <a:pt x="155" y="243"/>
                    <a:pt x="158" y="243"/>
                  </a:cubicBezTo>
                  <a:cubicBezTo>
                    <a:pt x="292" y="242"/>
                    <a:pt x="292" y="242"/>
                    <a:pt x="292" y="242"/>
                  </a:cubicBezTo>
                  <a:cubicBezTo>
                    <a:pt x="295" y="242"/>
                    <a:pt x="297" y="245"/>
                    <a:pt x="297" y="247"/>
                  </a:cubicBezTo>
                  <a:cubicBezTo>
                    <a:pt x="297" y="250"/>
                    <a:pt x="295" y="252"/>
                    <a:pt x="292" y="252"/>
                  </a:cubicBezTo>
                  <a:close/>
                  <a:moveTo>
                    <a:pt x="282" y="158"/>
                  </a:moveTo>
                  <a:cubicBezTo>
                    <a:pt x="282" y="157"/>
                    <a:pt x="282" y="155"/>
                    <a:pt x="281" y="154"/>
                  </a:cubicBezTo>
                  <a:cubicBezTo>
                    <a:pt x="245" y="13"/>
                    <a:pt x="245" y="13"/>
                    <a:pt x="245" y="13"/>
                  </a:cubicBezTo>
                  <a:cubicBezTo>
                    <a:pt x="243" y="5"/>
                    <a:pt x="235" y="0"/>
                    <a:pt x="228" y="0"/>
                  </a:cubicBezTo>
                  <a:cubicBezTo>
                    <a:pt x="226" y="0"/>
                    <a:pt x="225" y="0"/>
                    <a:pt x="223" y="1"/>
                  </a:cubicBezTo>
                  <a:cubicBezTo>
                    <a:pt x="210" y="4"/>
                    <a:pt x="210" y="4"/>
                    <a:pt x="210" y="4"/>
                  </a:cubicBezTo>
                  <a:cubicBezTo>
                    <a:pt x="241" y="59"/>
                    <a:pt x="241" y="59"/>
                    <a:pt x="241" y="59"/>
                  </a:cubicBezTo>
                  <a:cubicBezTo>
                    <a:pt x="250" y="76"/>
                    <a:pt x="244" y="97"/>
                    <a:pt x="227" y="107"/>
                  </a:cubicBezTo>
                  <a:cubicBezTo>
                    <a:pt x="2" y="233"/>
                    <a:pt x="2" y="233"/>
                    <a:pt x="2" y="233"/>
                  </a:cubicBezTo>
                  <a:cubicBezTo>
                    <a:pt x="1" y="233"/>
                    <a:pt x="1" y="233"/>
                    <a:pt x="0" y="233"/>
                  </a:cubicBezTo>
                  <a:cubicBezTo>
                    <a:pt x="3" y="238"/>
                    <a:pt x="9" y="241"/>
                    <a:pt x="15" y="241"/>
                  </a:cubicBezTo>
                  <a:cubicBezTo>
                    <a:pt x="16" y="241"/>
                    <a:pt x="18" y="241"/>
                    <a:pt x="19" y="241"/>
                  </a:cubicBezTo>
                  <a:cubicBezTo>
                    <a:pt x="269" y="175"/>
                    <a:pt x="269" y="175"/>
                    <a:pt x="269" y="175"/>
                  </a:cubicBezTo>
                  <a:cubicBezTo>
                    <a:pt x="277" y="173"/>
                    <a:pt x="282" y="166"/>
                    <a:pt x="282" y="158"/>
                  </a:cubicBezTo>
                  <a:close/>
                  <a:moveTo>
                    <a:pt x="259" y="159"/>
                  </a:moveTo>
                  <a:cubicBezTo>
                    <a:pt x="131" y="198"/>
                    <a:pt x="131" y="198"/>
                    <a:pt x="131" y="198"/>
                  </a:cubicBezTo>
                  <a:cubicBezTo>
                    <a:pt x="129" y="199"/>
                    <a:pt x="126" y="198"/>
                    <a:pt x="125" y="195"/>
                  </a:cubicBezTo>
                  <a:cubicBezTo>
                    <a:pt x="124" y="192"/>
                    <a:pt x="126" y="190"/>
                    <a:pt x="128" y="189"/>
                  </a:cubicBezTo>
                  <a:cubicBezTo>
                    <a:pt x="256" y="149"/>
                    <a:pt x="256" y="149"/>
                    <a:pt x="256" y="149"/>
                  </a:cubicBezTo>
                  <a:cubicBezTo>
                    <a:pt x="259" y="149"/>
                    <a:pt x="262" y="150"/>
                    <a:pt x="263" y="153"/>
                  </a:cubicBezTo>
                  <a:cubicBezTo>
                    <a:pt x="263" y="155"/>
                    <a:pt x="262" y="158"/>
                    <a:pt x="259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73"/>
            <p:cNvSpPr>
              <a:spLocks noEditPoints="1"/>
            </p:cNvSpPr>
            <p:nvPr/>
          </p:nvSpPr>
          <p:spPr bwMode="auto">
            <a:xfrm>
              <a:off x="4148138" y="2051050"/>
              <a:ext cx="874713" cy="779463"/>
            </a:xfrm>
            <a:custGeom>
              <a:avLst/>
              <a:gdLst>
                <a:gd name="T0" fmla="*/ 141 w 417"/>
                <a:gd name="T1" fmla="*/ 336 h 371"/>
                <a:gd name="T2" fmla="*/ 124 w 417"/>
                <a:gd name="T3" fmla="*/ 326 h 371"/>
                <a:gd name="T4" fmla="*/ 141 w 417"/>
                <a:gd name="T5" fmla="*/ 371 h 371"/>
                <a:gd name="T6" fmla="*/ 417 w 417"/>
                <a:gd name="T7" fmla="*/ 354 h 371"/>
                <a:gd name="T8" fmla="*/ 399 w 417"/>
                <a:gd name="T9" fmla="*/ 336 h 371"/>
                <a:gd name="T10" fmla="*/ 329 w 417"/>
                <a:gd name="T11" fmla="*/ 136 h 371"/>
                <a:gd name="T12" fmla="*/ 243 w 417"/>
                <a:gd name="T13" fmla="*/ 0 h 371"/>
                <a:gd name="T14" fmla="*/ 9 w 417"/>
                <a:gd name="T15" fmla="*/ 128 h 371"/>
                <a:gd name="T16" fmla="*/ 3 w 417"/>
                <a:gd name="T17" fmla="*/ 152 h 371"/>
                <a:gd name="T18" fmla="*/ 89 w 417"/>
                <a:gd name="T19" fmla="*/ 287 h 371"/>
                <a:gd name="T20" fmla="*/ 323 w 417"/>
                <a:gd name="T21" fmla="*/ 159 h 371"/>
                <a:gd name="T22" fmla="*/ 111 w 417"/>
                <a:gd name="T23" fmla="*/ 220 h 371"/>
                <a:gd name="T24" fmla="*/ 57 w 417"/>
                <a:gd name="T25" fmla="*/ 122 h 371"/>
                <a:gd name="T26" fmla="*/ 111 w 417"/>
                <a:gd name="T27" fmla="*/ 220 h 371"/>
                <a:gd name="T28" fmla="*/ 190 w 417"/>
                <a:gd name="T29" fmla="*/ 210 h 371"/>
                <a:gd name="T30" fmla="*/ 185 w 417"/>
                <a:gd name="T31" fmla="*/ 201 h 371"/>
                <a:gd name="T32" fmla="*/ 309 w 417"/>
                <a:gd name="T33" fmla="*/ 139 h 371"/>
                <a:gd name="T34" fmla="*/ 86 w 417"/>
                <a:gd name="T35" fmla="*/ 165 h 371"/>
                <a:gd name="T36" fmla="*/ 79 w 417"/>
                <a:gd name="T37" fmla="*/ 147 h 371"/>
                <a:gd name="T38" fmla="*/ 92 w 417"/>
                <a:gd name="T39" fmla="*/ 155 h 371"/>
                <a:gd name="T40" fmla="*/ 82 w 417"/>
                <a:gd name="T41" fmla="*/ 138 h 371"/>
                <a:gd name="T42" fmla="*/ 64 w 417"/>
                <a:gd name="T43" fmla="*/ 136 h 371"/>
                <a:gd name="T44" fmla="*/ 57 w 417"/>
                <a:gd name="T45" fmla="*/ 152 h 371"/>
                <a:gd name="T46" fmla="*/ 71 w 417"/>
                <a:gd name="T47" fmla="*/ 178 h 371"/>
                <a:gd name="T48" fmla="*/ 92 w 417"/>
                <a:gd name="T49" fmla="*/ 195 h 371"/>
                <a:gd name="T50" fmla="*/ 76 w 417"/>
                <a:gd name="T51" fmla="*/ 188 h 371"/>
                <a:gd name="T52" fmla="*/ 97 w 417"/>
                <a:gd name="T53" fmla="*/ 204 h 371"/>
                <a:gd name="T54" fmla="*/ 104 w 417"/>
                <a:gd name="T55" fmla="*/ 207 h 371"/>
                <a:gd name="T56" fmla="*/ 105 w 417"/>
                <a:gd name="T57" fmla="*/ 199 h 371"/>
                <a:gd name="T58" fmla="*/ 86 w 417"/>
                <a:gd name="T59" fmla="*/ 165 h 371"/>
                <a:gd name="T60" fmla="*/ 68 w 417"/>
                <a:gd name="T61" fmla="*/ 163 h 371"/>
                <a:gd name="T62" fmla="*/ 77 w 417"/>
                <a:gd name="T63" fmla="*/ 168 h 371"/>
                <a:gd name="T64" fmla="*/ 100 w 417"/>
                <a:gd name="T65" fmla="*/ 190 h 371"/>
                <a:gd name="T66" fmla="*/ 100 w 417"/>
                <a:gd name="T67" fmla="*/ 18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7" h="371">
                  <a:moveTo>
                    <a:pt x="399" y="336"/>
                  </a:moveTo>
                  <a:cubicBezTo>
                    <a:pt x="141" y="336"/>
                    <a:pt x="141" y="336"/>
                    <a:pt x="141" y="336"/>
                  </a:cubicBezTo>
                  <a:cubicBezTo>
                    <a:pt x="134" y="336"/>
                    <a:pt x="128" y="332"/>
                    <a:pt x="125" y="326"/>
                  </a:cubicBezTo>
                  <a:cubicBezTo>
                    <a:pt x="125" y="326"/>
                    <a:pt x="124" y="326"/>
                    <a:pt x="124" y="326"/>
                  </a:cubicBezTo>
                  <a:cubicBezTo>
                    <a:pt x="124" y="354"/>
                    <a:pt x="124" y="354"/>
                    <a:pt x="124" y="354"/>
                  </a:cubicBezTo>
                  <a:cubicBezTo>
                    <a:pt x="124" y="363"/>
                    <a:pt x="132" y="371"/>
                    <a:pt x="141" y="371"/>
                  </a:cubicBezTo>
                  <a:cubicBezTo>
                    <a:pt x="399" y="371"/>
                    <a:pt x="399" y="371"/>
                    <a:pt x="399" y="371"/>
                  </a:cubicBezTo>
                  <a:cubicBezTo>
                    <a:pt x="409" y="371"/>
                    <a:pt x="417" y="363"/>
                    <a:pt x="417" y="354"/>
                  </a:cubicBezTo>
                  <a:cubicBezTo>
                    <a:pt x="417" y="319"/>
                    <a:pt x="417" y="319"/>
                    <a:pt x="417" y="319"/>
                  </a:cubicBezTo>
                  <a:cubicBezTo>
                    <a:pt x="417" y="329"/>
                    <a:pt x="409" y="336"/>
                    <a:pt x="399" y="336"/>
                  </a:cubicBezTo>
                  <a:close/>
                  <a:moveTo>
                    <a:pt x="332" y="144"/>
                  </a:moveTo>
                  <a:cubicBezTo>
                    <a:pt x="332" y="141"/>
                    <a:pt x="331" y="138"/>
                    <a:pt x="329" y="136"/>
                  </a:cubicBezTo>
                  <a:cubicBezTo>
                    <a:pt x="259" y="9"/>
                    <a:pt x="259" y="9"/>
                    <a:pt x="259" y="9"/>
                  </a:cubicBezTo>
                  <a:cubicBezTo>
                    <a:pt x="255" y="3"/>
                    <a:pt x="249" y="0"/>
                    <a:pt x="243" y="0"/>
                  </a:cubicBezTo>
                  <a:cubicBezTo>
                    <a:pt x="240" y="0"/>
                    <a:pt x="237" y="0"/>
                    <a:pt x="235" y="2"/>
                  </a:cubicBezTo>
                  <a:cubicBezTo>
                    <a:pt x="9" y="128"/>
                    <a:pt x="9" y="128"/>
                    <a:pt x="9" y="128"/>
                  </a:cubicBezTo>
                  <a:cubicBezTo>
                    <a:pt x="4" y="131"/>
                    <a:pt x="0" y="137"/>
                    <a:pt x="0" y="143"/>
                  </a:cubicBezTo>
                  <a:cubicBezTo>
                    <a:pt x="0" y="146"/>
                    <a:pt x="1" y="149"/>
                    <a:pt x="3" y="152"/>
                  </a:cubicBezTo>
                  <a:cubicBezTo>
                    <a:pt x="74" y="278"/>
                    <a:pt x="74" y="278"/>
                    <a:pt x="74" y="278"/>
                  </a:cubicBezTo>
                  <a:cubicBezTo>
                    <a:pt x="77" y="284"/>
                    <a:pt x="83" y="287"/>
                    <a:pt x="89" y="287"/>
                  </a:cubicBezTo>
                  <a:cubicBezTo>
                    <a:pt x="92" y="287"/>
                    <a:pt x="95" y="287"/>
                    <a:pt x="97" y="285"/>
                  </a:cubicBezTo>
                  <a:cubicBezTo>
                    <a:pt x="323" y="159"/>
                    <a:pt x="323" y="159"/>
                    <a:pt x="323" y="159"/>
                  </a:cubicBezTo>
                  <a:cubicBezTo>
                    <a:pt x="328" y="156"/>
                    <a:pt x="332" y="150"/>
                    <a:pt x="332" y="144"/>
                  </a:cubicBezTo>
                  <a:close/>
                  <a:moveTo>
                    <a:pt x="111" y="220"/>
                  </a:moveTo>
                  <a:cubicBezTo>
                    <a:pt x="88" y="232"/>
                    <a:pt x="58" y="220"/>
                    <a:pt x="43" y="193"/>
                  </a:cubicBezTo>
                  <a:cubicBezTo>
                    <a:pt x="29" y="166"/>
                    <a:pt x="35" y="134"/>
                    <a:pt x="57" y="122"/>
                  </a:cubicBezTo>
                  <a:cubicBezTo>
                    <a:pt x="80" y="110"/>
                    <a:pt x="110" y="122"/>
                    <a:pt x="125" y="149"/>
                  </a:cubicBezTo>
                  <a:cubicBezTo>
                    <a:pt x="139" y="176"/>
                    <a:pt x="133" y="208"/>
                    <a:pt x="111" y="220"/>
                  </a:cubicBezTo>
                  <a:close/>
                  <a:moveTo>
                    <a:pt x="307" y="146"/>
                  </a:moveTo>
                  <a:cubicBezTo>
                    <a:pt x="190" y="210"/>
                    <a:pt x="190" y="210"/>
                    <a:pt x="190" y="210"/>
                  </a:cubicBezTo>
                  <a:cubicBezTo>
                    <a:pt x="187" y="211"/>
                    <a:pt x="184" y="210"/>
                    <a:pt x="183" y="208"/>
                  </a:cubicBezTo>
                  <a:cubicBezTo>
                    <a:pt x="181" y="206"/>
                    <a:pt x="182" y="202"/>
                    <a:pt x="185" y="201"/>
                  </a:cubicBezTo>
                  <a:cubicBezTo>
                    <a:pt x="303" y="137"/>
                    <a:pt x="303" y="137"/>
                    <a:pt x="303" y="137"/>
                  </a:cubicBezTo>
                  <a:cubicBezTo>
                    <a:pt x="305" y="136"/>
                    <a:pt x="308" y="137"/>
                    <a:pt x="309" y="139"/>
                  </a:cubicBezTo>
                  <a:cubicBezTo>
                    <a:pt x="311" y="142"/>
                    <a:pt x="310" y="145"/>
                    <a:pt x="307" y="146"/>
                  </a:cubicBezTo>
                  <a:close/>
                  <a:moveTo>
                    <a:pt x="86" y="165"/>
                  </a:moveTo>
                  <a:cubicBezTo>
                    <a:pt x="76" y="147"/>
                    <a:pt x="76" y="147"/>
                    <a:pt x="76" y="147"/>
                  </a:cubicBezTo>
                  <a:cubicBezTo>
                    <a:pt x="77" y="147"/>
                    <a:pt x="78" y="147"/>
                    <a:pt x="79" y="147"/>
                  </a:cubicBezTo>
                  <a:cubicBezTo>
                    <a:pt x="83" y="149"/>
                    <a:pt x="85" y="153"/>
                    <a:pt x="85" y="153"/>
                  </a:cubicBezTo>
                  <a:cubicBezTo>
                    <a:pt x="87" y="155"/>
                    <a:pt x="90" y="156"/>
                    <a:pt x="92" y="155"/>
                  </a:cubicBezTo>
                  <a:cubicBezTo>
                    <a:pt x="95" y="153"/>
                    <a:pt x="96" y="150"/>
                    <a:pt x="94" y="148"/>
                  </a:cubicBezTo>
                  <a:cubicBezTo>
                    <a:pt x="94" y="147"/>
                    <a:pt x="90" y="140"/>
                    <a:pt x="82" y="138"/>
                  </a:cubicBezTo>
                  <a:cubicBezTo>
                    <a:pt x="78" y="137"/>
                    <a:pt x="75" y="137"/>
                    <a:pt x="71" y="138"/>
                  </a:cubicBezTo>
                  <a:cubicBezTo>
                    <a:pt x="70" y="136"/>
                    <a:pt x="67" y="135"/>
                    <a:pt x="64" y="136"/>
                  </a:cubicBezTo>
                  <a:cubicBezTo>
                    <a:pt x="62" y="138"/>
                    <a:pt x="61" y="141"/>
                    <a:pt x="62" y="143"/>
                  </a:cubicBezTo>
                  <a:cubicBezTo>
                    <a:pt x="60" y="145"/>
                    <a:pt x="58" y="148"/>
                    <a:pt x="57" y="152"/>
                  </a:cubicBezTo>
                  <a:cubicBezTo>
                    <a:pt x="55" y="160"/>
                    <a:pt x="58" y="167"/>
                    <a:pt x="59" y="168"/>
                  </a:cubicBezTo>
                  <a:cubicBezTo>
                    <a:pt x="59" y="169"/>
                    <a:pt x="63" y="176"/>
                    <a:pt x="71" y="178"/>
                  </a:cubicBezTo>
                  <a:cubicBezTo>
                    <a:pt x="75" y="179"/>
                    <a:pt x="78" y="179"/>
                    <a:pt x="82" y="178"/>
                  </a:cubicBezTo>
                  <a:cubicBezTo>
                    <a:pt x="92" y="195"/>
                    <a:pt x="92" y="195"/>
                    <a:pt x="92" y="195"/>
                  </a:cubicBezTo>
                  <a:cubicBezTo>
                    <a:pt x="86" y="195"/>
                    <a:pt x="83" y="191"/>
                    <a:pt x="82" y="190"/>
                  </a:cubicBezTo>
                  <a:cubicBezTo>
                    <a:pt x="81" y="187"/>
                    <a:pt x="78" y="186"/>
                    <a:pt x="76" y="188"/>
                  </a:cubicBezTo>
                  <a:cubicBezTo>
                    <a:pt x="73" y="189"/>
                    <a:pt x="72" y="192"/>
                    <a:pt x="74" y="194"/>
                  </a:cubicBezTo>
                  <a:cubicBezTo>
                    <a:pt x="77" y="201"/>
                    <a:pt x="86" y="208"/>
                    <a:pt x="97" y="204"/>
                  </a:cubicBezTo>
                  <a:cubicBezTo>
                    <a:pt x="97" y="205"/>
                    <a:pt x="97" y="205"/>
                    <a:pt x="97" y="205"/>
                  </a:cubicBezTo>
                  <a:cubicBezTo>
                    <a:pt x="99" y="208"/>
                    <a:pt x="102" y="209"/>
                    <a:pt x="104" y="207"/>
                  </a:cubicBezTo>
                  <a:cubicBezTo>
                    <a:pt x="107" y="206"/>
                    <a:pt x="108" y="203"/>
                    <a:pt x="106" y="201"/>
                  </a:cubicBezTo>
                  <a:cubicBezTo>
                    <a:pt x="105" y="199"/>
                    <a:pt x="105" y="199"/>
                    <a:pt x="105" y="199"/>
                  </a:cubicBezTo>
                  <a:cubicBezTo>
                    <a:pt x="114" y="192"/>
                    <a:pt x="113" y="181"/>
                    <a:pt x="109" y="175"/>
                  </a:cubicBezTo>
                  <a:cubicBezTo>
                    <a:pt x="106" y="168"/>
                    <a:pt x="97" y="161"/>
                    <a:pt x="86" y="165"/>
                  </a:cubicBezTo>
                  <a:close/>
                  <a:moveTo>
                    <a:pt x="74" y="168"/>
                  </a:moveTo>
                  <a:cubicBezTo>
                    <a:pt x="70" y="167"/>
                    <a:pt x="68" y="163"/>
                    <a:pt x="68" y="163"/>
                  </a:cubicBezTo>
                  <a:cubicBezTo>
                    <a:pt x="67" y="161"/>
                    <a:pt x="65" y="156"/>
                    <a:pt x="68" y="152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6" y="168"/>
                    <a:pt x="75" y="168"/>
                    <a:pt x="74" y="168"/>
                  </a:cubicBezTo>
                  <a:close/>
                  <a:moveTo>
                    <a:pt x="100" y="190"/>
                  </a:moveTo>
                  <a:cubicBezTo>
                    <a:pt x="91" y="174"/>
                    <a:pt x="91" y="174"/>
                    <a:pt x="91" y="174"/>
                  </a:cubicBezTo>
                  <a:cubicBezTo>
                    <a:pt x="96" y="174"/>
                    <a:pt x="99" y="178"/>
                    <a:pt x="100" y="180"/>
                  </a:cubicBezTo>
                  <a:cubicBezTo>
                    <a:pt x="101" y="181"/>
                    <a:pt x="103" y="186"/>
                    <a:pt x="100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" name="椭圆 10"/>
          <p:cNvSpPr/>
          <p:nvPr/>
        </p:nvSpPr>
        <p:spPr>
          <a:xfrm>
            <a:off x="6363342" y="2761628"/>
            <a:ext cx="704192" cy="70419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2" name="组 11"/>
          <p:cNvGrpSpPr/>
          <p:nvPr/>
        </p:nvGrpSpPr>
        <p:grpSpPr>
          <a:xfrm>
            <a:off x="6532077" y="2918858"/>
            <a:ext cx="366721" cy="393500"/>
            <a:chOff x="5492751" y="1990725"/>
            <a:chExt cx="782637" cy="839788"/>
          </a:xfrm>
          <a:solidFill>
            <a:schemeClr val="bg1"/>
          </a:solidFill>
        </p:grpSpPr>
        <p:pic>
          <p:nvPicPr>
            <p:cNvPr id="13" name="Picture 6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2751" y="2403475"/>
              <a:ext cx="19050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6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6338" y="2493963"/>
              <a:ext cx="1905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Freeform 62"/>
            <p:cNvSpPr>
              <a:spLocks noEditPoints="1"/>
            </p:cNvSpPr>
            <p:nvPr/>
          </p:nvSpPr>
          <p:spPr bwMode="auto">
            <a:xfrm>
              <a:off x="5502276" y="2133600"/>
              <a:ext cx="762000" cy="696913"/>
            </a:xfrm>
            <a:custGeom>
              <a:avLst/>
              <a:gdLst>
                <a:gd name="T0" fmla="*/ 363 w 363"/>
                <a:gd name="T1" fmla="*/ 177 h 332"/>
                <a:gd name="T2" fmla="*/ 284 w 363"/>
                <a:gd name="T3" fmla="*/ 244 h 332"/>
                <a:gd name="T4" fmla="*/ 205 w 363"/>
                <a:gd name="T5" fmla="*/ 177 h 332"/>
                <a:gd name="T6" fmla="*/ 260 w 363"/>
                <a:gd name="T7" fmla="*/ 113 h 332"/>
                <a:gd name="T8" fmla="*/ 260 w 363"/>
                <a:gd name="T9" fmla="*/ 1 h 332"/>
                <a:gd name="T10" fmla="*/ 181 w 363"/>
                <a:gd name="T11" fmla="*/ 67 h 332"/>
                <a:gd name="T12" fmla="*/ 102 w 363"/>
                <a:gd name="T13" fmla="*/ 0 h 332"/>
                <a:gd name="T14" fmla="*/ 102 w 363"/>
                <a:gd name="T15" fmla="*/ 0 h 332"/>
                <a:gd name="T16" fmla="*/ 102 w 363"/>
                <a:gd name="T17" fmla="*/ 73 h 332"/>
                <a:gd name="T18" fmla="*/ 158 w 363"/>
                <a:gd name="T19" fmla="*/ 137 h 332"/>
                <a:gd name="T20" fmla="*/ 79 w 363"/>
                <a:gd name="T21" fmla="*/ 204 h 332"/>
                <a:gd name="T22" fmla="*/ 0 w 363"/>
                <a:gd name="T23" fmla="*/ 138 h 332"/>
                <a:gd name="T24" fmla="*/ 0 w 363"/>
                <a:gd name="T25" fmla="*/ 261 h 332"/>
                <a:gd name="T26" fmla="*/ 0 w 363"/>
                <a:gd name="T27" fmla="*/ 263 h 332"/>
                <a:gd name="T28" fmla="*/ 0 w 363"/>
                <a:gd name="T29" fmla="*/ 265 h 332"/>
                <a:gd name="T30" fmla="*/ 79 w 363"/>
                <a:gd name="T31" fmla="*/ 332 h 332"/>
                <a:gd name="T32" fmla="*/ 158 w 363"/>
                <a:gd name="T33" fmla="*/ 265 h 332"/>
                <a:gd name="T34" fmla="*/ 158 w 363"/>
                <a:gd name="T35" fmla="*/ 263 h 332"/>
                <a:gd name="T36" fmla="*/ 158 w 363"/>
                <a:gd name="T37" fmla="*/ 261 h 332"/>
                <a:gd name="T38" fmla="*/ 158 w 363"/>
                <a:gd name="T39" fmla="*/ 255 h 332"/>
                <a:gd name="T40" fmla="*/ 181 w 363"/>
                <a:gd name="T41" fmla="*/ 258 h 332"/>
                <a:gd name="T42" fmla="*/ 205 w 363"/>
                <a:gd name="T43" fmla="*/ 255 h 332"/>
                <a:gd name="T44" fmla="*/ 205 w 363"/>
                <a:gd name="T45" fmla="*/ 265 h 332"/>
                <a:gd name="T46" fmla="*/ 205 w 363"/>
                <a:gd name="T47" fmla="*/ 265 h 332"/>
                <a:gd name="T48" fmla="*/ 284 w 363"/>
                <a:gd name="T49" fmla="*/ 332 h 332"/>
                <a:gd name="T50" fmla="*/ 363 w 363"/>
                <a:gd name="T51" fmla="*/ 265 h 332"/>
                <a:gd name="T52" fmla="*/ 363 w 363"/>
                <a:gd name="T53" fmla="*/ 265 h 332"/>
                <a:gd name="T54" fmla="*/ 363 w 363"/>
                <a:gd name="T55" fmla="*/ 177 h 332"/>
                <a:gd name="T56" fmla="*/ 132 w 363"/>
                <a:gd name="T57" fmla="*/ 305 h 332"/>
                <a:gd name="T58" fmla="*/ 79 w 363"/>
                <a:gd name="T59" fmla="*/ 323 h 332"/>
                <a:gd name="T60" fmla="*/ 72 w 363"/>
                <a:gd name="T61" fmla="*/ 317 h 332"/>
                <a:gd name="T62" fmla="*/ 79 w 363"/>
                <a:gd name="T63" fmla="*/ 310 h 332"/>
                <a:gd name="T64" fmla="*/ 124 w 363"/>
                <a:gd name="T65" fmla="*/ 295 h 332"/>
                <a:gd name="T66" fmla="*/ 133 w 363"/>
                <a:gd name="T67" fmla="*/ 295 h 332"/>
                <a:gd name="T68" fmla="*/ 132 w 363"/>
                <a:gd name="T69" fmla="*/ 305 h 332"/>
                <a:gd name="T70" fmla="*/ 181 w 363"/>
                <a:gd name="T71" fmla="*/ 250 h 332"/>
                <a:gd name="T72" fmla="*/ 175 w 363"/>
                <a:gd name="T73" fmla="*/ 243 h 332"/>
                <a:gd name="T74" fmla="*/ 181 w 363"/>
                <a:gd name="T75" fmla="*/ 236 h 332"/>
                <a:gd name="T76" fmla="*/ 205 w 363"/>
                <a:gd name="T77" fmla="*/ 232 h 332"/>
                <a:gd name="T78" fmla="*/ 205 w 363"/>
                <a:gd name="T79" fmla="*/ 246 h 332"/>
                <a:gd name="T80" fmla="*/ 181 w 363"/>
                <a:gd name="T81" fmla="*/ 250 h 332"/>
                <a:gd name="T82" fmla="*/ 337 w 363"/>
                <a:gd name="T83" fmla="*/ 304 h 332"/>
                <a:gd name="T84" fmla="*/ 284 w 363"/>
                <a:gd name="T85" fmla="*/ 323 h 332"/>
                <a:gd name="T86" fmla="*/ 277 w 363"/>
                <a:gd name="T87" fmla="*/ 316 h 332"/>
                <a:gd name="T88" fmla="*/ 284 w 363"/>
                <a:gd name="T89" fmla="*/ 310 h 332"/>
                <a:gd name="T90" fmla="*/ 329 w 363"/>
                <a:gd name="T91" fmla="*/ 294 h 332"/>
                <a:gd name="T92" fmla="*/ 338 w 363"/>
                <a:gd name="T93" fmla="*/ 295 h 332"/>
                <a:gd name="T94" fmla="*/ 337 w 363"/>
                <a:gd name="T95" fmla="*/ 304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63" h="332">
                  <a:moveTo>
                    <a:pt x="363" y="177"/>
                  </a:moveTo>
                  <a:cubicBezTo>
                    <a:pt x="363" y="214"/>
                    <a:pt x="328" y="244"/>
                    <a:pt x="284" y="244"/>
                  </a:cubicBezTo>
                  <a:cubicBezTo>
                    <a:pt x="240" y="244"/>
                    <a:pt x="205" y="214"/>
                    <a:pt x="205" y="177"/>
                  </a:cubicBezTo>
                  <a:cubicBezTo>
                    <a:pt x="205" y="147"/>
                    <a:pt x="228" y="121"/>
                    <a:pt x="260" y="113"/>
                  </a:cubicBezTo>
                  <a:cubicBezTo>
                    <a:pt x="260" y="1"/>
                    <a:pt x="260" y="1"/>
                    <a:pt x="260" y="1"/>
                  </a:cubicBezTo>
                  <a:cubicBezTo>
                    <a:pt x="260" y="37"/>
                    <a:pt x="225" y="67"/>
                    <a:pt x="181" y="67"/>
                  </a:cubicBezTo>
                  <a:cubicBezTo>
                    <a:pt x="137" y="67"/>
                    <a:pt x="102" y="37"/>
                    <a:pt x="102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02" y="73"/>
                    <a:pt x="102" y="73"/>
                    <a:pt x="102" y="73"/>
                  </a:cubicBezTo>
                  <a:cubicBezTo>
                    <a:pt x="135" y="81"/>
                    <a:pt x="158" y="107"/>
                    <a:pt x="158" y="137"/>
                  </a:cubicBezTo>
                  <a:cubicBezTo>
                    <a:pt x="158" y="174"/>
                    <a:pt x="123" y="204"/>
                    <a:pt x="79" y="204"/>
                  </a:cubicBezTo>
                  <a:cubicBezTo>
                    <a:pt x="35" y="204"/>
                    <a:pt x="0" y="174"/>
                    <a:pt x="0" y="138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0" y="262"/>
                    <a:pt x="0" y="262"/>
                    <a:pt x="0" y="263"/>
                  </a:cubicBezTo>
                  <a:cubicBezTo>
                    <a:pt x="0" y="264"/>
                    <a:pt x="0" y="264"/>
                    <a:pt x="0" y="265"/>
                  </a:cubicBezTo>
                  <a:cubicBezTo>
                    <a:pt x="0" y="302"/>
                    <a:pt x="35" y="332"/>
                    <a:pt x="79" y="332"/>
                  </a:cubicBezTo>
                  <a:cubicBezTo>
                    <a:pt x="123" y="332"/>
                    <a:pt x="158" y="302"/>
                    <a:pt x="158" y="265"/>
                  </a:cubicBezTo>
                  <a:cubicBezTo>
                    <a:pt x="158" y="264"/>
                    <a:pt x="158" y="264"/>
                    <a:pt x="158" y="263"/>
                  </a:cubicBezTo>
                  <a:cubicBezTo>
                    <a:pt x="158" y="262"/>
                    <a:pt x="158" y="262"/>
                    <a:pt x="158" y="261"/>
                  </a:cubicBezTo>
                  <a:cubicBezTo>
                    <a:pt x="158" y="255"/>
                    <a:pt x="158" y="255"/>
                    <a:pt x="158" y="255"/>
                  </a:cubicBezTo>
                  <a:cubicBezTo>
                    <a:pt x="166" y="257"/>
                    <a:pt x="173" y="258"/>
                    <a:pt x="181" y="258"/>
                  </a:cubicBezTo>
                  <a:cubicBezTo>
                    <a:pt x="189" y="258"/>
                    <a:pt x="197" y="257"/>
                    <a:pt x="205" y="255"/>
                  </a:cubicBezTo>
                  <a:cubicBezTo>
                    <a:pt x="205" y="265"/>
                    <a:pt x="205" y="265"/>
                    <a:pt x="205" y="265"/>
                  </a:cubicBezTo>
                  <a:cubicBezTo>
                    <a:pt x="205" y="265"/>
                    <a:pt x="205" y="265"/>
                    <a:pt x="205" y="265"/>
                  </a:cubicBezTo>
                  <a:cubicBezTo>
                    <a:pt x="205" y="302"/>
                    <a:pt x="240" y="332"/>
                    <a:pt x="284" y="332"/>
                  </a:cubicBezTo>
                  <a:cubicBezTo>
                    <a:pt x="328" y="332"/>
                    <a:pt x="363" y="302"/>
                    <a:pt x="363" y="265"/>
                  </a:cubicBezTo>
                  <a:cubicBezTo>
                    <a:pt x="363" y="265"/>
                    <a:pt x="363" y="265"/>
                    <a:pt x="363" y="265"/>
                  </a:cubicBezTo>
                  <a:lnTo>
                    <a:pt x="363" y="177"/>
                  </a:lnTo>
                  <a:close/>
                  <a:moveTo>
                    <a:pt x="132" y="305"/>
                  </a:moveTo>
                  <a:cubicBezTo>
                    <a:pt x="118" y="317"/>
                    <a:pt x="99" y="323"/>
                    <a:pt x="79" y="323"/>
                  </a:cubicBezTo>
                  <a:cubicBezTo>
                    <a:pt x="75" y="323"/>
                    <a:pt x="72" y="321"/>
                    <a:pt x="72" y="317"/>
                  </a:cubicBezTo>
                  <a:cubicBezTo>
                    <a:pt x="72" y="313"/>
                    <a:pt x="75" y="310"/>
                    <a:pt x="79" y="310"/>
                  </a:cubicBezTo>
                  <a:cubicBezTo>
                    <a:pt x="96" y="310"/>
                    <a:pt x="112" y="305"/>
                    <a:pt x="124" y="295"/>
                  </a:cubicBezTo>
                  <a:cubicBezTo>
                    <a:pt x="126" y="292"/>
                    <a:pt x="131" y="293"/>
                    <a:pt x="133" y="295"/>
                  </a:cubicBezTo>
                  <a:cubicBezTo>
                    <a:pt x="135" y="298"/>
                    <a:pt x="135" y="302"/>
                    <a:pt x="132" y="305"/>
                  </a:cubicBezTo>
                  <a:close/>
                  <a:moveTo>
                    <a:pt x="181" y="250"/>
                  </a:moveTo>
                  <a:cubicBezTo>
                    <a:pt x="178" y="250"/>
                    <a:pt x="175" y="247"/>
                    <a:pt x="175" y="243"/>
                  </a:cubicBezTo>
                  <a:cubicBezTo>
                    <a:pt x="175" y="239"/>
                    <a:pt x="178" y="236"/>
                    <a:pt x="181" y="236"/>
                  </a:cubicBezTo>
                  <a:cubicBezTo>
                    <a:pt x="189" y="236"/>
                    <a:pt x="197" y="235"/>
                    <a:pt x="205" y="232"/>
                  </a:cubicBezTo>
                  <a:cubicBezTo>
                    <a:pt x="205" y="246"/>
                    <a:pt x="205" y="246"/>
                    <a:pt x="205" y="246"/>
                  </a:cubicBezTo>
                  <a:cubicBezTo>
                    <a:pt x="197" y="248"/>
                    <a:pt x="189" y="250"/>
                    <a:pt x="181" y="250"/>
                  </a:cubicBezTo>
                  <a:close/>
                  <a:moveTo>
                    <a:pt x="337" y="304"/>
                  </a:moveTo>
                  <a:cubicBezTo>
                    <a:pt x="323" y="316"/>
                    <a:pt x="304" y="323"/>
                    <a:pt x="284" y="323"/>
                  </a:cubicBezTo>
                  <a:cubicBezTo>
                    <a:pt x="280" y="323"/>
                    <a:pt x="277" y="320"/>
                    <a:pt x="277" y="316"/>
                  </a:cubicBezTo>
                  <a:cubicBezTo>
                    <a:pt x="277" y="313"/>
                    <a:pt x="280" y="310"/>
                    <a:pt x="284" y="310"/>
                  </a:cubicBezTo>
                  <a:cubicBezTo>
                    <a:pt x="301" y="310"/>
                    <a:pt x="317" y="304"/>
                    <a:pt x="329" y="294"/>
                  </a:cubicBezTo>
                  <a:cubicBezTo>
                    <a:pt x="331" y="292"/>
                    <a:pt x="336" y="292"/>
                    <a:pt x="338" y="295"/>
                  </a:cubicBezTo>
                  <a:cubicBezTo>
                    <a:pt x="340" y="298"/>
                    <a:pt x="340" y="302"/>
                    <a:pt x="337" y="3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3"/>
            <p:cNvSpPr>
              <a:spLocks noEditPoints="1"/>
            </p:cNvSpPr>
            <p:nvPr/>
          </p:nvSpPr>
          <p:spPr bwMode="auto">
            <a:xfrm>
              <a:off x="5502276" y="1990725"/>
              <a:ext cx="762000" cy="655638"/>
            </a:xfrm>
            <a:custGeom>
              <a:avLst/>
              <a:gdLst>
                <a:gd name="T0" fmla="*/ 175 w 363"/>
                <a:gd name="T1" fmla="*/ 55 h 312"/>
                <a:gd name="T2" fmla="*/ 261 w 363"/>
                <a:gd name="T3" fmla="*/ 68 h 312"/>
                <a:gd name="T4" fmla="*/ 102 w 363"/>
                <a:gd name="T5" fmla="*/ 68 h 312"/>
                <a:gd name="T6" fmla="*/ 156 w 363"/>
                <a:gd name="T7" fmla="*/ 77 h 312"/>
                <a:gd name="T8" fmla="*/ 168 w 363"/>
                <a:gd name="T9" fmla="*/ 77 h 312"/>
                <a:gd name="T10" fmla="*/ 156 w 363"/>
                <a:gd name="T11" fmla="*/ 45 h 312"/>
                <a:gd name="T12" fmla="*/ 181 w 363"/>
                <a:gd name="T13" fmla="*/ 18 h 312"/>
                <a:gd name="T14" fmla="*/ 206 w 363"/>
                <a:gd name="T15" fmla="*/ 45 h 312"/>
                <a:gd name="T16" fmla="*/ 194 w 363"/>
                <a:gd name="T17" fmla="*/ 45 h 312"/>
                <a:gd name="T18" fmla="*/ 206 w 363"/>
                <a:gd name="T19" fmla="*/ 77 h 312"/>
                <a:gd name="T20" fmla="*/ 181 w 363"/>
                <a:gd name="T21" fmla="*/ 104 h 312"/>
                <a:gd name="T22" fmla="*/ 156 w 363"/>
                <a:gd name="T23" fmla="*/ 77 h 312"/>
                <a:gd name="T24" fmla="*/ 175 w 363"/>
                <a:gd name="T25" fmla="*/ 120 h 312"/>
                <a:gd name="T26" fmla="*/ 235 w 363"/>
                <a:gd name="T27" fmla="*/ 99 h 312"/>
                <a:gd name="T28" fmla="*/ 187 w 363"/>
                <a:gd name="T29" fmla="*/ 67 h 312"/>
                <a:gd name="T30" fmla="*/ 102 w 363"/>
                <a:gd name="T31" fmla="*/ 141 h 312"/>
                <a:gd name="T32" fmla="*/ 0 w 363"/>
                <a:gd name="T33" fmla="*/ 205 h 312"/>
                <a:gd name="T34" fmla="*/ 79 w 363"/>
                <a:gd name="T35" fmla="*/ 272 h 312"/>
                <a:gd name="T36" fmla="*/ 45 w 363"/>
                <a:gd name="T37" fmla="*/ 191 h 312"/>
                <a:gd name="T38" fmla="*/ 80 w 363"/>
                <a:gd name="T39" fmla="*/ 161 h 312"/>
                <a:gd name="T40" fmla="*/ 93 w 363"/>
                <a:gd name="T41" fmla="*/ 184 h 312"/>
                <a:gd name="T42" fmla="*/ 67 w 363"/>
                <a:gd name="T43" fmla="*/ 184 h 312"/>
                <a:gd name="T44" fmla="*/ 79 w 363"/>
                <a:gd name="T45" fmla="*/ 191 h 312"/>
                <a:gd name="T46" fmla="*/ 45 w 363"/>
                <a:gd name="T47" fmla="*/ 191 h 312"/>
                <a:gd name="T48" fmla="*/ 52 w 363"/>
                <a:gd name="T49" fmla="*/ 204 h 312"/>
                <a:gd name="T50" fmla="*/ 80 w 363"/>
                <a:gd name="T51" fmla="*/ 196 h 312"/>
                <a:gd name="T52" fmla="*/ 66 w 363"/>
                <a:gd name="T53" fmla="*/ 205 h 312"/>
                <a:gd name="T54" fmla="*/ 102 w 363"/>
                <a:gd name="T55" fmla="*/ 217 h 312"/>
                <a:gd name="T56" fmla="*/ 102 w 363"/>
                <a:gd name="T57" fmla="*/ 229 h 312"/>
                <a:gd name="T58" fmla="*/ 132 w 363"/>
                <a:gd name="T59" fmla="*/ 246 h 312"/>
                <a:gd name="T60" fmla="*/ 79 w 363"/>
                <a:gd name="T61" fmla="*/ 251 h 312"/>
                <a:gd name="T62" fmla="*/ 132 w 363"/>
                <a:gd name="T63" fmla="*/ 246 h 312"/>
                <a:gd name="T64" fmla="*/ 284 w 363"/>
                <a:gd name="T65" fmla="*/ 178 h 312"/>
                <a:gd name="T66" fmla="*/ 284 w 363"/>
                <a:gd name="T67" fmla="*/ 312 h 312"/>
                <a:gd name="T68" fmla="*/ 363 w 363"/>
                <a:gd name="T69" fmla="*/ 245 h 312"/>
                <a:gd name="T70" fmla="*/ 241 w 363"/>
                <a:gd name="T71" fmla="*/ 243 h 312"/>
                <a:gd name="T72" fmla="*/ 247 w 363"/>
                <a:gd name="T73" fmla="*/ 228 h 312"/>
                <a:gd name="T74" fmla="*/ 287 w 363"/>
                <a:gd name="T75" fmla="*/ 209 h 312"/>
                <a:gd name="T76" fmla="*/ 315 w 363"/>
                <a:gd name="T77" fmla="*/ 231 h 312"/>
                <a:gd name="T78" fmla="*/ 267 w 363"/>
                <a:gd name="T79" fmla="*/ 228 h 312"/>
                <a:gd name="T80" fmla="*/ 297 w 363"/>
                <a:gd name="T81" fmla="*/ 239 h 312"/>
                <a:gd name="T82" fmla="*/ 293 w 363"/>
                <a:gd name="T83" fmla="*/ 249 h 312"/>
                <a:gd name="T84" fmla="*/ 306 w 363"/>
                <a:gd name="T85" fmla="*/ 249 h 312"/>
                <a:gd name="T86" fmla="*/ 317 w 363"/>
                <a:gd name="T87" fmla="*/ 255 h 312"/>
                <a:gd name="T88" fmla="*/ 253 w 363"/>
                <a:gd name="T89" fmla="*/ 249 h 312"/>
                <a:gd name="T90" fmla="*/ 277 w 363"/>
                <a:gd name="T91" fmla="*/ 298 h 312"/>
                <a:gd name="T92" fmla="*/ 338 w 363"/>
                <a:gd name="T93" fmla="*/ 276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63" h="312">
                  <a:moveTo>
                    <a:pt x="175" y="35"/>
                  </a:moveTo>
                  <a:cubicBezTo>
                    <a:pt x="169" y="38"/>
                    <a:pt x="168" y="44"/>
                    <a:pt x="168" y="45"/>
                  </a:cubicBezTo>
                  <a:cubicBezTo>
                    <a:pt x="168" y="46"/>
                    <a:pt x="169" y="53"/>
                    <a:pt x="175" y="55"/>
                  </a:cubicBezTo>
                  <a:lnTo>
                    <a:pt x="175" y="35"/>
                  </a:lnTo>
                  <a:close/>
                  <a:moveTo>
                    <a:pt x="260" y="69"/>
                  </a:moveTo>
                  <a:cubicBezTo>
                    <a:pt x="260" y="68"/>
                    <a:pt x="261" y="68"/>
                    <a:pt x="261" y="68"/>
                  </a:cubicBezTo>
                  <a:cubicBezTo>
                    <a:pt x="261" y="30"/>
                    <a:pt x="225" y="0"/>
                    <a:pt x="181" y="0"/>
                  </a:cubicBezTo>
                  <a:cubicBezTo>
                    <a:pt x="137" y="0"/>
                    <a:pt x="102" y="30"/>
                    <a:pt x="102" y="68"/>
                  </a:cubicBezTo>
                  <a:cubicBezTo>
                    <a:pt x="102" y="68"/>
                    <a:pt x="102" y="68"/>
                    <a:pt x="102" y="68"/>
                  </a:cubicBezTo>
                  <a:cubicBezTo>
                    <a:pt x="102" y="105"/>
                    <a:pt x="137" y="135"/>
                    <a:pt x="181" y="135"/>
                  </a:cubicBezTo>
                  <a:cubicBezTo>
                    <a:pt x="225" y="135"/>
                    <a:pt x="260" y="105"/>
                    <a:pt x="260" y="69"/>
                  </a:cubicBezTo>
                  <a:close/>
                  <a:moveTo>
                    <a:pt x="156" y="77"/>
                  </a:moveTo>
                  <a:cubicBezTo>
                    <a:pt x="156" y="74"/>
                    <a:pt x="159" y="72"/>
                    <a:pt x="162" y="72"/>
                  </a:cubicBezTo>
                  <a:cubicBezTo>
                    <a:pt x="165" y="72"/>
                    <a:pt x="168" y="74"/>
                    <a:pt x="168" y="77"/>
                  </a:cubicBezTo>
                  <a:cubicBezTo>
                    <a:pt x="168" y="77"/>
                    <a:pt x="168" y="77"/>
                    <a:pt x="168" y="77"/>
                  </a:cubicBezTo>
                  <a:cubicBezTo>
                    <a:pt x="168" y="78"/>
                    <a:pt x="169" y="85"/>
                    <a:pt x="175" y="87"/>
                  </a:cubicBezTo>
                  <a:cubicBezTo>
                    <a:pt x="175" y="66"/>
                    <a:pt x="175" y="66"/>
                    <a:pt x="175" y="66"/>
                  </a:cubicBezTo>
                  <a:cubicBezTo>
                    <a:pt x="160" y="63"/>
                    <a:pt x="156" y="51"/>
                    <a:pt x="156" y="45"/>
                  </a:cubicBezTo>
                  <a:cubicBezTo>
                    <a:pt x="156" y="39"/>
                    <a:pt x="160" y="27"/>
                    <a:pt x="175" y="24"/>
                  </a:cubicBezTo>
                  <a:cubicBezTo>
                    <a:pt x="175" y="24"/>
                    <a:pt x="175" y="24"/>
                    <a:pt x="175" y="24"/>
                  </a:cubicBezTo>
                  <a:cubicBezTo>
                    <a:pt x="175" y="21"/>
                    <a:pt x="178" y="18"/>
                    <a:pt x="181" y="18"/>
                  </a:cubicBezTo>
                  <a:cubicBezTo>
                    <a:pt x="184" y="18"/>
                    <a:pt x="187" y="21"/>
                    <a:pt x="187" y="24"/>
                  </a:cubicBezTo>
                  <a:cubicBezTo>
                    <a:pt x="187" y="24"/>
                    <a:pt x="187" y="24"/>
                    <a:pt x="187" y="24"/>
                  </a:cubicBezTo>
                  <a:cubicBezTo>
                    <a:pt x="202" y="27"/>
                    <a:pt x="206" y="39"/>
                    <a:pt x="206" y="45"/>
                  </a:cubicBezTo>
                  <a:cubicBezTo>
                    <a:pt x="206" y="48"/>
                    <a:pt x="203" y="50"/>
                    <a:pt x="200" y="50"/>
                  </a:cubicBezTo>
                  <a:cubicBezTo>
                    <a:pt x="197" y="50"/>
                    <a:pt x="194" y="48"/>
                    <a:pt x="194" y="45"/>
                  </a:cubicBezTo>
                  <a:cubicBezTo>
                    <a:pt x="194" y="45"/>
                    <a:pt x="194" y="45"/>
                    <a:pt x="194" y="45"/>
                  </a:cubicBezTo>
                  <a:cubicBezTo>
                    <a:pt x="194" y="44"/>
                    <a:pt x="194" y="38"/>
                    <a:pt x="187" y="35"/>
                  </a:cubicBezTo>
                  <a:cubicBezTo>
                    <a:pt x="187" y="56"/>
                    <a:pt x="187" y="56"/>
                    <a:pt x="187" y="56"/>
                  </a:cubicBezTo>
                  <a:cubicBezTo>
                    <a:pt x="202" y="59"/>
                    <a:pt x="206" y="71"/>
                    <a:pt x="206" y="77"/>
                  </a:cubicBezTo>
                  <a:cubicBezTo>
                    <a:pt x="206" y="83"/>
                    <a:pt x="202" y="96"/>
                    <a:pt x="187" y="98"/>
                  </a:cubicBezTo>
                  <a:cubicBezTo>
                    <a:pt x="187" y="99"/>
                    <a:pt x="187" y="99"/>
                    <a:pt x="187" y="99"/>
                  </a:cubicBezTo>
                  <a:cubicBezTo>
                    <a:pt x="187" y="102"/>
                    <a:pt x="184" y="104"/>
                    <a:pt x="181" y="104"/>
                  </a:cubicBezTo>
                  <a:cubicBezTo>
                    <a:pt x="178" y="104"/>
                    <a:pt x="175" y="102"/>
                    <a:pt x="175" y="99"/>
                  </a:cubicBezTo>
                  <a:cubicBezTo>
                    <a:pt x="175" y="98"/>
                    <a:pt x="175" y="98"/>
                    <a:pt x="175" y="98"/>
                  </a:cubicBezTo>
                  <a:cubicBezTo>
                    <a:pt x="160" y="96"/>
                    <a:pt x="156" y="83"/>
                    <a:pt x="156" y="77"/>
                  </a:cubicBezTo>
                  <a:close/>
                  <a:moveTo>
                    <a:pt x="234" y="108"/>
                  </a:moveTo>
                  <a:cubicBezTo>
                    <a:pt x="220" y="120"/>
                    <a:pt x="201" y="127"/>
                    <a:pt x="181" y="127"/>
                  </a:cubicBezTo>
                  <a:cubicBezTo>
                    <a:pt x="178" y="127"/>
                    <a:pt x="175" y="124"/>
                    <a:pt x="175" y="120"/>
                  </a:cubicBezTo>
                  <a:cubicBezTo>
                    <a:pt x="175" y="116"/>
                    <a:pt x="178" y="113"/>
                    <a:pt x="181" y="113"/>
                  </a:cubicBezTo>
                  <a:cubicBezTo>
                    <a:pt x="198" y="113"/>
                    <a:pt x="214" y="108"/>
                    <a:pt x="226" y="98"/>
                  </a:cubicBezTo>
                  <a:cubicBezTo>
                    <a:pt x="229" y="96"/>
                    <a:pt x="233" y="96"/>
                    <a:pt x="235" y="99"/>
                  </a:cubicBezTo>
                  <a:cubicBezTo>
                    <a:pt x="237" y="101"/>
                    <a:pt x="237" y="106"/>
                    <a:pt x="234" y="108"/>
                  </a:cubicBezTo>
                  <a:close/>
                  <a:moveTo>
                    <a:pt x="194" y="77"/>
                  </a:moveTo>
                  <a:cubicBezTo>
                    <a:pt x="194" y="76"/>
                    <a:pt x="194" y="70"/>
                    <a:pt x="187" y="67"/>
                  </a:cubicBezTo>
                  <a:cubicBezTo>
                    <a:pt x="187" y="87"/>
                    <a:pt x="187" y="87"/>
                    <a:pt x="187" y="87"/>
                  </a:cubicBezTo>
                  <a:cubicBezTo>
                    <a:pt x="194" y="85"/>
                    <a:pt x="194" y="78"/>
                    <a:pt x="194" y="77"/>
                  </a:cubicBezTo>
                  <a:close/>
                  <a:moveTo>
                    <a:pt x="102" y="141"/>
                  </a:moveTo>
                  <a:cubicBezTo>
                    <a:pt x="95" y="139"/>
                    <a:pt x="87" y="138"/>
                    <a:pt x="79" y="138"/>
                  </a:cubicBezTo>
                  <a:cubicBezTo>
                    <a:pt x="36" y="138"/>
                    <a:pt x="2" y="166"/>
                    <a:pt x="0" y="202"/>
                  </a:cubicBezTo>
                  <a:cubicBezTo>
                    <a:pt x="0" y="203"/>
                    <a:pt x="0" y="204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205"/>
                    <a:pt x="0" y="205"/>
                    <a:pt x="0" y="206"/>
                  </a:cubicBezTo>
                  <a:cubicBezTo>
                    <a:pt x="0" y="242"/>
                    <a:pt x="35" y="272"/>
                    <a:pt x="79" y="272"/>
                  </a:cubicBezTo>
                  <a:cubicBezTo>
                    <a:pt x="123" y="272"/>
                    <a:pt x="158" y="242"/>
                    <a:pt x="158" y="205"/>
                  </a:cubicBezTo>
                  <a:cubicBezTo>
                    <a:pt x="158" y="175"/>
                    <a:pt x="135" y="149"/>
                    <a:pt x="102" y="141"/>
                  </a:cubicBezTo>
                  <a:close/>
                  <a:moveTo>
                    <a:pt x="45" y="191"/>
                  </a:moveTo>
                  <a:cubicBezTo>
                    <a:pt x="47" y="188"/>
                    <a:pt x="50" y="186"/>
                    <a:pt x="53" y="185"/>
                  </a:cubicBezTo>
                  <a:cubicBezTo>
                    <a:pt x="53" y="184"/>
                    <a:pt x="53" y="184"/>
                    <a:pt x="53" y="184"/>
                  </a:cubicBezTo>
                  <a:cubicBezTo>
                    <a:pt x="53" y="176"/>
                    <a:pt x="59" y="161"/>
                    <a:pt x="80" y="161"/>
                  </a:cubicBezTo>
                  <a:cubicBezTo>
                    <a:pt x="101" y="161"/>
                    <a:pt x="106" y="176"/>
                    <a:pt x="106" y="184"/>
                  </a:cubicBezTo>
                  <a:cubicBezTo>
                    <a:pt x="106" y="187"/>
                    <a:pt x="103" y="190"/>
                    <a:pt x="99" y="190"/>
                  </a:cubicBezTo>
                  <a:cubicBezTo>
                    <a:pt x="96" y="190"/>
                    <a:pt x="93" y="187"/>
                    <a:pt x="93" y="184"/>
                  </a:cubicBezTo>
                  <a:cubicBezTo>
                    <a:pt x="93" y="184"/>
                    <a:pt x="93" y="184"/>
                    <a:pt x="93" y="184"/>
                  </a:cubicBezTo>
                  <a:cubicBezTo>
                    <a:pt x="93" y="181"/>
                    <a:pt x="92" y="173"/>
                    <a:pt x="80" y="173"/>
                  </a:cubicBezTo>
                  <a:cubicBezTo>
                    <a:pt x="68" y="173"/>
                    <a:pt x="67" y="181"/>
                    <a:pt x="67" y="184"/>
                  </a:cubicBezTo>
                  <a:cubicBezTo>
                    <a:pt x="67" y="185"/>
                    <a:pt x="67" y="185"/>
                    <a:pt x="67" y="185"/>
                  </a:cubicBezTo>
                  <a:cubicBezTo>
                    <a:pt x="69" y="185"/>
                    <a:pt x="69" y="185"/>
                    <a:pt x="69" y="185"/>
                  </a:cubicBezTo>
                  <a:cubicBezTo>
                    <a:pt x="73" y="185"/>
                    <a:pt x="77" y="187"/>
                    <a:pt x="79" y="191"/>
                  </a:cubicBezTo>
                  <a:cubicBezTo>
                    <a:pt x="80" y="193"/>
                    <a:pt x="80" y="193"/>
                    <a:pt x="80" y="193"/>
                  </a:cubicBezTo>
                  <a:cubicBezTo>
                    <a:pt x="44" y="193"/>
                    <a:pt x="44" y="193"/>
                    <a:pt x="44" y="193"/>
                  </a:cubicBezTo>
                  <a:lnTo>
                    <a:pt x="45" y="191"/>
                  </a:lnTo>
                  <a:close/>
                  <a:moveTo>
                    <a:pt x="44" y="223"/>
                  </a:moveTo>
                  <a:cubicBezTo>
                    <a:pt x="44" y="222"/>
                    <a:pt x="44" y="216"/>
                    <a:pt x="50" y="208"/>
                  </a:cubicBezTo>
                  <a:cubicBezTo>
                    <a:pt x="51" y="207"/>
                    <a:pt x="52" y="205"/>
                    <a:pt x="52" y="204"/>
                  </a:cubicBezTo>
                  <a:cubicBezTo>
                    <a:pt x="49" y="203"/>
                    <a:pt x="46" y="201"/>
                    <a:pt x="45" y="199"/>
                  </a:cubicBezTo>
                  <a:cubicBezTo>
                    <a:pt x="44" y="196"/>
                    <a:pt x="44" y="196"/>
                    <a:pt x="44" y="196"/>
                  </a:cubicBezTo>
                  <a:cubicBezTo>
                    <a:pt x="80" y="196"/>
                    <a:pt x="80" y="196"/>
                    <a:pt x="80" y="196"/>
                  </a:cubicBezTo>
                  <a:cubicBezTo>
                    <a:pt x="79" y="199"/>
                    <a:pt x="79" y="199"/>
                    <a:pt x="79" y="199"/>
                  </a:cubicBezTo>
                  <a:cubicBezTo>
                    <a:pt x="77" y="202"/>
                    <a:pt x="73" y="205"/>
                    <a:pt x="69" y="205"/>
                  </a:cubicBezTo>
                  <a:cubicBezTo>
                    <a:pt x="66" y="205"/>
                    <a:pt x="66" y="205"/>
                    <a:pt x="66" y="205"/>
                  </a:cubicBezTo>
                  <a:cubicBezTo>
                    <a:pt x="65" y="207"/>
                    <a:pt x="64" y="211"/>
                    <a:pt x="61" y="215"/>
                  </a:cubicBezTo>
                  <a:cubicBezTo>
                    <a:pt x="61" y="215"/>
                    <a:pt x="60" y="216"/>
                    <a:pt x="60" y="217"/>
                  </a:cubicBezTo>
                  <a:cubicBezTo>
                    <a:pt x="102" y="217"/>
                    <a:pt x="102" y="217"/>
                    <a:pt x="102" y="217"/>
                  </a:cubicBezTo>
                  <a:cubicBezTo>
                    <a:pt x="103" y="217"/>
                    <a:pt x="105" y="217"/>
                    <a:pt x="106" y="218"/>
                  </a:cubicBezTo>
                  <a:cubicBezTo>
                    <a:pt x="108" y="219"/>
                    <a:pt x="108" y="221"/>
                    <a:pt x="108" y="223"/>
                  </a:cubicBezTo>
                  <a:cubicBezTo>
                    <a:pt x="108" y="226"/>
                    <a:pt x="105" y="229"/>
                    <a:pt x="102" y="229"/>
                  </a:cubicBezTo>
                  <a:cubicBezTo>
                    <a:pt x="51" y="229"/>
                    <a:pt x="51" y="229"/>
                    <a:pt x="51" y="229"/>
                  </a:cubicBezTo>
                  <a:cubicBezTo>
                    <a:pt x="47" y="229"/>
                    <a:pt x="45" y="226"/>
                    <a:pt x="44" y="223"/>
                  </a:cubicBezTo>
                  <a:close/>
                  <a:moveTo>
                    <a:pt x="132" y="246"/>
                  </a:moveTo>
                  <a:cubicBezTo>
                    <a:pt x="118" y="258"/>
                    <a:pt x="99" y="264"/>
                    <a:pt x="79" y="264"/>
                  </a:cubicBezTo>
                  <a:cubicBezTo>
                    <a:pt x="75" y="264"/>
                    <a:pt x="72" y="261"/>
                    <a:pt x="72" y="258"/>
                  </a:cubicBezTo>
                  <a:cubicBezTo>
                    <a:pt x="72" y="254"/>
                    <a:pt x="75" y="251"/>
                    <a:pt x="79" y="251"/>
                  </a:cubicBezTo>
                  <a:cubicBezTo>
                    <a:pt x="96" y="251"/>
                    <a:pt x="112" y="246"/>
                    <a:pt x="124" y="235"/>
                  </a:cubicBezTo>
                  <a:cubicBezTo>
                    <a:pt x="126" y="233"/>
                    <a:pt x="131" y="233"/>
                    <a:pt x="133" y="236"/>
                  </a:cubicBezTo>
                  <a:cubicBezTo>
                    <a:pt x="135" y="239"/>
                    <a:pt x="135" y="243"/>
                    <a:pt x="132" y="246"/>
                  </a:cubicBezTo>
                  <a:close/>
                  <a:moveTo>
                    <a:pt x="363" y="245"/>
                  </a:moveTo>
                  <a:cubicBezTo>
                    <a:pt x="363" y="244"/>
                    <a:pt x="363" y="243"/>
                    <a:pt x="363" y="242"/>
                  </a:cubicBezTo>
                  <a:cubicBezTo>
                    <a:pt x="361" y="206"/>
                    <a:pt x="327" y="178"/>
                    <a:pt x="284" y="178"/>
                  </a:cubicBezTo>
                  <a:cubicBezTo>
                    <a:pt x="276" y="178"/>
                    <a:pt x="268" y="179"/>
                    <a:pt x="260" y="181"/>
                  </a:cubicBezTo>
                  <a:cubicBezTo>
                    <a:pt x="228" y="189"/>
                    <a:pt x="205" y="215"/>
                    <a:pt x="205" y="245"/>
                  </a:cubicBezTo>
                  <a:cubicBezTo>
                    <a:pt x="205" y="282"/>
                    <a:pt x="240" y="312"/>
                    <a:pt x="284" y="312"/>
                  </a:cubicBezTo>
                  <a:cubicBezTo>
                    <a:pt x="328" y="312"/>
                    <a:pt x="363" y="282"/>
                    <a:pt x="363" y="245"/>
                  </a:cubicBezTo>
                  <a:cubicBezTo>
                    <a:pt x="363" y="245"/>
                    <a:pt x="363" y="245"/>
                    <a:pt x="363" y="245"/>
                  </a:cubicBezTo>
                  <a:cubicBezTo>
                    <a:pt x="363" y="245"/>
                    <a:pt x="363" y="245"/>
                    <a:pt x="363" y="245"/>
                  </a:cubicBezTo>
                  <a:close/>
                  <a:moveTo>
                    <a:pt x="253" y="249"/>
                  </a:moveTo>
                  <a:cubicBezTo>
                    <a:pt x="247" y="249"/>
                    <a:pt x="247" y="249"/>
                    <a:pt x="247" y="249"/>
                  </a:cubicBezTo>
                  <a:cubicBezTo>
                    <a:pt x="244" y="249"/>
                    <a:pt x="241" y="246"/>
                    <a:pt x="241" y="243"/>
                  </a:cubicBezTo>
                  <a:cubicBezTo>
                    <a:pt x="241" y="241"/>
                    <a:pt x="243" y="239"/>
                    <a:pt x="245" y="238"/>
                  </a:cubicBezTo>
                  <a:cubicBezTo>
                    <a:pt x="243" y="238"/>
                    <a:pt x="241" y="236"/>
                    <a:pt x="241" y="233"/>
                  </a:cubicBezTo>
                  <a:cubicBezTo>
                    <a:pt x="241" y="230"/>
                    <a:pt x="244" y="228"/>
                    <a:pt x="247" y="228"/>
                  </a:cubicBezTo>
                  <a:cubicBezTo>
                    <a:pt x="253" y="228"/>
                    <a:pt x="253" y="228"/>
                    <a:pt x="253" y="228"/>
                  </a:cubicBezTo>
                  <a:cubicBezTo>
                    <a:pt x="256" y="220"/>
                    <a:pt x="263" y="215"/>
                    <a:pt x="267" y="213"/>
                  </a:cubicBezTo>
                  <a:cubicBezTo>
                    <a:pt x="275" y="209"/>
                    <a:pt x="284" y="209"/>
                    <a:pt x="287" y="209"/>
                  </a:cubicBezTo>
                  <a:cubicBezTo>
                    <a:pt x="292" y="209"/>
                    <a:pt x="308" y="209"/>
                    <a:pt x="317" y="224"/>
                  </a:cubicBezTo>
                  <a:cubicBezTo>
                    <a:pt x="318" y="225"/>
                    <a:pt x="318" y="226"/>
                    <a:pt x="318" y="228"/>
                  </a:cubicBezTo>
                  <a:cubicBezTo>
                    <a:pt x="317" y="229"/>
                    <a:pt x="316" y="231"/>
                    <a:pt x="315" y="231"/>
                  </a:cubicBezTo>
                  <a:cubicBezTo>
                    <a:pt x="312" y="233"/>
                    <a:pt x="308" y="232"/>
                    <a:pt x="306" y="229"/>
                  </a:cubicBezTo>
                  <a:cubicBezTo>
                    <a:pt x="301" y="220"/>
                    <a:pt x="291" y="220"/>
                    <a:pt x="287" y="220"/>
                  </a:cubicBezTo>
                  <a:cubicBezTo>
                    <a:pt x="277" y="220"/>
                    <a:pt x="270" y="223"/>
                    <a:pt x="267" y="228"/>
                  </a:cubicBezTo>
                  <a:cubicBezTo>
                    <a:pt x="297" y="228"/>
                    <a:pt x="297" y="228"/>
                    <a:pt x="297" y="228"/>
                  </a:cubicBezTo>
                  <a:cubicBezTo>
                    <a:pt x="301" y="228"/>
                    <a:pt x="303" y="230"/>
                    <a:pt x="303" y="233"/>
                  </a:cubicBezTo>
                  <a:cubicBezTo>
                    <a:pt x="303" y="237"/>
                    <a:pt x="301" y="239"/>
                    <a:pt x="297" y="239"/>
                  </a:cubicBezTo>
                  <a:cubicBezTo>
                    <a:pt x="297" y="239"/>
                    <a:pt x="297" y="239"/>
                    <a:pt x="297" y="239"/>
                  </a:cubicBezTo>
                  <a:cubicBezTo>
                    <a:pt x="298" y="240"/>
                    <a:pt x="299" y="242"/>
                    <a:pt x="299" y="243"/>
                  </a:cubicBezTo>
                  <a:cubicBezTo>
                    <a:pt x="299" y="246"/>
                    <a:pt x="297" y="249"/>
                    <a:pt x="293" y="249"/>
                  </a:cubicBezTo>
                  <a:cubicBezTo>
                    <a:pt x="266" y="249"/>
                    <a:pt x="266" y="249"/>
                    <a:pt x="266" y="249"/>
                  </a:cubicBezTo>
                  <a:cubicBezTo>
                    <a:pt x="269" y="255"/>
                    <a:pt x="276" y="258"/>
                    <a:pt x="287" y="258"/>
                  </a:cubicBezTo>
                  <a:cubicBezTo>
                    <a:pt x="291" y="258"/>
                    <a:pt x="300" y="258"/>
                    <a:pt x="306" y="249"/>
                  </a:cubicBezTo>
                  <a:cubicBezTo>
                    <a:pt x="308" y="247"/>
                    <a:pt x="312" y="246"/>
                    <a:pt x="315" y="247"/>
                  </a:cubicBezTo>
                  <a:cubicBezTo>
                    <a:pt x="316" y="248"/>
                    <a:pt x="317" y="249"/>
                    <a:pt x="318" y="251"/>
                  </a:cubicBezTo>
                  <a:cubicBezTo>
                    <a:pt x="318" y="252"/>
                    <a:pt x="318" y="254"/>
                    <a:pt x="317" y="255"/>
                  </a:cubicBezTo>
                  <a:cubicBezTo>
                    <a:pt x="307" y="269"/>
                    <a:pt x="292" y="269"/>
                    <a:pt x="287" y="269"/>
                  </a:cubicBezTo>
                  <a:cubicBezTo>
                    <a:pt x="284" y="269"/>
                    <a:pt x="275" y="269"/>
                    <a:pt x="267" y="265"/>
                  </a:cubicBezTo>
                  <a:cubicBezTo>
                    <a:pt x="262" y="263"/>
                    <a:pt x="256" y="258"/>
                    <a:pt x="253" y="249"/>
                  </a:cubicBezTo>
                  <a:close/>
                  <a:moveTo>
                    <a:pt x="337" y="286"/>
                  </a:moveTo>
                  <a:cubicBezTo>
                    <a:pt x="323" y="298"/>
                    <a:pt x="304" y="304"/>
                    <a:pt x="284" y="304"/>
                  </a:cubicBezTo>
                  <a:cubicBezTo>
                    <a:pt x="280" y="304"/>
                    <a:pt x="277" y="301"/>
                    <a:pt x="277" y="298"/>
                  </a:cubicBezTo>
                  <a:cubicBezTo>
                    <a:pt x="277" y="294"/>
                    <a:pt x="280" y="291"/>
                    <a:pt x="284" y="291"/>
                  </a:cubicBezTo>
                  <a:cubicBezTo>
                    <a:pt x="301" y="291"/>
                    <a:pt x="317" y="285"/>
                    <a:pt x="329" y="275"/>
                  </a:cubicBezTo>
                  <a:cubicBezTo>
                    <a:pt x="331" y="273"/>
                    <a:pt x="336" y="273"/>
                    <a:pt x="338" y="276"/>
                  </a:cubicBezTo>
                  <a:cubicBezTo>
                    <a:pt x="340" y="279"/>
                    <a:pt x="340" y="283"/>
                    <a:pt x="337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椭圆 17"/>
          <p:cNvSpPr/>
          <p:nvPr/>
        </p:nvSpPr>
        <p:spPr>
          <a:xfrm>
            <a:off x="6363342" y="3848135"/>
            <a:ext cx="704192" cy="70419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Freeform 74"/>
          <p:cNvSpPr>
            <a:spLocks noEditPoints="1"/>
          </p:cNvSpPr>
          <p:nvPr/>
        </p:nvSpPr>
        <p:spPr bwMode="auto">
          <a:xfrm>
            <a:off x="6535169" y="4074123"/>
            <a:ext cx="430604" cy="284096"/>
          </a:xfrm>
          <a:custGeom>
            <a:avLst/>
            <a:gdLst>
              <a:gd name="T0" fmla="*/ 220 w 511"/>
              <a:gd name="T1" fmla="*/ 149 h 337"/>
              <a:gd name="T2" fmla="*/ 200 w 511"/>
              <a:gd name="T3" fmla="*/ 121 h 337"/>
              <a:gd name="T4" fmla="*/ 257 w 511"/>
              <a:gd name="T5" fmla="*/ 195 h 337"/>
              <a:gd name="T6" fmla="*/ 237 w 511"/>
              <a:gd name="T7" fmla="*/ 223 h 337"/>
              <a:gd name="T8" fmla="*/ 465 w 511"/>
              <a:gd name="T9" fmla="*/ 129 h 337"/>
              <a:gd name="T10" fmla="*/ 422 w 511"/>
              <a:gd name="T11" fmla="*/ 129 h 337"/>
              <a:gd name="T12" fmla="*/ 38 w 511"/>
              <a:gd name="T13" fmla="*/ 116 h 337"/>
              <a:gd name="T14" fmla="*/ 0 w 511"/>
              <a:gd name="T15" fmla="*/ 135 h 337"/>
              <a:gd name="T16" fmla="*/ 18 w 511"/>
              <a:gd name="T17" fmla="*/ 209 h 337"/>
              <a:gd name="T18" fmla="*/ 120 w 511"/>
              <a:gd name="T19" fmla="*/ 282 h 337"/>
              <a:gd name="T20" fmla="*/ 153 w 511"/>
              <a:gd name="T21" fmla="*/ 337 h 337"/>
              <a:gd name="T22" fmla="*/ 192 w 511"/>
              <a:gd name="T23" fmla="*/ 309 h 337"/>
              <a:gd name="T24" fmla="*/ 250 w 511"/>
              <a:gd name="T25" fmla="*/ 293 h 337"/>
              <a:gd name="T26" fmla="*/ 280 w 511"/>
              <a:gd name="T27" fmla="*/ 337 h 337"/>
              <a:gd name="T28" fmla="*/ 320 w 511"/>
              <a:gd name="T29" fmla="*/ 309 h 337"/>
              <a:gd name="T30" fmla="*/ 424 w 511"/>
              <a:gd name="T31" fmla="*/ 152 h 337"/>
              <a:gd name="T32" fmla="*/ 431 w 511"/>
              <a:gd name="T33" fmla="*/ 150 h 337"/>
              <a:gd name="T34" fmla="*/ 433 w 511"/>
              <a:gd name="T35" fmla="*/ 187 h 337"/>
              <a:gd name="T36" fmla="*/ 478 w 511"/>
              <a:gd name="T37" fmla="*/ 176 h 337"/>
              <a:gd name="T38" fmla="*/ 465 w 511"/>
              <a:gd name="T39" fmla="*/ 148 h 337"/>
              <a:gd name="T40" fmla="*/ 503 w 511"/>
              <a:gd name="T41" fmla="*/ 171 h 337"/>
              <a:gd name="T42" fmla="*/ 274 w 511"/>
              <a:gd name="T43" fmla="*/ 195 h 337"/>
              <a:gd name="T44" fmla="*/ 237 w 511"/>
              <a:gd name="T45" fmla="*/ 245 h 337"/>
              <a:gd name="T46" fmla="*/ 220 w 511"/>
              <a:gd name="T47" fmla="*/ 245 h 337"/>
              <a:gd name="T48" fmla="*/ 183 w 511"/>
              <a:gd name="T49" fmla="*/ 195 h 337"/>
              <a:gd name="T50" fmla="*/ 200 w 511"/>
              <a:gd name="T51" fmla="*/ 195 h 337"/>
              <a:gd name="T52" fmla="*/ 220 w 511"/>
              <a:gd name="T53" fmla="*/ 223 h 337"/>
              <a:gd name="T54" fmla="*/ 183 w 511"/>
              <a:gd name="T55" fmla="*/ 121 h 337"/>
              <a:gd name="T56" fmla="*/ 220 w 511"/>
              <a:gd name="T57" fmla="*/ 72 h 337"/>
              <a:gd name="T58" fmla="*/ 237 w 511"/>
              <a:gd name="T59" fmla="*/ 72 h 337"/>
              <a:gd name="T60" fmla="*/ 274 w 511"/>
              <a:gd name="T61" fmla="*/ 121 h 337"/>
              <a:gd name="T62" fmla="*/ 257 w 511"/>
              <a:gd name="T63" fmla="*/ 121 h 337"/>
              <a:gd name="T64" fmla="*/ 237 w 511"/>
              <a:gd name="T65" fmla="*/ 94 h 337"/>
              <a:gd name="T66" fmla="*/ 274 w 511"/>
              <a:gd name="T67" fmla="*/ 195 h 337"/>
              <a:gd name="T68" fmla="*/ 268 w 511"/>
              <a:gd name="T69" fmla="*/ 43 h 337"/>
              <a:gd name="T70" fmla="*/ 176 w 511"/>
              <a:gd name="T71" fmla="*/ 43 h 337"/>
              <a:gd name="T72" fmla="*/ 172 w 511"/>
              <a:gd name="T73" fmla="*/ 25 h 337"/>
              <a:gd name="T74" fmla="*/ 280 w 511"/>
              <a:gd name="T75" fmla="*/ 36 h 337"/>
              <a:gd name="T76" fmla="*/ 457 w 511"/>
              <a:gd name="T77" fmla="*/ 177 h 337"/>
              <a:gd name="T78" fmla="*/ 447 w 511"/>
              <a:gd name="T79" fmla="*/ 165 h 337"/>
              <a:gd name="T80" fmla="*/ 447 w 511"/>
              <a:gd name="T81" fmla="*/ 164 h 337"/>
              <a:gd name="T82" fmla="*/ 456 w 511"/>
              <a:gd name="T83" fmla="*/ 168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11" h="337">
                <a:moveTo>
                  <a:pt x="200" y="121"/>
                </a:moveTo>
                <a:cubicBezTo>
                  <a:pt x="200" y="124"/>
                  <a:pt x="200" y="145"/>
                  <a:pt x="220" y="149"/>
                </a:cubicBezTo>
                <a:cubicBezTo>
                  <a:pt x="220" y="94"/>
                  <a:pt x="220" y="94"/>
                  <a:pt x="220" y="94"/>
                </a:cubicBezTo>
                <a:cubicBezTo>
                  <a:pt x="201" y="98"/>
                  <a:pt x="200" y="119"/>
                  <a:pt x="200" y="121"/>
                </a:cubicBezTo>
                <a:close/>
                <a:moveTo>
                  <a:pt x="237" y="223"/>
                </a:moveTo>
                <a:cubicBezTo>
                  <a:pt x="256" y="219"/>
                  <a:pt x="257" y="198"/>
                  <a:pt x="257" y="195"/>
                </a:cubicBezTo>
                <a:cubicBezTo>
                  <a:pt x="257" y="193"/>
                  <a:pt x="256" y="172"/>
                  <a:pt x="237" y="168"/>
                </a:cubicBezTo>
                <a:lnTo>
                  <a:pt x="237" y="223"/>
                </a:lnTo>
                <a:close/>
                <a:moveTo>
                  <a:pt x="509" y="159"/>
                </a:moveTo>
                <a:cubicBezTo>
                  <a:pt x="508" y="158"/>
                  <a:pt x="496" y="129"/>
                  <a:pt x="465" y="129"/>
                </a:cubicBezTo>
                <a:cubicBezTo>
                  <a:pt x="457" y="129"/>
                  <a:pt x="450" y="131"/>
                  <a:pt x="445" y="134"/>
                </a:cubicBezTo>
                <a:cubicBezTo>
                  <a:pt x="438" y="132"/>
                  <a:pt x="431" y="130"/>
                  <a:pt x="422" y="129"/>
                </a:cubicBezTo>
                <a:cubicBezTo>
                  <a:pt x="408" y="9"/>
                  <a:pt x="283" y="0"/>
                  <a:pt x="231" y="0"/>
                </a:cubicBezTo>
                <a:cubicBezTo>
                  <a:pt x="181" y="0"/>
                  <a:pt x="60" y="9"/>
                  <a:pt x="38" y="116"/>
                </a:cubicBezTo>
                <a:cubicBezTo>
                  <a:pt x="18" y="116"/>
                  <a:pt x="18" y="116"/>
                  <a:pt x="18" y="116"/>
                </a:cubicBezTo>
                <a:cubicBezTo>
                  <a:pt x="8" y="116"/>
                  <a:pt x="0" y="124"/>
                  <a:pt x="0" y="135"/>
                </a:cubicBezTo>
                <a:cubicBezTo>
                  <a:pt x="0" y="191"/>
                  <a:pt x="0" y="191"/>
                  <a:pt x="0" y="191"/>
                </a:cubicBezTo>
                <a:cubicBezTo>
                  <a:pt x="0" y="201"/>
                  <a:pt x="8" y="209"/>
                  <a:pt x="18" y="209"/>
                </a:cubicBezTo>
                <a:cubicBezTo>
                  <a:pt x="45" y="209"/>
                  <a:pt x="45" y="209"/>
                  <a:pt x="45" y="209"/>
                </a:cubicBezTo>
                <a:cubicBezTo>
                  <a:pt x="60" y="250"/>
                  <a:pt x="92" y="271"/>
                  <a:pt x="120" y="282"/>
                </a:cubicBezTo>
                <a:cubicBezTo>
                  <a:pt x="125" y="309"/>
                  <a:pt x="125" y="309"/>
                  <a:pt x="125" y="309"/>
                </a:cubicBezTo>
                <a:cubicBezTo>
                  <a:pt x="125" y="324"/>
                  <a:pt x="138" y="337"/>
                  <a:pt x="153" y="337"/>
                </a:cubicBezTo>
                <a:cubicBezTo>
                  <a:pt x="165" y="337"/>
                  <a:pt x="165" y="337"/>
                  <a:pt x="165" y="337"/>
                </a:cubicBezTo>
                <a:cubicBezTo>
                  <a:pt x="180" y="337"/>
                  <a:pt x="192" y="324"/>
                  <a:pt x="192" y="309"/>
                </a:cubicBezTo>
                <a:cubicBezTo>
                  <a:pt x="195" y="293"/>
                  <a:pt x="195" y="293"/>
                  <a:pt x="195" y="293"/>
                </a:cubicBezTo>
                <a:cubicBezTo>
                  <a:pt x="250" y="293"/>
                  <a:pt x="250" y="293"/>
                  <a:pt x="250" y="293"/>
                </a:cubicBezTo>
                <a:cubicBezTo>
                  <a:pt x="253" y="309"/>
                  <a:pt x="253" y="309"/>
                  <a:pt x="253" y="309"/>
                </a:cubicBezTo>
                <a:cubicBezTo>
                  <a:pt x="253" y="324"/>
                  <a:pt x="265" y="337"/>
                  <a:pt x="280" y="337"/>
                </a:cubicBezTo>
                <a:cubicBezTo>
                  <a:pt x="292" y="337"/>
                  <a:pt x="292" y="337"/>
                  <a:pt x="292" y="337"/>
                </a:cubicBezTo>
                <a:cubicBezTo>
                  <a:pt x="307" y="337"/>
                  <a:pt x="320" y="324"/>
                  <a:pt x="320" y="309"/>
                </a:cubicBezTo>
                <a:cubicBezTo>
                  <a:pt x="324" y="286"/>
                  <a:pt x="324" y="286"/>
                  <a:pt x="324" y="286"/>
                </a:cubicBezTo>
                <a:cubicBezTo>
                  <a:pt x="365" y="275"/>
                  <a:pt x="424" y="242"/>
                  <a:pt x="424" y="152"/>
                </a:cubicBezTo>
                <a:cubicBezTo>
                  <a:pt x="424" y="150"/>
                  <a:pt x="424" y="149"/>
                  <a:pt x="424" y="148"/>
                </a:cubicBezTo>
                <a:cubicBezTo>
                  <a:pt x="426" y="149"/>
                  <a:pt x="429" y="149"/>
                  <a:pt x="431" y="150"/>
                </a:cubicBezTo>
                <a:cubicBezTo>
                  <a:pt x="429" y="154"/>
                  <a:pt x="428" y="158"/>
                  <a:pt x="428" y="161"/>
                </a:cubicBezTo>
                <a:cubicBezTo>
                  <a:pt x="427" y="164"/>
                  <a:pt x="425" y="177"/>
                  <a:pt x="433" y="187"/>
                </a:cubicBezTo>
                <a:cubicBezTo>
                  <a:pt x="437" y="191"/>
                  <a:pt x="444" y="196"/>
                  <a:pt x="457" y="196"/>
                </a:cubicBezTo>
                <a:cubicBezTo>
                  <a:pt x="469" y="196"/>
                  <a:pt x="478" y="188"/>
                  <a:pt x="478" y="176"/>
                </a:cubicBezTo>
                <a:cubicBezTo>
                  <a:pt x="478" y="166"/>
                  <a:pt x="473" y="156"/>
                  <a:pt x="465" y="148"/>
                </a:cubicBezTo>
                <a:cubicBezTo>
                  <a:pt x="465" y="148"/>
                  <a:pt x="465" y="148"/>
                  <a:pt x="465" y="148"/>
                </a:cubicBezTo>
                <a:cubicBezTo>
                  <a:pt x="483" y="148"/>
                  <a:pt x="491" y="166"/>
                  <a:pt x="491" y="166"/>
                </a:cubicBezTo>
                <a:cubicBezTo>
                  <a:pt x="493" y="171"/>
                  <a:pt x="499" y="173"/>
                  <a:pt x="503" y="171"/>
                </a:cubicBezTo>
                <a:cubicBezTo>
                  <a:pt x="508" y="169"/>
                  <a:pt x="511" y="164"/>
                  <a:pt x="509" y="159"/>
                </a:cubicBezTo>
                <a:close/>
                <a:moveTo>
                  <a:pt x="274" y="195"/>
                </a:moveTo>
                <a:cubicBezTo>
                  <a:pt x="274" y="210"/>
                  <a:pt x="266" y="236"/>
                  <a:pt x="237" y="240"/>
                </a:cubicBezTo>
                <a:cubicBezTo>
                  <a:pt x="237" y="245"/>
                  <a:pt x="237" y="245"/>
                  <a:pt x="237" y="245"/>
                </a:cubicBezTo>
                <a:cubicBezTo>
                  <a:pt x="237" y="250"/>
                  <a:pt x="233" y="253"/>
                  <a:pt x="228" y="253"/>
                </a:cubicBezTo>
                <a:cubicBezTo>
                  <a:pt x="224" y="253"/>
                  <a:pt x="220" y="250"/>
                  <a:pt x="220" y="245"/>
                </a:cubicBezTo>
                <a:cubicBezTo>
                  <a:pt x="220" y="240"/>
                  <a:pt x="220" y="240"/>
                  <a:pt x="220" y="240"/>
                </a:cubicBezTo>
                <a:cubicBezTo>
                  <a:pt x="191" y="236"/>
                  <a:pt x="183" y="210"/>
                  <a:pt x="183" y="195"/>
                </a:cubicBezTo>
                <a:cubicBezTo>
                  <a:pt x="183" y="191"/>
                  <a:pt x="187" y="187"/>
                  <a:pt x="191" y="187"/>
                </a:cubicBezTo>
                <a:cubicBezTo>
                  <a:pt x="196" y="187"/>
                  <a:pt x="200" y="191"/>
                  <a:pt x="200" y="195"/>
                </a:cubicBezTo>
                <a:cubicBezTo>
                  <a:pt x="200" y="195"/>
                  <a:pt x="200" y="195"/>
                  <a:pt x="200" y="195"/>
                </a:cubicBezTo>
                <a:cubicBezTo>
                  <a:pt x="200" y="198"/>
                  <a:pt x="201" y="219"/>
                  <a:pt x="220" y="223"/>
                </a:cubicBezTo>
                <a:cubicBezTo>
                  <a:pt x="220" y="166"/>
                  <a:pt x="220" y="166"/>
                  <a:pt x="220" y="166"/>
                </a:cubicBezTo>
                <a:cubicBezTo>
                  <a:pt x="191" y="162"/>
                  <a:pt x="183" y="136"/>
                  <a:pt x="183" y="121"/>
                </a:cubicBezTo>
                <a:cubicBezTo>
                  <a:pt x="183" y="107"/>
                  <a:pt x="191" y="81"/>
                  <a:pt x="220" y="77"/>
                </a:cubicBezTo>
                <a:cubicBezTo>
                  <a:pt x="220" y="72"/>
                  <a:pt x="220" y="72"/>
                  <a:pt x="220" y="72"/>
                </a:cubicBezTo>
                <a:cubicBezTo>
                  <a:pt x="220" y="67"/>
                  <a:pt x="224" y="64"/>
                  <a:pt x="228" y="64"/>
                </a:cubicBezTo>
                <a:cubicBezTo>
                  <a:pt x="233" y="64"/>
                  <a:pt x="237" y="67"/>
                  <a:pt x="237" y="72"/>
                </a:cubicBezTo>
                <a:cubicBezTo>
                  <a:pt x="237" y="77"/>
                  <a:pt x="237" y="77"/>
                  <a:pt x="237" y="77"/>
                </a:cubicBezTo>
                <a:cubicBezTo>
                  <a:pt x="266" y="81"/>
                  <a:pt x="274" y="107"/>
                  <a:pt x="274" y="121"/>
                </a:cubicBezTo>
                <a:cubicBezTo>
                  <a:pt x="274" y="126"/>
                  <a:pt x="270" y="130"/>
                  <a:pt x="265" y="130"/>
                </a:cubicBezTo>
                <a:cubicBezTo>
                  <a:pt x="261" y="130"/>
                  <a:pt x="257" y="126"/>
                  <a:pt x="257" y="121"/>
                </a:cubicBezTo>
                <a:cubicBezTo>
                  <a:pt x="257" y="121"/>
                  <a:pt x="257" y="121"/>
                  <a:pt x="257" y="121"/>
                </a:cubicBezTo>
                <a:cubicBezTo>
                  <a:pt x="257" y="119"/>
                  <a:pt x="256" y="98"/>
                  <a:pt x="237" y="94"/>
                </a:cubicBezTo>
                <a:cubicBezTo>
                  <a:pt x="237" y="151"/>
                  <a:pt x="237" y="151"/>
                  <a:pt x="237" y="151"/>
                </a:cubicBezTo>
                <a:cubicBezTo>
                  <a:pt x="266" y="155"/>
                  <a:pt x="274" y="181"/>
                  <a:pt x="274" y="195"/>
                </a:cubicBezTo>
                <a:close/>
                <a:moveTo>
                  <a:pt x="280" y="36"/>
                </a:moveTo>
                <a:cubicBezTo>
                  <a:pt x="278" y="41"/>
                  <a:pt x="273" y="44"/>
                  <a:pt x="268" y="43"/>
                </a:cubicBezTo>
                <a:cubicBezTo>
                  <a:pt x="228" y="32"/>
                  <a:pt x="177" y="43"/>
                  <a:pt x="176" y="43"/>
                </a:cubicBezTo>
                <a:cubicBezTo>
                  <a:pt x="176" y="43"/>
                  <a:pt x="176" y="43"/>
                  <a:pt x="176" y="43"/>
                </a:cubicBezTo>
                <a:cubicBezTo>
                  <a:pt x="171" y="44"/>
                  <a:pt x="166" y="41"/>
                  <a:pt x="165" y="36"/>
                </a:cubicBezTo>
                <a:cubicBezTo>
                  <a:pt x="164" y="31"/>
                  <a:pt x="167" y="26"/>
                  <a:pt x="172" y="25"/>
                </a:cubicBezTo>
                <a:cubicBezTo>
                  <a:pt x="175" y="24"/>
                  <a:pt x="228" y="12"/>
                  <a:pt x="273" y="25"/>
                </a:cubicBezTo>
                <a:cubicBezTo>
                  <a:pt x="278" y="26"/>
                  <a:pt x="281" y="31"/>
                  <a:pt x="280" y="36"/>
                </a:cubicBezTo>
                <a:close/>
                <a:moveTo>
                  <a:pt x="459" y="177"/>
                </a:moveTo>
                <a:cubicBezTo>
                  <a:pt x="458" y="177"/>
                  <a:pt x="458" y="177"/>
                  <a:pt x="457" y="177"/>
                </a:cubicBezTo>
                <a:cubicBezTo>
                  <a:pt x="454" y="177"/>
                  <a:pt x="450" y="177"/>
                  <a:pt x="448" y="175"/>
                </a:cubicBezTo>
                <a:cubicBezTo>
                  <a:pt x="446" y="172"/>
                  <a:pt x="447" y="166"/>
                  <a:pt x="447" y="165"/>
                </a:cubicBezTo>
                <a:cubicBezTo>
                  <a:pt x="447" y="164"/>
                  <a:pt x="447" y="164"/>
                  <a:pt x="447" y="164"/>
                </a:cubicBezTo>
                <a:cubicBezTo>
                  <a:pt x="447" y="164"/>
                  <a:pt x="447" y="164"/>
                  <a:pt x="447" y="164"/>
                </a:cubicBezTo>
                <a:cubicBezTo>
                  <a:pt x="447" y="163"/>
                  <a:pt x="447" y="161"/>
                  <a:pt x="448" y="159"/>
                </a:cubicBezTo>
                <a:cubicBezTo>
                  <a:pt x="452" y="162"/>
                  <a:pt x="454" y="165"/>
                  <a:pt x="456" y="168"/>
                </a:cubicBezTo>
                <a:cubicBezTo>
                  <a:pt x="459" y="173"/>
                  <a:pt x="459" y="176"/>
                  <a:pt x="459" y="1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363342" y="4986892"/>
            <a:ext cx="704192" cy="70419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2" name="组 21"/>
          <p:cNvGrpSpPr/>
          <p:nvPr/>
        </p:nvGrpSpPr>
        <p:grpSpPr>
          <a:xfrm>
            <a:off x="6568290" y="5139318"/>
            <a:ext cx="293549" cy="399339"/>
            <a:chOff x="6873876" y="5411788"/>
            <a:chExt cx="665163" cy="904875"/>
          </a:xfrm>
          <a:solidFill>
            <a:schemeClr val="bg1"/>
          </a:solidFill>
        </p:grpSpPr>
        <p:sp>
          <p:nvSpPr>
            <p:cNvPr id="23" name="Freeform 64"/>
            <p:cNvSpPr>
              <a:spLocks noEditPoints="1"/>
            </p:cNvSpPr>
            <p:nvPr/>
          </p:nvSpPr>
          <p:spPr bwMode="auto">
            <a:xfrm>
              <a:off x="6873876" y="5411788"/>
              <a:ext cx="665163" cy="835025"/>
            </a:xfrm>
            <a:custGeom>
              <a:avLst/>
              <a:gdLst>
                <a:gd name="T0" fmla="*/ 209 w 317"/>
                <a:gd name="T1" fmla="*/ 99 h 398"/>
                <a:gd name="T2" fmla="*/ 119 w 317"/>
                <a:gd name="T3" fmla="*/ 105 h 398"/>
                <a:gd name="T4" fmla="*/ 86 w 317"/>
                <a:gd name="T5" fmla="*/ 99 h 398"/>
                <a:gd name="T6" fmla="*/ 0 w 317"/>
                <a:gd name="T7" fmla="*/ 316 h 398"/>
                <a:gd name="T8" fmla="*/ 230 w 317"/>
                <a:gd name="T9" fmla="*/ 398 h 398"/>
                <a:gd name="T10" fmla="*/ 317 w 317"/>
                <a:gd name="T11" fmla="*/ 214 h 398"/>
                <a:gd name="T12" fmla="*/ 230 w 317"/>
                <a:gd name="T13" fmla="*/ 99 h 398"/>
                <a:gd name="T14" fmla="*/ 171 w 317"/>
                <a:gd name="T15" fmla="*/ 334 h 398"/>
                <a:gd name="T16" fmla="*/ 153 w 317"/>
                <a:gd name="T17" fmla="*/ 334 h 398"/>
                <a:gd name="T18" fmla="*/ 113 w 317"/>
                <a:gd name="T19" fmla="*/ 282 h 398"/>
                <a:gd name="T20" fmla="*/ 131 w 317"/>
                <a:gd name="T21" fmla="*/ 282 h 398"/>
                <a:gd name="T22" fmla="*/ 153 w 317"/>
                <a:gd name="T23" fmla="*/ 311 h 398"/>
                <a:gd name="T24" fmla="*/ 113 w 317"/>
                <a:gd name="T25" fmla="*/ 203 h 398"/>
                <a:gd name="T26" fmla="*/ 153 w 317"/>
                <a:gd name="T27" fmla="*/ 150 h 398"/>
                <a:gd name="T28" fmla="*/ 171 w 317"/>
                <a:gd name="T29" fmla="*/ 150 h 398"/>
                <a:gd name="T30" fmla="*/ 210 w 317"/>
                <a:gd name="T31" fmla="*/ 203 h 398"/>
                <a:gd name="T32" fmla="*/ 192 w 317"/>
                <a:gd name="T33" fmla="*/ 203 h 398"/>
                <a:gd name="T34" fmla="*/ 171 w 317"/>
                <a:gd name="T35" fmla="*/ 173 h 398"/>
                <a:gd name="T36" fmla="*/ 210 w 317"/>
                <a:gd name="T37" fmla="*/ 282 h 398"/>
                <a:gd name="T38" fmla="*/ 211 w 317"/>
                <a:gd name="T39" fmla="*/ 375 h 398"/>
                <a:gd name="T40" fmla="*/ 211 w 317"/>
                <a:gd name="T41" fmla="*/ 364 h 398"/>
                <a:gd name="T42" fmla="*/ 285 w 317"/>
                <a:gd name="T43" fmla="*/ 317 h 398"/>
                <a:gd name="T44" fmla="*/ 296 w 317"/>
                <a:gd name="T45" fmla="*/ 317 h 398"/>
                <a:gd name="T46" fmla="*/ 171 w 317"/>
                <a:gd name="T47" fmla="*/ 252 h 398"/>
                <a:gd name="T48" fmla="*/ 192 w 317"/>
                <a:gd name="T49" fmla="*/ 282 h 398"/>
                <a:gd name="T50" fmla="*/ 131 w 317"/>
                <a:gd name="T51" fmla="*/ 203 h 398"/>
                <a:gd name="T52" fmla="*/ 153 w 317"/>
                <a:gd name="T53" fmla="*/ 173 h 398"/>
                <a:gd name="T54" fmla="*/ 119 w 317"/>
                <a:gd name="T55" fmla="*/ 79 h 398"/>
                <a:gd name="T56" fmla="*/ 203 w 317"/>
                <a:gd name="T57" fmla="*/ 80 h 398"/>
                <a:gd name="T58" fmla="*/ 211 w 317"/>
                <a:gd name="T59" fmla="*/ 0 h 398"/>
                <a:gd name="T60" fmla="*/ 79 w 317"/>
                <a:gd name="T61" fmla="*/ 24 h 398"/>
                <a:gd name="T62" fmla="*/ 119 w 317"/>
                <a:gd name="T63" fmla="*/ 79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17" h="398">
                  <a:moveTo>
                    <a:pt x="230" y="99"/>
                  </a:moveTo>
                  <a:cubicBezTo>
                    <a:pt x="209" y="99"/>
                    <a:pt x="209" y="99"/>
                    <a:pt x="209" y="99"/>
                  </a:cubicBezTo>
                  <a:cubicBezTo>
                    <a:pt x="207" y="103"/>
                    <a:pt x="203" y="105"/>
                    <a:pt x="198" y="105"/>
                  </a:cubicBezTo>
                  <a:cubicBezTo>
                    <a:pt x="119" y="105"/>
                    <a:pt x="119" y="105"/>
                    <a:pt x="119" y="105"/>
                  </a:cubicBezTo>
                  <a:cubicBezTo>
                    <a:pt x="114" y="105"/>
                    <a:pt x="110" y="103"/>
                    <a:pt x="107" y="99"/>
                  </a:cubicBezTo>
                  <a:cubicBezTo>
                    <a:pt x="94" y="99"/>
                    <a:pt x="86" y="99"/>
                    <a:pt x="86" y="99"/>
                  </a:cubicBezTo>
                  <a:cubicBezTo>
                    <a:pt x="86" y="99"/>
                    <a:pt x="0" y="99"/>
                    <a:pt x="0" y="180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0" y="316"/>
                    <a:pt x="0" y="398"/>
                    <a:pt x="86" y="398"/>
                  </a:cubicBezTo>
                  <a:cubicBezTo>
                    <a:pt x="173" y="398"/>
                    <a:pt x="230" y="398"/>
                    <a:pt x="230" y="398"/>
                  </a:cubicBezTo>
                  <a:cubicBezTo>
                    <a:pt x="230" y="398"/>
                    <a:pt x="317" y="398"/>
                    <a:pt x="317" y="316"/>
                  </a:cubicBezTo>
                  <a:cubicBezTo>
                    <a:pt x="317" y="254"/>
                    <a:pt x="317" y="214"/>
                    <a:pt x="317" y="214"/>
                  </a:cubicBezTo>
                  <a:cubicBezTo>
                    <a:pt x="317" y="193"/>
                    <a:pt x="317" y="180"/>
                    <a:pt x="317" y="180"/>
                  </a:cubicBezTo>
                  <a:cubicBezTo>
                    <a:pt x="317" y="180"/>
                    <a:pt x="317" y="99"/>
                    <a:pt x="230" y="99"/>
                  </a:cubicBezTo>
                  <a:close/>
                  <a:moveTo>
                    <a:pt x="171" y="329"/>
                  </a:moveTo>
                  <a:cubicBezTo>
                    <a:pt x="171" y="334"/>
                    <a:pt x="171" y="334"/>
                    <a:pt x="171" y="334"/>
                  </a:cubicBezTo>
                  <a:cubicBezTo>
                    <a:pt x="171" y="339"/>
                    <a:pt x="167" y="343"/>
                    <a:pt x="162" y="343"/>
                  </a:cubicBezTo>
                  <a:cubicBezTo>
                    <a:pt x="157" y="343"/>
                    <a:pt x="153" y="339"/>
                    <a:pt x="153" y="334"/>
                  </a:cubicBezTo>
                  <a:cubicBezTo>
                    <a:pt x="153" y="329"/>
                    <a:pt x="153" y="329"/>
                    <a:pt x="153" y="329"/>
                  </a:cubicBezTo>
                  <a:cubicBezTo>
                    <a:pt x="122" y="325"/>
                    <a:pt x="113" y="297"/>
                    <a:pt x="113" y="282"/>
                  </a:cubicBezTo>
                  <a:cubicBezTo>
                    <a:pt x="113" y="277"/>
                    <a:pt x="117" y="273"/>
                    <a:pt x="122" y="273"/>
                  </a:cubicBezTo>
                  <a:cubicBezTo>
                    <a:pt x="127" y="273"/>
                    <a:pt x="131" y="277"/>
                    <a:pt x="131" y="282"/>
                  </a:cubicBezTo>
                  <a:cubicBezTo>
                    <a:pt x="131" y="282"/>
                    <a:pt x="131" y="282"/>
                    <a:pt x="131" y="282"/>
                  </a:cubicBezTo>
                  <a:cubicBezTo>
                    <a:pt x="131" y="284"/>
                    <a:pt x="132" y="306"/>
                    <a:pt x="153" y="311"/>
                  </a:cubicBezTo>
                  <a:cubicBezTo>
                    <a:pt x="153" y="250"/>
                    <a:pt x="153" y="250"/>
                    <a:pt x="153" y="250"/>
                  </a:cubicBezTo>
                  <a:cubicBezTo>
                    <a:pt x="122" y="246"/>
                    <a:pt x="113" y="218"/>
                    <a:pt x="113" y="203"/>
                  </a:cubicBezTo>
                  <a:cubicBezTo>
                    <a:pt x="113" y="187"/>
                    <a:pt x="122" y="159"/>
                    <a:pt x="153" y="155"/>
                  </a:cubicBezTo>
                  <a:cubicBezTo>
                    <a:pt x="153" y="150"/>
                    <a:pt x="153" y="150"/>
                    <a:pt x="153" y="150"/>
                  </a:cubicBezTo>
                  <a:cubicBezTo>
                    <a:pt x="153" y="145"/>
                    <a:pt x="157" y="141"/>
                    <a:pt x="162" y="141"/>
                  </a:cubicBezTo>
                  <a:cubicBezTo>
                    <a:pt x="167" y="141"/>
                    <a:pt x="171" y="145"/>
                    <a:pt x="171" y="150"/>
                  </a:cubicBezTo>
                  <a:cubicBezTo>
                    <a:pt x="171" y="155"/>
                    <a:pt x="171" y="155"/>
                    <a:pt x="171" y="155"/>
                  </a:cubicBezTo>
                  <a:cubicBezTo>
                    <a:pt x="201" y="159"/>
                    <a:pt x="210" y="187"/>
                    <a:pt x="210" y="203"/>
                  </a:cubicBezTo>
                  <a:cubicBezTo>
                    <a:pt x="210" y="208"/>
                    <a:pt x="206" y="212"/>
                    <a:pt x="201" y="212"/>
                  </a:cubicBezTo>
                  <a:cubicBezTo>
                    <a:pt x="196" y="212"/>
                    <a:pt x="192" y="208"/>
                    <a:pt x="192" y="203"/>
                  </a:cubicBezTo>
                  <a:cubicBezTo>
                    <a:pt x="192" y="203"/>
                    <a:pt x="192" y="203"/>
                    <a:pt x="192" y="203"/>
                  </a:cubicBezTo>
                  <a:cubicBezTo>
                    <a:pt x="192" y="200"/>
                    <a:pt x="191" y="178"/>
                    <a:pt x="171" y="173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201" y="238"/>
                    <a:pt x="210" y="266"/>
                    <a:pt x="210" y="282"/>
                  </a:cubicBezTo>
                  <a:cubicBezTo>
                    <a:pt x="210" y="297"/>
                    <a:pt x="201" y="325"/>
                    <a:pt x="171" y="329"/>
                  </a:cubicBezTo>
                  <a:close/>
                  <a:moveTo>
                    <a:pt x="211" y="375"/>
                  </a:moveTo>
                  <a:cubicBezTo>
                    <a:pt x="208" y="375"/>
                    <a:pt x="205" y="373"/>
                    <a:pt x="205" y="370"/>
                  </a:cubicBezTo>
                  <a:cubicBezTo>
                    <a:pt x="205" y="366"/>
                    <a:pt x="208" y="364"/>
                    <a:pt x="211" y="364"/>
                  </a:cubicBezTo>
                  <a:cubicBezTo>
                    <a:pt x="283" y="364"/>
                    <a:pt x="285" y="319"/>
                    <a:pt x="285" y="317"/>
                  </a:cubicBezTo>
                  <a:cubicBezTo>
                    <a:pt x="285" y="317"/>
                    <a:pt x="285" y="317"/>
                    <a:pt x="285" y="317"/>
                  </a:cubicBezTo>
                  <a:cubicBezTo>
                    <a:pt x="285" y="313"/>
                    <a:pt x="287" y="311"/>
                    <a:pt x="290" y="311"/>
                  </a:cubicBezTo>
                  <a:cubicBezTo>
                    <a:pt x="294" y="311"/>
                    <a:pt x="296" y="313"/>
                    <a:pt x="296" y="317"/>
                  </a:cubicBezTo>
                  <a:cubicBezTo>
                    <a:pt x="296" y="317"/>
                    <a:pt x="295" y="375"/>
                    <a:pt x="211" y="375"/>
                  </a:cubicBezTo>
                  <a:close/>
                  <a:moveTo>
                    <a:pt x="171" y="252"/>
                  </a:moveTo>
                  <a:cubicBezTo>
                    <a:pt x="171" y="311"/>
                    <a:pt x="171" y="311"/>
                    <a:pt x="171" y="311"/>
                  </a:cubicBezTo>
                  <a:cubicBezTo>
                    <a:pt x="191" y="306"/>
                    <a:pt x="192" y="284"/>
                    <a:pt x="192" y="282"/>
                  </a:cubicBezTo>
                  <a:cubicBezTo>
                    <a:pt x="192" y="279"/>
                    <a:pt x="191" y="257"/>
                    <a:pt x="171" y="252"/>
                  </a:cubicBezTo>
                  <a:close/>
                  <a:moveTo>
                    <a:pt x="131" y="203"/>
                  </a:moveTo>
                  <a:cubicBezTo>
                    <a:pt x="131" y="205"/>
                    <a:pt x="132" y="227"/>
                    <a:pt x="153" y="232"/>
                  </a:cubicBezTo>
                  <a:cubicBezTo>
                    <a:pt x="153" y="173"/>
                    <a:pt x="153" y="173"/>
                    <a:pt x="153" y="173"/>
                  </a:cubicBezTo>
                  <a:cubicBezTo>
                    <a:pt x="132" y="178"/>
                    <a:pt x="131" y="200"/>
                    <a:pt x="131" y="203"/>
                  </a:cubicBezTo>
                  <a:close/>
                  <a:moveTo>
                    <a:pt x="119" y="79"/>
                  </a:moveTo>
                  <a:cubicBezTo>
                    <a:pt x="198" y="79"/>
                    <a:pt x="198" y="79"/>
                    <a:pt x="198" y="79"/>
                  </a:cubicBezTo>
                  <a:cubicBezTo>
                    <a:pt x="200" y="79"/>
                    <a:pt x="202" y="79"/>
                    <a:pt x="203" y="80"/>
                  </a:cubicBezTo>
                  <a:cubicBezTo>
                    <a:pt x="218" y="63"/>
                    <a:pt x="238" y="39"/>
                    <a:pt x="238" y="24"/>
                  </a:cubicBezTo>
                  <a:cubicBezTo>
                    <a:pt x="238" y="0"/>
                    <a:pt x="211" y="0"/>
                    <a:pt x="211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5" y="0"/>
                    <a:pt x="79" y="0"/>
                    <a:pt x="79" y="24"/>
                  </a:cubicBezTo>
                  <a:cubicBezTo>
                    <a:pt x="79" y="39"/>
                    <a:pt x="98" y="63"/>
                    <a:pt x="113" y="80"/>
                  </a:cubicBezTo>
                  <a:cubicBezTo>
                    <a:pt x="115" y="79"/>
                    <a:pt x="117" y="79"/>
                    <a:pt x="119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65"/>
            <p:cNvSpPr>
              <a:spLocks noEditPoints="1"/>
            </p:cNvSpPr>
            <p:nvPr/>
          </p:nvSpPr>
          <p:spPr bwMode="auto">
            <a:xfrm>
              <a:off x="6873876" y="5578475"/>
              <a:ext cx="665163" cy="738188"/>
            </a:xfrm>
            <a:custGeom>
              <a:avLst/>
              <a:gdLst>
                <a:gd name="T0" fmla="*/ 230 w 317"/>
                <a:gd name="T1" fmla="*/ 319 h 352"/>
                <a:gd name="T2" fmla="*/ 86 w 317"/>
                <a:gd name="T3" fmla="*/ 319 h 352"/>
                <a:gd name="T4" fmla="*/ 0 w 317"/>
                <a:gd name="T5" fmla="*/ 237 h 352"/>
                <a:gd name="T6" fmla="*/ 0 w 317"/>
                <a:gd name="T7" fmla="*/ 271 h 352"/>
                <a:gd name="T8" fmla="*/ 86 w 317"/>
                <a:gd name="T9" fmla="*/ 352 h 352"/>
                <a:gd name="T10" fmla="*/ 230 w 317"/>
                <a:gd name="T11" fmla="*/ 352 h 352"/>
                <a:gd name="T12" fmla="*/ 317 w 317"/>
                <a:gd name="T13" fmla="*/ 271 h 352"/>
                <a:gd name="T14" fmla="*/ 317 w 317"/>
                <a:gd name="T15" fmla="*/ 237 h 352"/>
                <a:gd name="T16" fmla="*/ 230 w 317"/>
                <a:gd name="T17" fmla="*/ 319 h 352"/>
                <a:gd name="T18" fmla="*/ 119 w 317"/>
                <a:gd name="T19" fmla="*/ 26 h 352"/>
                <a:gd name="T20" fmla="*/ 198 w 317"/>
                <a:gd name="T21" fmla="*/ 26 h 352"/>
                <a:gd name="T22" fmla="*/ 209 w 317"/>
                <a:gd name="T23" fmla="*/ 20 h 352"/>
                <a:gd name="T24" fmla="*/ 211 w 317"/>
                <a:gd name="T25" fmla="*/ 13 h 352"/>
                <a:gd name="T26" fmla="*/ 203 w 317"/>
                <a:gd name="T27" fmla="*/ 1 h 352"/>
                <a:gd name="T28" fmla="*/ 198 w 317"/>
                <a:gd name="T29" fmla="*/ 0 h 352"/>
                <a:gd name="T30" fmla="*/ 119 w 317"/>
                <a:gd name="T31" fmla="*/ 0 h 352"/>
                <a:gd name="T32" fmla="*/ 113 w 317"/>
                <a:gd name="T33" fmla="*/ 1 h 352"/>
                <a:gd name="T34" fmla="*/ 105 w 317"/>
                <a:gd name="T35" fmla="*/ 13 h 352"/>
                <a:gd name="T36" fmla="*/ 107 w 317"/>
                <a:gd name="T37" fmla="*/ 20 h 352"/>
                <a:gd name="T38" fmla="*/ 119 w 317"/>
                <a:gd name="T39" fmla="*/ 26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7" h="352">
                  <a:moveTo>
                    <a:pt x="230" y="319"/>
                  </a:moveTo>
                  <a:cubicBezTo>
                    <a:pt x="230" y="319"/>
                    <a:pt x="173" y="319"/>
                    <a:pt x="86" y="319"/>
                  </a:cubicBezTo>
                  <a:cubicBezTo>
                    <a:pt x="0" y="319"/>
                    <a:pt x="0" y="237"/>
                    <a:pt x="0" y="237"/>
                  </a:cubicBezTo>
                  <a:cubicBezTo>
                    <a:pt x="0" y="259"/>
                    <a:pt x="0" y="271"/>
                    <a:pt x="0" y="271"/>
                  </a:cubicBezTo>
                  <a:cubicBezTo>
                    <a:pt x="0" y="271"/>
                    <a:pt x="0" y="352"/>
                    <a:pt x="86" y="352"/>
                  </a:cubicBezTo>
                  <a:cubicBezTo>
                    <a:pt x="173" y="352"/>
                    <a:pt x="230" y="352"/>
                    <a:pt x="230" y="352"/>
                  </a:cubicBezTo>
                  <a:cubicBezTo>
                    <a:pt x="230" y="352"/>
                    <a:pt x="317" y="352"/>
                    <a:pt x="317" y="271"/>
                  </a:cubicBezTo>
                  <a:cubicBezTo>
                    <a:pt x="317" y="237"/>
                    <a:pt x="317" y="237"/>
                    <a:pt x="317" y="237"/>
                  </a:cubicBezTo>
                  <a:cubicBezTo>
                    <a:pt x="317" y="319"/>
                    <a:pt x="230" y="319"/>
                    <a:pt x="230" y="319"/>
                  </a:cubicBezTo>
                  <a:close/>
                  <a:moveTo>
                    <a:pt x="119" y="26"/>
                  </a:moveTo>
                  <a:cubicBezTo>
                    <a:pt x="198" y="26"/>
                    <a:pt x="198" y="26"/>
                    <a:pt x="198" y="26"/>
                  </a:cubicBezTo>
                  <a:cubicBezTo>
                    <a:pt x="203" y="26"/>
                    <a:pt x="207" y="24"/>
                    <a:pt x="209" y="20"/>
                  </a:cubicBezTo>
                  <a:cubicBezTo>
                    <a:pt x="210" y="18"/>
                    <a:pt x="211" y="16"/>
                    <a:pt x="211" y="13"/>
                  </a:cubicBezTo>
                  <a:cubicBezTo>
                    <a:pt x="211" y="8"/>
                    <a:pt x="208" y="3"/>
                    <a:pt x="203" y="1"/>
                  </a:cubicBezTo>
                  <a:cubicBezTo>
                    <a:pt x="202" y="0"/>
                    <a:pt x="200" y="0"/>
                    <a:pt x="198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7" y="0"/>
                    <a:pt x="115" y="0"/>
                    <a:pt x="113" y="1"/>
                  </a:cubicBezTo>
                  <a:cubicBezTo>
                    <a:pt x="109" y="3"/>
                    <a:pt x="105" y="8"/>
                    <a:pt x="105" y="13"/>
                  </a:cubicBezTo>
                  <a:cubicBezTo>
                    <a:pt x="105" y="16"/>
                    <a:pt x="106" y="18"/>
                    <a:pt x="107" y="20"/>
                  </a:cubicBezTo>
                  <a:cubicBezTo>
                    <a:pt x="110" y="24"/>
                    <a:pt x="114" y="26"/>
                    <a:pt x="119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" name="文本框 8"/>
          <p:cNvSpPr txBox="1"/>
          <p:nvPr/>
        </p:nvSpPr>
        <p:spPr>
          <a:xfrm>
            <a:off x="7246923" y="1688891"/>
            <a:ext cx="4034605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倍字间距。标题数字等都可以通过点击和重新输入进行更改。</a:t>
            </a:r>
          </a:p>
        </p:txBody>
      </p:sp>
      <p:sp>
        <p:nvSpPr>
          <p:cNvPr id="26" name="文本框 8"/>
          <p:cNvSpPr txBox="1"/>
          <p:nvPr/>
        </p:nvSpPr>
        <p:spPr>
          <a:xfrm>
            <a:off x="7246923" y="2726215"/>
            <a:ext cx="4034605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倍字间距。标题数字等都可以通过点击和重新输入进行更改。</a:t>
            </a:r>
          </a:p>
        </p:txBody>
      </p:sp>
      <p:sp>
        <p:nvSpPr>
          <p:cNvPr id="27" name="文本框 8"/>
          <p:cNvSpPr txBox="1"/>
          <p:nvPr/>
        </p:nvSpPr>
        <p:spPr>
          <a:xfrm>
            <a:off x="7246923" y="3848135"/>
            <a:ext cx="4034605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倍字间距。标题数字等都可以通过点击和重新输入进行更改。</a:t>
            </a:r>
          </a:p>
        </p:txBody>
      </p:sp>
      <p:sp>
        <p:nvSpPr>
          <p:cNvPr id="28" name="文本框 8"/>
          <p:cNvSpPr txBox="1"/>
          <p:nvPr/>
        </p:nvSpPr>
        <p:spPr>
          <a:xfrm>
            <a:off x="7246923" y="4977325"/>
            <a:ext cx="4034605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倍字间距。标题数字等都可以通过点击和重新输入进行更改。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1248586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文框 5"/>
          <p:cNvSpPr/>
          <p:nvPr/>
        </p:nvSpPr>
        <p:spPr>
          <a:xfrm>
            <a:off x="5008563" y="1488104"/>
            <a:ext cx="2174875" cy="1564102"/>
          </a:xfrm>
          <a:prstGeom prst="frame">
            <a:avLst>
              <a:gd name="adj1" fmla="val 8821"/>
            </a:avLst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172"/>
            <a:r>
              <a:rPr lang="en-US" altLang="zh-CN" sz="7998" b="1" dirty="0">
                <a:solidFill>
                  <a:srgbClr val="E7E6E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等线" panose="02010600030101010101" pitchFamily="2" charset="-122"/>
              </a:rPr>
              <a:t>03</a:t>
            </a:r>
            <a:endParaRPr lang="zh-CN" altLang="en-US" sz="7998" b="1" dirty="0">
              <a:solidFill>
                <a:srgbClr val="E7E6E6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41456" y="3192944"/>
            <a:ext cx="510909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172"/>
            <a:r>
              <a:rPr lang="zh-CN" altLang="en-US" sz="9600" b="1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等线" panose="02010600030101010101" pitchFamily="2" charset="-122"/>
              </a:rPr>
              <a:t>经验教训</a:t>
            </a:r>
            <a:endParaRPr lang="en-US" altLang="zh-CN" sz="9600" b="1" dirty="0">
              <a:blipFill dpi="0" rotWithShape="1">
                <a:blip r:embed="rId2"/>
                <a:srcRect/>
                <a:stretch>
                  <a:fillRect/>
                </a:stretch>
              </a:blip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  <a:ea typeface="等线" panose="02010600030101010101" pitchFamily="2" charset="-122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 flipV="1">
            <a:off x="-1114001" y="-2042419"/>
            <a:ext cx="15385227" cy="9854644"/>
            <a:chOff x="-1537082" y="-1087075"/>
            <a:chExt cx="15385227" cy="985464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022029">
              <a:off x="-2565621" y="3466638"/>
              <a:ext cx="6329470" cy="427239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174182">
              <a:off x="7798975" y="-1087075"/>
              <a:ext cx="6049170" cy="40831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35901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707904196"/>
              </p:ext>
            </p:extLst>
          </p:nvPr>
        </p:nvGraphicFramePr>
        <p:xfrm>
          <a:off x="-137055" y="208168"/>
          <a:ext cx="8660945" cy="29990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1566671836"/>
              </p:ext>
            </p:extLst>
          </p:nvPr>
        </p:nvGraphicFramePr>
        <p:xfrm>
          <a:off x="-137055" y="3649678"/>
          <a:ext cx="8660945" cy="29990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文本框 8"/>
          <p:cNvSpPr txBox="1"/>
          <p:nvPr/>
        </p:nvSpPr>
        <p:spPr>
          <a:xfrm>
            <a:off x="9312162" y="1493843"/>
            <a:ext cx="2273299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5" name="矩形 4"/>
          <p:cNvSpPr/>
          <p:nvPr/>
        </p:nvSpPr>
        <p:spPr>
          <a:xfrm>
            <a:off x="9312162" y="1081422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70">
              <a:lnSpc>
                <a:spcPct val="130000"/>
              </a:lnSpc>
              <a:defRPr/>
            </a:pPr>
            <a:r>
              <a:rPr lang="zh-CN" altLang="en-US" b="1" kern="0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b="1" kern="0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8" name="文本框 8"/>
          <p:cNvSpPr txBox="1"/>
          <p:nvPr/>
        </p:nvSpPr>
        <p:spPr>
          <a:xfrm>
            <a:off x="9312161" y="4945563"/>
            <a:ext cx="2273299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9" name="矩形 8"/>
          <p:cNvSpPr/>
          <p:nvPr/>
        </p:nvSpPr>
        <p:spPr>
          <a:xfrm>
            <a:off x="9312161" y="4533142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70">
              <a:lnSpc>
                <a:spcPct val="130000"/>
              </a:lnSpc>
              <a:defRPr/>
            </a:pPr>
            <a:r>
              <a:rPr lang="zh-CN" altLang="en-US" b="1" kern="0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b="1" kern="0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10" name="Freeform 64"/>
          <p:cNvSpPr>
            <a:spLocks noEditPoints="1"/>
          </p:cNvSpPr>
          <p:nvPr/>
        </p:nvSpPr>
        <p:spPr bwMode="auto">
          <a:xfrm rot="20531680">
            <a:off x="10140738" y="426447"/>
            <a:ext cx="374168" cy="469718"/>
          </a:xfrm>
          <a:custGeom>
            <a:avLst/>
            <a:gdLst>
              <a:gd name="T0" fmla="*/ 209 w 317"/>
              <a:gd name="T1" fmla="*/ 99 h 398"/>
              <a:gd name="T2" fmla="*/ 119 w 317"/>
              <a:gd name="T3" fmla="*/ 105 h 398"/>
              <a:gd name="T4" fmla="*/ 86 w 317"/>
              <a:gd name="T5" fmla="*/ 99 h 398"/>
              <a:gd name="T6" fmla="*/ 0 w 317"/>
              <a:gd name="T7" fmla="*/ 316 h 398"/>
              <a:gd name="T8" fmla="*/ 230 w 317"/>
              <a:gd name="T9" fmla="*/ 398 h 398"/>
              <a:gd name="T10" fmla="*/ 317 w 317"/>
              <a:gd name="T11" fmla="*/ 214 h 398"/>
              <a:gd name="T12" fmla="*/ 230 w 317"/>
              <a:gd name="T13" fmla="*/ 99 h 398"/>
              <a:gd name="T14" fmla="*/ 171 w 317"/>
              <a:gd name="T15" fmla="*/ 334 h 398"/>
              <a:gd name="T16" fmla="*/ 153 w 317"/>
              <a:gd name="T17" fmla="*/ 334 h 398"/>
              <a:gd name="T18" fmla="*/ 113 w 317"/>
              <a:gd name="T19" fmla="*/ 282 h 398"/>
              <a:gd name="T20" fmla="*/ 131 w 317"/>
              <a:gd name="T21" fmla="*/ 282 h 398"/>
              <a:gd name="T22" fmla="*/ 153 w 317"/>
              <a:gd name="T23" fmla="*/ 311 h 398"/>
              <a:gd name="T24" fmla="*/ 113 w 317"/>
              <a:gd name="T25" fmla="*/ 203 h 398"/>
              <a:gd name="T26" fmla="*/ 153 w 317"/>
              <a:gd name="T27" fmla="*/ 150 h 398"/>
              <a:gd name="T28" fmla="*/ 171 w 317"/>
              <a:gd name="T29" fmla="*/ 150 h 398"/>
              <a:gd name="T30" fmla="*/ 210 w 317"/>
              <a:gd name="T31" fmla="*/ 203 h 398"/>
              <a:gd name="T32" fmla="*/ 192 w 317"/>
              <a:gd name="T33" fmla="*/ 203 h 398"/>
              <a:gd name="T34" fmla="*/ 171 w 317"/>
              <a:gd name="T35" fmla="*/ 173 h 398"/>
              <a:gd name="T36" fmla="*/ 210 w 317"/>
              <a:gd name="T37" fmla="*/ 282 h 398"/>
              <a:gd name="T38" fmla="*/ 211 w 317"/>
              <a:gd name="T39" fmla="*/ 375 h 398"/>
              <a:gd name="T40" fmla="*/ 211 w 317"/>
              <a:gd name="T41" fmla="*/ 364 h 398"/>
              <a:gd name="T42" fmla="*/ 285 w 317"/>
              <a:gd name="T43" fmla="*/ 317 h 398"/>
              <a:gd name="T44" fmla="*/ 296 w 317"/>
              <a:gd name="T45" fmla="*/ 317 h 398"/>
              <a:gd name="T46" fmla="*/ 171 w 317"/>
              <a:gd name="T47" fmla="*/ 252 h 398"/>
              <a:gd name="T48" fmla="*/ 192 w 317"/>
              <a:gd name="T49" fmla="*/ 282 h 398"/>
              <a:gd name="T50" fmla="*/ 131 w 317"/>
              <a:gd name="T51" fmla="*/ 203 h 398"/>
              <a:gd name="T52" fmla="*/ 153 w 317"/>
              <a:gd name="T53" fmla="*/ 173 h 398"/>
              <a:gd name="T54" fmla="*/ 119 w 317"/>
              <a:gd name="T55" fmla="*/ 79 h 398"/>
              <a:gd name="T56" fmla="*/ 203 w 317"/>
              <a:gd name="T57" fmla="*/ 80 h 398"/>
              <a:gd name="T58" fmla="*/ 211 w 317"/>
              <a:gd name="T59" fmla="*/ 0 h 398"/>
              <a:gd name="T60" fmla="*/ 79 w 317"/>
              <a:gd name="T61" fmla="*/ 24 h 398"/>
              <a:gd name="T62" fmla="*/ 119 w 317"/>
              <a:gd name="T63" fmla="*/ 79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17" h="398">
                <a:moveTo>
                  <a:pt x="230" y="99"/>
                </a:moveTo>
                <a:cubicBezTo>
                  <a:pt x="209" y="99"/>
                  <a:pt x="209" y="99"/>
                  <a:pt x="209" y="99"/>
                </a:cubicBezTo>
                <a:cubicBezTo>
                  <a:pt x="207" y="103"/>
                  <a:pt x="203" y="105"/>
                  <a:pt x="198" y="105"/>
                </a:cubicBezTo>
                <a:cubicBezTo>
                  <a:pt x="119" y="105"/>
                  <a:pt x="119" y="105"/>
                  <a:pt x="119" y="105"/>
                </a:cubicBezTo>
                <a:cubicBezTo>
                  <a:pt x="114" y="105"/>
                  <a:pt x="110" y="103"/>
                  <a:pt x="107" y="99"/>
                </a:cubicBezTo>
                <a:cubicBezTo>
                  <a:pt x="94" y="99"/>
                  <a:pt x="86" y="99"/>
                  <a:pt x="86" y="99"/>
                </a:cubicBezTo>
                <a:cubicBezTo>
                  <a:pt x="86" y="99"/>
                  <a:pt x="0" y="99"/>
                  <a:pt x="0" y="180"/>
                </a:cubicBezTo>
                <a:cubicBezTo>
                  <a:pt x="0" y="316"/>
                  <a:pt x="0" y="316"/>
                  <a:pt x="0" y="316"/>
                </a:cubicBezTo>
                <a:cubicBezTo>
                  <a:pt x="0" y="316"/>
                  <a:pt x="0" y="398"/>
                  <a:pt x="86" y="398"/>
                </a:cubicBezTo>
                <a:cubicBezTo>
                  <a:pt x="173" y="398"/>
                  <a:pt x="230" y="398"/>
                  <a:pt x="230" y="398"/>
                </a:cubicBezTo>
                <a:cubicBezTo>
                  <a:pt x="230" y="398"/>
                  <a:pt x="317" y="398"/>
                  <a:pt x="317" y="316"/>
                </a:cubicBezTo>
                <a:cubicBezTo>
                  <a:pt x="317" y="254"/>
                  <a:pt x="317" y="214"/>
                  <a:pt x="317" y="214"/>
                </a:cubicBezTo>
                <a:cubicBezTo>
                  <a:pt x="317" y="193"/>
                  <a:pt x="317" y="180"/>
                  <a:pt x="317" y="180"/>
                </a:cubicBezTo>
                <a:cubicBezTo>
                  <a:pt x="317" y="180"/>
                  <a:pt x="317" y="99"/>
                  <a:pt x="230" y="99"/>
                </a:cubicBezTo>
                <a:close/>
                <a:moveTo>
                  <a:pt x="171" y="329"/>
                </a:moveTo>
                <a:cubicBezTo>
                  <a:pt x="171" y="334"/>
                  <a:pt x="171" y="334"/>
                  <a:pt x="171" y="334"/>
                </a:cubicBezTo>
                <a:cubicBezTo>
                  <a:pt x="171" y="339"/>
                  <a:pt x="167" y="343"/>
                  <a:pt x="162" y="343"/>
                </a:cubicBezTo>
                <a:cubicBezTo>
                  <a:pt x="157" y="343"/>
                  <a:pt x="153" y="339"/>
                  <a:pt x="153" y="334"/>
                </a:cubicBezTo>
                <a:cubicBezTo>
                  <a:pt x="153" y="329"/>
                  <a:pt x="153" y="329"/>
                  <a:pt x="153" y="329"/>
                </a:cubicBezTo>
                <a:cubicBezTo>
                  <a:pt x="122" y="325"/>
                  <a:pt x="113" y="297"/>
                  <a:pt x="113" y="282"/>
                </a:cubicBezTo>
                <a:cubicBezTo>
                  <a:pt x="113" y="277"/>
                  <a:pt x="117" y="273"/>
                  <a:pt x="122" y="273"/>
                </a:cubicBezTo>
                <a:cubicBezTo>
                  <a:pt x="127" y="273"/>
                  <a:pt x="131" y="277"/>
                  <a:pt x="131" y="282"/>
                </a:cubicBezTo>
                <a:cubicBezTo>
                  <a:pt x="131" y="282"/>
                  <a:pt x="131" y="282"/>
                  <a:pt x="131" y="282"/>
                </a:cubicBezTo>
                <a:cubicBezTo>
                  <a:pt x="131" y="284"/>
                  <a:pt x="132" y="306"/>
                  <a:pt x="153" y="311"/>
                </a:cubicBezTo>
                <a:cubicBezTo>
                  <a:pt x="153" y="250"/>
                  <a:pt x="153" y="250"/>
                  <a:pt x="153" y="250"/>
                </a:cubicBezTo>
                <a:cubicBezTo>
                  <a:pt x="122" y="246"/>
                  <a:pt x="113" y="218"/>
                  <a:pt x="113" y="203"/>
                </a:cubicBezTo>
                <a:cubicBezTo>
                  <a:pt x="113" y="187"/>
                  <a:pt x="122" y="159"/>
                  <a:pt x="153" y="155"/>
                </a:cubicBezTo>
                <a:cubicBezTo>
                  <a:pt x="153" y="150"/>
                  <a:pt x="153" y="150"/>
                  <a:pt x="153" y="150"/>
                </a:cubicBezTo>
                <a:cubicBezTo>
                  <a:pt x="153" y="145"/>
                  <a:pt x="157" y="141"/>
                  <a:pt x="162" y="141"/>
                </a:cubicBezTo>
                <a:cubicBezTo>
                  <a:pt x="167" y="141"/>
                  <a:pt x="171" y="145"/>
                  <a:pt x="171" y="150"/>
                </a:cubicBezTo>
                <a:cubicBezTo>
                  <a:pt x="171" y="155"/>
                  <a:pt x="171" y="155"/>
                  <a:pt x="171" y="155"/>
                </a:cubicBezTo>
                <a:cubicBezTo>
                  <a:pt x="201" y="159"/>
                  <a:pt x="210" y="187"/>
                  <a:pt x="210" y="203"/>
                </a:cubicBezTo>
                <a:cubicBezTo>
                  <a:pt x="210" y="208"/>
                  <a:pt x="206" y="212"/>
                  <a:pt x="201" y="212"/>
                </a:cubicBezTo>
                <a:cubicBezTo>
                  <a:pt x="196" y="212"/>
                  <a:pt x="192" y="208"/>
                  <a:pt x="192" y="203"/>
                </a:cubicBezTo>
                <a:cubicBezTo>
                  <a:pt x="192" y="203"/>
                  <a:pt x="192" y="203"/>
                  <a:pt x="192" y="203"/>
                </a:cubicBezTo>
                <a:cubicBezTo>
                  <a:pt x="192" y="200"/>
                  <a:pt x="191" y="178"/>
                  <a:pt x="171" y="173"/>
                </a:cubicBezTo>
                <a:cubicBezTo>
                  <a:pt x="171" y="234"/>
                  <a:pt x="171" y="234"/>
                  <a:pt x="171" y="234"/>
                </a:cubicBezTo>
                <a:cubicBezTo>
                  <a:pt x="201" y="238"/>
                  <a:pt x="210" y="266"/>
                  <a:pt x="210" y="282"/>
                </a:cubicBezTo>
                <a:cubicBezTo>
                  <a:pt x="210" y="297"/>
                  <a:pt x="201" y="325"/>
                  <a:pt x="171" y="329"/>
                </a:cubicBezTo>
                <a:close/>
                <a:moveTo>
                  <a:pt x="211" y="375"/>
                </a:moveTo>
                <a:cubicBezTo>
                  <a:pt x="208" y="375"/>
                  <a:pt x="205" y="373"/>
                  <a:pt x="205" y="370"/>
                </a:cubicBezTo>
                <a:cubicBezTo>
                  <a:pt x="205" y="366"/>
                  <a:pt x="208" y="364"/>
                  <a:pt x="211" y="364"/>
                </a:cubicBezTo>
                <a:cubicBezTo>
                  <a:pt x="283" y="364"/>
                  <a:pt x="285" y="319"/>
                  <a:pt x="285" y="317"/>
                </a:cubicBezTo>
                <a:cubicBezTo>
                  <a:pt x="285" y="317"/>
                  <a:pt x="285" y="317"/>
                  <a:pt x="285" y="317"/>
                </a:cubicBezTo>
                <a:cubicBezTo>
                  <a:pt x="285" y="313"/>
                  <a:pt x="287" y="311"/>
                  <a:pt x="290" y="311"/>
                </a:cubicBezTo>
                <a:cubicBezTo>
                  <a:pt x="294" y="311"/>
                  <a:pt x="296" y="313"/>
                  <a:pt x="296" y="317"/>
                </a:cubicBezTo>
                <a:cubicBezTo>
                  <a:pt x="296" y="317"/>
                  <a:pt x="295" y="375"/>
                  <a:pt x="211" y="375"/>
                </a:cubicBezTo>
                <a:close/>
                <a:moveTo>
                  <a:pt x="171" y="252"/>
                </a:moveTo>
                <a:cubicBezTo>
                  <a:pt x="171" y="311"/>
                  <a:pt x="171" y="311"/>
                  <a:pt x="171" y="311"/>
                </a:cubicBezTo>
                <a:cubicBezTo>
                  <a:pt x="191" y="306"/>
                  <a:pt x="192" y="284"/>
                  <a:pt x="192" y="282"/>
                </a:cubicBezTo>
                <a:cubicBezTo>
                  <a:pt x="192" y="279"/>
                  <a:pt x="191" y="257"/>
                  <a:pt x="171" y="252"/>
                </a:cubicBezTo>
                <a:close/>
                <a:moveTo>
                  <a:pt x="131" y="203"/>
                </a:moveTo>
                <a:cubicBezTo>
                  <a:pt x="131" y="205"/>
                  <a:pt x="132" y="227"/>
                  <a:pt x="153" y="232"/>
                </a:cubicBezTo>
                <a:cubicBezTo>
                  <a:pt x="153" y="173"/>
                  <a:pt x="153" y="173"/>
                  <a:pt x="153" y="173"/>
                </a:cubicBezTo>
                <a:cubicBezTo>
                  <a:pt x="132" y="178"/>
                  <a:pt x="131" y="200"/>
                  <a:pt x="131" y="203"/>
                </a:cubicBezTo>
                <a:close/>
                <a:moveTo>
                  <a:pt x="119" y="79"/>
                </a:moveTo>
                <a:cubicBezTo>
                  <a:pt x="198" y="79"/>
                  <a:pt x="198" y="79"/>
                  <a:pt x="198" y="79"/>
                </a:cubicBezTo>
                <a:cubicBezTo>
                  <a:pt x="200" y="79"/>
                  <a:pt x="202" y="79"/>
                  <a:pt x="203" y="80"/>
                </a:cubicBezTo>
                <a:cubicBezTo>
                  <a:pt x="218" y="63"/>
                  <a:pt x="238" y="39"/>
                  <a:pt x="238" y="24"/>
                </a:cubicBezTo>
                <a:cubicBezTo>
                  <a:pt x="238" y="0"/>
                  <a:pt x="211" y="0"/>
                  <a:pt x="211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105" y="0"/>
                  <a:pt x="79" y="0"/>
                  <a:pt x="79" y="24"/>
                </a:cubicBezTo>
                <a:cubicBezTo>
                  <a:pt x="79" y="39"/>
                  <a:pt x="98" y="63"/>
                  <a:pt x="113" y="80"/>
                </a:cubicBezTo>
                <a:cubicBezTo>
                  <a:pt x="115" y="79"/>
                  <a:pt x="117" y="79"/>
                  <a:pt x="119" y="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" name="组 10"/>
          <p:cNvGrpSpPr/>
          <p:nvPr/>
        </p:nvGrpSpPr>
        <p:grpSpPr>
          <a:xfrm rot="1146080">
            <a:off x="10049030" y="3864594"/>
            <a:ext cx="557583" cy="496866"/>
            <a:chOff x="4148138" y="2051050"/>
            <a:chExt cx="874713" cy="779463"/>
          </a:xfrm>
          <a:solidFill>
            <a:schemeClr val="bg1"/>
          </a:solidFill>
        </p:grpSpPr>
        <p:sp>
          <p:nvSpPr>
            <p:cNvPr id="12" name="Freeform 72"/>
            <p:cNvSpPr>
              <a:spLocks noEditPoints="1"/>
            </p:cNvSpPr>
            <p:nvPr/>
          </p:nvSpPr>
          <p:spPr bwMode="auto">
            <a:xfrm>
              <a:off x="4367213" y="2193925"/>
              <a:ext cx="655638" cy="563563"/>
            </a:xfrm>
            <a:custGeom>
              <a:avLst/>
              <a:gdLst>
                <a:gd name="T0" fmla="*/ 295 w 313"/>
                <a:gd name="T1" fmla="*/ 88 h 268"/>
                <a:gd name="T2" fmla="*/ 282 w 313"/>
                <a:gd name="T3" fmla="*/ 88 h 268"/>
                <a:gd name="T4" fmla="*/ 298 w 313"/>
                <a:gd name="T5" fmla="*/ 149 h 268"/>
                <a:gd name="T6" fmla="*/ 273 w 313"/>
                <a:gd name="T7" fmla="*/ 192 h 268"/>
                <a:gd name="T8" fmla="*/ 24 w 313"/>
                <a:gd name="T9" fmla="*/ 257 h 268"/>
                <a:gd name="T10" fmla="*/ 21 w 313"/>
                <a:gd name="T11" fmla="*/ 258 h 268"/>
                <a:gd name="T12" fmla="*/ 37 w 313"/>
                <a:gd name="T13" fmla="*/ 268 h 268"/>
                <a:gd name="T14" fmla="*/ 295 w 313"/>
                <a:gd name="T15" fmla="*/ 268 h 268"/>
                <a:gd name="T16" fmla="*/ 313 w 313"/>
                <a:gd name="T17" fmla="*/ 251 h 268"/>
                <a:gd name="T18" fmla="*/ 313 w 313"/>
                <a:gd name="T19" fmla="*/ 106 h 268"/>
                <a:gd name="T20" fmla="*/ 295 w 313"/>
                <a:gd name="T21" fmla="*/ 88 h 268"/>
                <a:gd name="T22" fmla="*/ 292 w 313"/>
                <a:gd name="T23" fmla="*/ 252 h 268"/>
                <a:gd name="T24" fmla="*/ 158 w 313"/>
                <a:gd name="T25" fmla="*/ 253 h 268"/>
                <a:gd name="T26" fmla="*/ 153 w 313"/>
                <a:gd name="T27" fmla="*/ 248 h 268"/>
                <a:gd name="T28" fmla="*/ 158 w 313"/>
                <a:gd name="T29" fmla="*/ 243 h 268"/>
                <a:gd name="T30" fmla="*/ 292 w 313"/>
                <a:gd name="T31" fmla="*/ 242 h 268"/>
                <a:gd name="T32" fmla="*/ 297 w 313"/>
                <a:gd name="T33" fmla="*/ 247 h 268"/>
                <a:gd name="T34" fmla="*/ 292 w 313"/>
                <a:gd name="T35" fmla="*/ 252 h 268"/>
                <a:gd name="T36" fmla="*/ 282 w 313"/>
                <a:gd name="T37" fmla="*/ 158 h 268"/>
                <a:gd name="T38" fmla="*/ 281 w 313"/>
                <a:gd name="T39" fmla="*/ 154 h 268"/>
                <a:gd name="T40" fmla="*/ 245 w 313"/>
                <a:gd name="T41" fmla="*/ 13 h 268"/>
                <a:gd name="T42" fmla="*/ 228 w 313"/>
                <a:gd name="T43" fmla="*/ 0 h 268"/>
                <a:gd name="T44" fmla="*/ 223 w 313"/>
                <a:gd name="T45" fmla="*/ 1 h 268"/>
                <a:gd name="T46" fmla="*/ 210 w 313"/>
                <a:gd name="T47" fmla="*/ 4 h 268"/>
                <a:gd name="T48" fmla="*/ 241 w 313"/>
                <a:gd name="T49" fmla="*/ 59 h 268"/>
                <a:gd name="T50" fmla="*/ 227 w 313"/>
                <a:gd name="T51" fmla="*/ 107 h 268"/>
                <a:gd name="T52" fmla="*/ 2 w 313"/>
                <a:gd name="T53" fmla="*/ 233 h 268"/>
                <a:gd name="T54" fmla="*/ 0 w 313"/>
                <a:gd name="T55" fmla="*/ 233 h 268"/>
                <a:gd name="T56" fmla="*/ 15 w 313"/>
                <a:gd name="T57" fmla="*/ 241 h 268"/>
                <a:gd name="T58" fmla="*/ 19 w 313"/>
                <a:gd name="T59" fmla="*/ 241 h 268"/>
                <a:gd name="T60" fmla="*/ 269 w 313"/>
                <a:gd name="T61" fmla="*/ 175 h 268"/>
                <a:gd name="T62" fmla="*/ 282 w 313"/>
                <a:gd name="T63" fmla="*/ 158 h 268"/>
                <a:gd name="T64" fmla="*/ 259 w 313"/>
                <a:gd name="T65" fmla="*/ 159 h 268"/>
                <a:gd name="T66" fmla="*/ 131 w 313"/>
                <a:gd name="T67" fmla="*/ 198 h 268"/>
                <a:gd name="T68" fmla="*/ 125 w 313"/>
                <a:gd name="T69" fmla="*/ 195 h 268"/>
                <a:gd name="T70" fmla="*/ 128 w 313"/>
                <a:gd name="T71" fmla="*/ 189 h 268"/>
                <a:gd name="T72" fmla="*/ 256 w 313"/>
                <a:gd name="T73" fmla="*/ 149 h 268"/>
                <a:gd name="T74" fmla="*/ 263 w 313"/>
                <a:gd name="T75" fmla="*/ 153 h 268"/>
                <a:gd name="T76" fmla="*/ 259 w 313"/>
                <a:gd name="T77" fmla="*/ 159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13" h="268">
                  <a:moveTo>
                    <a:pt x="295" y="88"/>
                  </a:moveTo>
                  <a:cubicBezTo>
                    <a:pt x="282" y="88"/>
                    <a:pt x="282" y="88"/>
                    <a:pt x="282" y="88"/>
                  </a:cubicBezTo>
                  <a:cubicBezTo>
                    <a:pt x="298" y="149"/>
                    <a:pt x="298" y="149"/>
                    <a:pt x="298" y="149"/>
                  </a:cubicBezTo>
                  <a:cubicBezTo>
                    <a:pt x="303" y="168"/>
                    <a:pt x="292" y="187"/>
                    <a:pt x="273" y="192"/>
                  </a:cubicBezTo>
                  <a:cubicBezTo>
                    <a:pt x="24" y="257"/>
                    <a:pt x="24" y="257"/>
                    <a:pt x="24" y="257"/>
                  </a:cubicBezTo>
                  <a:cubicBezTo>
                    <a:pt x="23" y="258"/>
                    <a:pt x="22" y="258"/>
                    <a:pt x="21" y="258"/>
                  </a:cubicBezTo>
                  <a:cubicBezTo>
                    <a:pt x="24" y="264"/>
                    <a:pt x="30" y="268"/>
                    <a:pt x="37" y="268"/>
                  </a:cubicBezTo>
                  <a:cubicBezTo>
                    <a:pt x="295" y="268"/>
                    <a:pt x="295" y="268"/>
                    <a:pt x="295" y="268"/>
                  </a:cubicBezTo>
                  <a:cubicBezTo>
                    <a:pt x="305" y="268"/>
                    <a:pt x="313" y="261"/>
                    <a:pt x="313" y="251"/>
                  </a:cubicBezTo>
                  <a:cubicBezTo>
                    <a:pt x="313" y="106"/>
                    <a:pt x="313" y="106"/>
                    <a:pt x="313" y="106"/>
                  </a:cubicBezTo>
                  <a:cubicBezTo>
                    <a:pt x="313" y="96"/>
                    <a:pt x="305" y="88"/>
                    <a:pt x="295" y="88"/>
                  </a:cubicBezTo>
                  <a:close/>
                  <a:moveTo>
                    <a:pt x="292" y="252"/>
                  </a:moveTo>
                  <a:cubicBezTo>
                    <a:pt x="158" y="253"/>
                    <a:pt x="158" y="253"/>
                    <a:pt x="158" y="253"/>
                  </a:cubicBezTo>
                  <a:cubicBezTo>
                    <a:pt x="155" y="253"/>
                    <a:pt x="153" y="251"/>
                    <a:pt x="153" y="248"/>
                  </a:cubicBezTo>
                  <a:cubicBezTo>
                    <a:pt x="153" y="245"/>
                    <a:pt x="155" y="243"/>
                    <a:pt x="158" y="243"/>
                  </a:cubicBezTo>
                  <a:cubicBezTo>
                    <a:pt x="292" y="242"/>
                    <a:pt x="292" y="242"/>
                    <a:pt x="292" y="242"/>
                  </a:cubicBezTo>
                  <a:cubicBezTo>
                    <a:pt x="295" y="242"/>
                    <a:pt x="297" y="245"/>
                    <a:pt x="297" y="247"/>
                  </a:cubicBezTo>
                  <a:cubicBezTo>
                    <a:pt x="297" y="250"/>
                    <a:pt x="295" y="252"/>
                    <a:pt x="292" y="252"/>
                  </a:cubicBezTo>
                  <a:close/>
                  <a:moveTo>
                    <a:pt x="282" y="158"/>
                  </a:moveTo>
                  <a:cubicBezTo>
                    <a:pt x="282" y="157"/>
                    <a:pt x="282" y="155"/>
                    <a:pt x="281" y="154"/>
                  </a:cubicBezTo>
                  <a:cubicBezTo>
                    <a:pt x="245" y="13"/>
                    <a:pt x="245" y="13"/>
                    <a:pt x="245" y="13"/>
                  </a:cubicBezTo>
                  <a:cubicBezTo>
                    <a:pt x="243" y="5"/>
                    <a:pt x="235" y="0"/>
                    <a:pt x="228" y="0"/>
                  </a:cubicBezTo>
                  <a:cubicBezTo>
                    <a:pt x="226" y="0"/>
                    <a:pt x="225" y="0"/>
                    <a:pt x="223" y="1"/>
                  </a:cubicBezTo>
                  <a:cubicBezTo>
                    <a:pt x="210" y="4"/>
                    <a:pt x="210" y="4"/>
                    <a:pt x="210" y="4"/>
                  </a:cubicBezTo>
                  <a:cubicBezTo>
                    <a:pt x="241" y="59"/>
                    <a:pt x="241" y="59"/>
                    <a:pt x="241" y="59"/>
                  </a:cubicBezTo>
                  <a:cubicBezTo>
                    <a:pt x="250" y="76"/>
                    <a:pt x="244" y="97"/>
                    <a:pt x="227" y="107"/>
                  </a:cubicBezTo>
                  <a:cubicBezTo>
                    <a:pt x="2" y="233"/>
                    <a:pt x="2" y="233"/>
                    <a:pt x="2" y="233"/>
                  </a:cubicBezTo>
                  <a:cubicBezTo>
                    <a:pt x="1" y="233"/>
                    <a:pt x="1" y="233"/>
                    <a:pt x="0" y="233"/>
                  </a:cubicBezTo>
                  <a:cubicBezTo>
                    <a:pt x="3" y="238"/>
                    <a:pt x="9" y="241"/>
                    <a:pt x="15" y="241"/>
                  </a:cubicBezTo>
                  <a:cubicBezTo>
                    <a:pt x="16" y="241"/>
                    <a:pt x="18" y="241"/>
                    <a:pt x="19" y="241"/>
                  </a:cubicBezTo>
                  <a:cubicBezTo>
                    <a:pt x="269" y="175"/>
                    <a:pt x="269" y="175"/>
                    <a:pt x="269" y="175"/>
                  </a:cubicBezTo>
                  <a:cubicBezTo>
                    <a:pt x="277" y="173"/>
                    <a:pt x="282" y="166"/>
                    <a:pt x="282" y="158"/>
                  </a:cubicBezTo>
                  <a:close/>
                  <a:moveTo>
                    <a:pt x="259" y="159"/>
                  </a:moveTo>
                  <a:cubicBezTo>
                    <a:pt x="131" y="198"/>
                    <a:pt x="131" y="198"/>
                    <a:pt x="131" y="198"/>
                  </a:cubicBezTo>
                  <a:cubicBezTo>
                    <a:pt x="129" y="199"/>
                    <a:pt x="126" y="198"/>
                    <a:pt x="125" y="195"/>
                  </a:cubicBezTo>
                  <a:cubicBezTo>
                    <a:pt x="124" y="192"/>
                    <a:pt x="126" y="190"/>
                    <a:pt x="128" y="189"/>
                  </a:cubicBezTo>
                  <a:cubicBezTo>
                    <a:pt x="256" y="149"/>
                    <a:pt x="256" y="149"/>
                    <a:pt x="256" y="149"/>
                  </a:cubicBezTo>
                  <a:cubicBezTo>
                    <a:pt x="259" y="149"/>
                    <a:pt x="262" y="150"/>
                    <a:pt x="263" y="153"/>
                  </a:cubicBezTo>
                  <a:cubicBezTo>
                    <a:pt x="263" y="155"/>
                    <a:pt x="262" y="158"/>
                    <a:pt x="259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3"/>
            <p:cNvSpPr>
              <a:spLocks noEditPoints="1"/>
            </p:cNvSpPr>
            <p:nvPr/>
          </p:nvSpPr>
          <p:spPr bwMode="auto">
            <a:xfrm>
              <a:off x="4148138" y="2051050"/>
              <a:ext cx="874713" cy="779463"/>
            </a:xfrm>
            <a:custGeom>
              <a:avLst/>
              <a:gdLst>
                <a:gd name="T0" fmla="*/ 141 w 417"/>
                <a:gd name="T1" fmla="*/ 336 h 371"/>
                <a:gd name="T2" fmla="*/ 124 w 417"/>
                <a:gd name="T3" fmla="*/ 326 h 371"/>
                <a:gd name="T4" fmla="*/ 141 w 417"/>
                <a:gd name="T5" fmla="*/ 371 h 371"/>
                <a:gd name="T6" fmla="*/ 417 w 417"/>
                <a:gd name="T7" fmla="*/ 354 h 371"/>
                <a:gd name="T8" fmla="*/ 399 w 417"/>
                <a:gd name="T9" fmla="*/ 336 h 371"/>
                <a:gd name="T10" fmla="*/ 329 w 417"/>
                <a:gd name="T11" fmla="*/ 136 h 371"/>
                <a:gd name="T12" fmla="*/ 243 w 417"/>
                <a:gd name="T13" fmla="*/ 0 h 371"/>
                <a:gd name="T14" fmla="*/ 9 w 417"/>
                <a:gd name="T15" fmla="*/ 128 h 371"/>
                <a:gd name="T16" fmla="*/ 3 w 417"/>
                <a:gd name="T17" fmla="*/ 152 h 371"/>
                <a:gd name="T18" fmla="*/ 89 w 417"/>
                <a:gd name="T19" fmla="*/ 287 h 371"/>
                <a:gd name="T20" fmla="*/ 323 w 417"/>
                <a:gd name="T21" fmla="*/ 159 h 371"/>
                <a:gd name="T22" fmla="*/ 111 w 417"/>
                <a:gd name="T23" fmla="*/ 220 h 371"/>
                <a:gd name="T24" fmla="*/ 57 w 417"/>
                <a:gd name="T25" fmla="*/ 122 h 371"/>
                <a:gd name="T26" fmla="*/ 111 w 417"/>
                <a:gd name="T27" fmla="*/ 220 h 371"/>
                <a:gd name="T28" fmla="*/ 190 w 417"/>
                <a:gd name="T29" fmla="*/ 210 h 371"/>
                <a:gd name="T30" fmla="*/ 185 w 417"/>
                <a:gd name="T31" fmla="*/ 201 h 371"/>
                <a:gd name="T32" fmla="*/ 309 w 417"/>
                <a:gd name="T33" fmla="*/ 139 h 371"/>
                <a:gd name="T34" fmla="*/ 86 w 417"/>
                <a:gd name="T35" fmla="*/ 165 h 371"/>
                <a:gd name="T36" fmla="*/ 79 w 417"/>
                <a:gd name="T37" fmla="*/ 147 h 371"/>
                <a:gd name="T38" fmla="*/ 92 w 417"/>
                <a:gd name="T39" fmla="*/ 155 h 371"/>
                <a:gd name="T40" fmla="*/ 82 w 417"/>
                <a:gd name="T41" fmla="*/ 138 h 371"/>
                <a:gd name="T42" fmla="*/ 64 w 417"/>
                <a:gd name="T43" fmla="*/ 136 h 371"/>
                <a:gd name="T44" fmla="*/ 57 w 417"/>
                <a:gd name="T45" fmla="*/ 152 h 371"/>
                <a:gd name="T46" fmla="*/ 71 w 417"/>
                <a:gd name="T47" fmla="*/ 178 h 371"/>
                <a:gd name="T48" fmla="*/ 92 w 417"/>
                <a:gd name="T49" fmla="*/ 195 h 371"/>
                <a:gd name="T50" fmla="*/ 76 w 417"/>
                <a:gd name="T51" fmla="*/ 188 h 371"/>
                <a:gd name="T52" fmla="*/ 97 w 417"/>
                <a:gd name="T53" fmla="*/ 204 h 371"/>
                <a:gd name="T54" fmla="*/ 104 w 417"/>
                <a:gd name="T55" fmla="*/ 207 h 371"/>
                <a:gd name="T56" fmla="*/ 105 w 417"/>
                <a:gd name="T57" fmla="*/ 199 h 371"/>
                <a:gd name="T58" fmla="*/ 86 w 417"/>
                <a:gd name="T59" fmla="*/ 165 h 371"/>
                <a:gd name="T60" fmla="*/ 68 w 417"/>
                <a:gd name="T61" fmla="*/ 163 h 371"/>
                <a:gd name="T62" fmla="*/ 77 w 417"/>
                <a:gd name="T63" fmla="*/ 168 h 371"/>
                <a:gd name="T64" fmla="*/ 100 w 417"/>
                <a:gd name="T65" fmla="*/ 190 h 371"/>
                <a:gd name="T66" fmla="*/ 100 w 417"/>
                <a:gd name="T67" fmla="*/ 18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7" h="371">
                  <a:moveTo>
                    <a:pt x="399" y="336"/>
                  </a:moveTo>
                  <a:cubicBezTo>
                    <a:pt x="141" y="336"/>
                    <a:pt x="141" y="336"/>
                    <a:pt x="141" y="336"/>
                  </a:cubicBezTo>
                  <a:cubicBezTo>
                    <a:pt x="134" y="336"/>
                    <a:pt x="128" y="332"/>
                    <a:pt x="125" y="326"/>
                  </a:cubicBezTo>
                  <a:cubicBezTo>
                    <a:pt x="125" y="326"/>
                    <a:pt x="124" y="326"/>
                    <a:pt x="124" y="326"/>
                  </a:cubicBezTo>
                  <a:cubicBezTo>
                    <a:pt x="124" y="354"/>
                    <a:pt x="124" y="354"/>
                    <a:pt x="124" y="354"/>
                  </a:cubicBezTo>
                  <a:cubicBezTo>
                    <a:pt x="124" y="363"/>
                    <a:pt x="132" y="371"/>
                    <a:pt x="141" y="371"/>
                  </a:cubicBezTo>
                  <a:cubicBezTo>
                    <a:pt x="399" y="371"/>
                    <a:pt x="399" y="371"/>
                    <a:pt x="399" y="371"/>
                  </a:cubicBezTo>
                  <a:cubicBezTo>
                    <a:pt x="409" y="371"/>
                    <a:pt x="417" y="363"/>
                    <a:pt x="417" y="354"/>
                  </a:cubicBezTo>
                  <a:cubicBezTo>
                    <a:pt x="417" y="319"/>
                    <a:pt x="417" y="319"/>
                    <a:pt x="417" y="319"/>
                  </a:cubicBezTo>
                  <a:cubicBezTo>
                    <a:pt x="417" y="329"/>
                    <a:pt x="409" y="336"/>
                    <a:pt x="399" y="336"/>
                  </a:cubicBezTo>
                  <a:close/>
                  <a:moveTo>
                    <a:pt x="332" y="144"/>
                  </a:moveTo>
                  <a:cubicBezTo>
                    <a:pt x="332" y="141"/>
                    <a:pt x="331" y="138"/>
                    <a:pt x="329" y="136"/>
                  </a:cubicBezTo>
                  <a:cubicBezTo>
                    <a:pt x="259" y="9"/>
                    <a:pt x="259" y="9"/>
                    <a:pt x="259" y="9"/>
                  </a:cubicBezTo>
                  <a:cubicBezTo>
                    <a:pt x="255" y="3"/>
                    <a:pt x="249" y="0"/>
                    <a:pt x="243" y="0"/>
                  </a:cubicBezTo>
                  <a:cubicBezTo>
                    <a:pt x="240" y="0"/>
                    <a:pt x="237" y="0"/>
                    <a:pt x="235" y="2"/>
                  </a:cubicBezTo>
                  <a:cubicBezTo>
                    <a:pt x="9" y="128"/>
                    <a:pt x="9" y="128"/>
                    <a:pt x="9" y="128"/>
                  </a:cubicBezTo>
                  <a:cubicBezTo>
                    <a:pt x="4" y="131"/>
                    <a:pt x="0" y="137"/>
                    <a:pt x="0" y="143"/>
                  </a:cubicBezTo>
                  <a:cubicBezTo>
                    <a:pt x="0" y="146"/>
                    <a:pt x="1" y="149"/>
                    <a:pt x="3" y="152"/>
                  </a:cubicBezTo>
                  <a:cubicBezTo>
                    <a:pt x="74" y="278"/>
                    <a:pt x="74" y="278"/>
                    <a:pt x="74" y="278"/>
                  </a:cubicBezTo>
                  <a:cubicBezTo>
                    <a:pt x="77" y="284"/>
                    <a:pt x="83" y="287"/>
                    <a:pt x="89" y="287"/>
                  </a:cubicBezTo>
                  <a:cubicBezTo>
                    <a:pt x="92" y="287"/>
                    <a:pt x="95" y="287"/>
                    <a:pt x="97" y="285"/>
                  </a:cubicBezTo>
                  <a:cubicBezTo>
                    <a:pt x="323" y="159"/>
                    <a:pt x="323" y="159"/>
                    <a:pt x="323" y="159"/>
                  </a:cubicBezTo>
                  <a:cubicBezTo>
                    <a:pt x="328" y="156"/>
                    <a:pt x="332" y="150"/>
                    <a:pt x="332" y="144"/>
                  </a:cubicBezTo>
                  <a:close/>
                  <a:moveTo>
                    <a:pt x="111" y="220"/>
                  </a:moveTo>
                  <a:cubicBezTo>
                    <a:pt x="88" y="232"/>
                    <a:pt x="58" y="220"/>
                    <a:pt x="43" y="193"/>
                  </a:cubicBezTo>
                  <a:cubicBezTo>
                    <a:pt x="29" y="166"/>
                    <a:pt x="35" y="134"/>
                    <a:pt x="57" y="122"/>
                  </a:cubicBezTo>
                  <a:cubicBezTo>
                    <a:pt x="80" y="110"/>
                    <a:pt x="110" y="122"/>
                    <a:pt x="125" y="149"/>
                  </a:cubicBezTo>
                  <a:cubicBezTo>
                    <a:pt x="139" y="176"/>
                    <a:pt x="133" y="208"/>
                    <a:pt x="111" y="220"/>
                  </a:cubicBezTo>
                  <a:close/>
                  <a:moveTo>
                    <a:pt x="307" y="146"/>
                  </a:moveTo>
                  <a:cubicBezTo>
                    <a:pt x="190" y="210"/>
                    <a:pt x="190" y="210"/>
                    <a:pt x="190" y="210"/>
                  </a:cubicBezTo>
                  <a:cubicBezTo>
                    <a:pt x="187" y="211"/>
                    <a:pt x="184" y="210"/>
                    <a:pt x="183" y="208"/>
                  </a:cubicBezTo>
                  <a:cubicBezTo>
                    <a:pt x="181" y="206"/>
                    <a:pt x="182" y="202"/>
                    <a:pt x="185" y="201"/>
                  </a:cubicBezTo>
                  <a:cubicBezTo>
                    <a:pt x="303" y="137"/>
                    <a:pt x="303" y="137"/>
                    <a:pt x="303" y="137"/>
                  </a:cubicBezTo>
                  <a:cubicBezTo>
                    <a:pt x="305" y="136"/>
                    <a:pt x="308" y="137"/>
                    <a:pt x="309" y="139"/>
                  </a:cubicBezTo>
                  <a:cubicBezTo>
                    <a:pt x="311" y="142"/>
                    <a:pt x="310" y="145"/>
                    <a:pt x="307" y="146"/>
                  </a:cubicBezTo>
                  <a:close/>
                  <a:moveTo>
                    <a:pt x="86" y="165"/>
                  </a:moveTo>
                  <a:cubicBezTo>
                    <a:pt x="76" y="147"/>
                    <a:pt x="76" y="147"/>
                    <a:pt x="76" y="147"/>
                  </a:cubicBezTo>
                  <a:cubicBezTo>
                    <a:pt x="77" y="147"/>
                    <a:pt x="78" y="147"/>
                    <a:pt x="79" y="147"/>
                  </a:cubicBezTo>
                  <a:cubicBezTo>
                    <a:pt x="83" y="149"/>
                    <a:pt x="85" y="153"/>
                    <a:pt x="85" y="153"/>
                  </a:cubicBezTo>
                  <a:cubicBezTo>
                    <a:pt x="87" y="155"/>
                    <a:pt x="90" y="156"/>
                    <a:pt x="92" y="155"/>
                  </a:cubicBezTo>
                  <a:cubicBezTo>
                    <a:pt x="95" y="153"/>
                    <a:pt x="96" y="150"/>
                    <a:pt x="94" y="148"/>
                  </a:cubicBezTo>
                  <a:cubicBezTo>
                    <a:pt x="94" y="147"/>
                    <a:pt x="90" y="140"/>
                    <a:pt x="82" y="138"/>
                  </a:cubicBezTo>
                  <a:cubicBezTo>
                    <a:pt x="78" y="137"/>
                    <a:pt x="75" y="137"/>
                    <a:pt x="71" y="138"/>
                  </a:cubicBezTo>
                  <a:cubicBezTo>
                    <a:pt x="70" y="136"/>
                    <a:pt x="67" y="135"/>
                    <a:pt x="64" y="136"/>
                  </a:cubicBezTo>
                  <a:cubicBezTo>
                    <a:pt x="62" y="138"/>
                    <a:pt x="61" y="141"/>
                    <a:pt x="62" y="143"/>
                  </a:cubicBezTo>
                  <a:cubicBezTo>
                    <a:pt x="60" y="145"/>
                    <a:pt x="58" y="148"/>
                    <a:pt x="57" y="152"/>
                  </a:cubicBezTo>
                  <a:cubicBezTo>
                    <a:pt x="55" y="160"/>
                    <a:pt x="58" y="167"/>
                    <a:pt x="59" y="168"/>
                  </a:cubicBezTo>
                  <a:cubicBezTo>
                    <a:pt x="59" y="169"/>
                    <a:pt x="63" y="176"/>
                    <a:pt x="71" y="178"/>
                  </a:cubicBezTo>
                  <a:cubicBezTo>
                    <a:pt x="75" y="179"/>
                    <a:pt x="78" y="179"/>
                    <a:pt x="82" y="178"/>
                  </a:cubicBezTo>
                  <a:cubicBezTo>
                    <a:pt x="92" y="195"/>
                    <a:pt x="92" y="195"/>
                    <a:pt x="92" y="195"/>
                  </a:cubicBezTo>
                  <a:cubicBezTo>
                    <a:pt x="86" y="195"/>
                    <a:pt x="83" y="191"/>
                    <a:pt x="82" y="190"/>
                  </a:cubicBezTo>
                  <a:cubicBezTo>
                    <a:pt x="81" y="187"/>
                    <a:pt x="78" y="186"/>
                    <a:pt x="76" y="188"/>
                  </a:cubicBezTo>
                  <a:cubicBezTo>
                    <a:pt x="73" y="189"/>
                    <a:pt x="72" y="192"/>
                    <a:pt x="74" y="194"/>
                  </a:cubicBezTo>
                  <a:cubicBezTo>
                    <a:pt x="77" y="201"/>
                    <a:pt x="86" y="208"/>
                    <a:pt x="97" y="204"/>
                  </a:cubicBezTo>
                  <a:cubicBezTo>
                    <a:pt x="97" y="205"/>
                    <a:pt x="97" y="205"/>
                    <a:pt x="97" y="205"/>
                  </a:cubicBezTo>
                  <a:cubicBezTo>
                    <a:pt x="99" y="208"/>
                    <a:pt x="102" y="209"/>
                    <a:pt x="104" y="207"/>
                  </a:cubicBezTo>
                  <a:cubicBezTo>
                    <a:pt x="107" y="206"/>
                    <a:pt x="108" y="203"/>
                    <a:pt x="106" y="201"/>
                  </a:cubicBezTo>
                  <a:cubicBezTo>
                    <a:pt x="105" y="199"/>
                    <a:pt x="105" y="199"/>
                    <a:pt x="105" y="199"/>
                  </a:cubicBezTo>
                  <a:cubicBezTo>
                    <a:pt x="114" y="192"/>
                    <a:pt x="113" y="181"/>
                    <a:pt x="109" y="175"/>
                  </a:cubicBezTo>
                  <a:cubicBezTo>
                    <a:pt x="106" y="168"/>
                    <a:pt x="97" y="161"/>
                    <a:pt x="86" y="165"/>
                  </a:cubicBezTo>
                  <a:close/>
                  <a:moveTo>
                    <a:pt x="74" y="168"/>
                  </a:moveTo>
                  <a:cubicBezTo>
                    <a:pt x="70" y="167"/>
                    <a:pt x="68" y="163"/>
                    <a:pt x="68" y="163"/>
                  </a:cubicBezTo>
                  <a:cubicBezTo>
                    <a:pt x="67" y="161"/>
                    <a:pt x="65" y="156"/>
                    <a:pt x="68" y="152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6" y="168"/>
                    <a:pt x="75" y="168"/>
                    <a:pt x="74" y="168"/>
                  </a:cubicBezTo>
                  <a:close/>
                  <a:moveTo>
                    <a:pt x="100" y="190"/>
                  </a:moveTo>
                  <a:cubicBezTo>
                    <a:pt x="91" y="174"/>
                    <a:pt x="91" y="174"/>
                    <a:pt x="91" y="174"/>
                  </a:cubicBezTo>
                  <a:cubicBezTo>
                    <a:pt x="96" y="174"/>
                    <a:pt x="99" y="178"/>
                    <a:pt x="100" y="180"/>
                  </a:cubicBezTo>
                  <a:cubicBezTo>
                    <a:pt x="101" y="181"/>
                    <a:pt x="103" y="186"/>
                    <a:pt x="100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55255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THREE</a:t>
            </a:r>
            <a:r>
              <a:rPr kumimoji="1" lang="zh-CN" altLang="en-US" dirty="0"/>
              <a:t> 经验教训</a:t>
            </a:r>
          </a:p>
        </p:txBody>
      </p:sp>
      <p:grpSp>
        <p:nvGrpSpPr>
          <p:cNvPr id="3" name="组 2"/>
          <p:cNvGrpSpPr/>
          <p:nvPr/>
        </p:nvGrpSpPr>
        <p:grpSpPr>
          <a:xfrm rot="1146080">
            <a:off x="9128951" y="2993218"/>
            <a:ext cx="2666787" cy="2376393"/>
            <a:chOff x="4148138" y="2051050"/>
            <a:chExt cx="874713" cy="779463"/>
          </a:xfrm>
          <a:solidFill>
            <a:schemeClr val="bg1"/>
          </a:solidFill>
        </p:grpSpPr>
        <p:sp>
          <p:nvSpPr>
            <p:cNvPr id="4" name="Freeform 72"/>
            <p:cNvSpPr>
              <a:spLocks noEditPoints="1"/>
            </p:cNvSpPr>
            <p:nvPr/>
          </p:nvSpPr>
          <p:spPr bwMode="auto">
            <a:xfrm>
              <a:off x="4367213" y="2193925"/>
              <a:ext cx="655638" cy="563563"/>
            </a:xfrm>
            <a:custGeom>
              <a:avLst/>
              <a:gdLst>
                <a:gd name="T0" fmla="*/ 295 w 313"/>
                <a:gd name="T1" fmla="*/ 88 h 268"/>
                <a:gd name="T2" fmla="*/ 282 w 313"/>
                <a:gd name="T3" fmla="*/ 88 h 268"/>
                <a:gd name="T4" fmla="*/ 298 w 313"/>
                <a:gd name="T5" fmla="*/ 149 h 268"/>
                <a:gd name="T6" fmla="*/ 273 w 313"/>
                <a:gd name="T7" fmla="*/ 192 h 268"/>
                <a:gd name="T8" fmla="*/ 24 w 313"/>
                <a:gd name="T9" fmla="*/ 257 h 268"/>
                <a:gd name="T10" fmla="*/ 21 w 313"/>
                <a:gd name="T11" fmla="*/ 258 h 268"/>
                <a:gd name="T12" fmla="*/ 37 w 313"/>
                <a:gd name="T13" fmla="*/ 268 h 268"/>
                <a:gd name="T14" fmla="*/ 295 w 313"/>
                <a:gd name="T15" fmla="*/ 268 h 268"/>
                <a:gd name="T16" fmla="*/ 313 w 313"/>
                <a:gd name="T17" fmla="*/ 251 h 268"/>
                <a:gd name="T18" fmla="*/ 313 w 313"/>
                <a:gd name="T19" fmla="*/ 106 h 268"/>
                <a:gd name="T20" fmla="*/ 295 w 313"/>
                <a:gd name="T21" fmla="*/ 88 h 268"/>
                <a:gd name="T22" fmla="*/ 292 w 313"/>
                <a:gd name="T23" fmla="*/ 252 h 268"/>
                <a:gd name="T24" fmla="*/ 158 w 313"/>
                <a:gd name="T25" fmla="*/ 253 h 268"/>
                <a:gd name="T26" fmla="*/ 153 w 313"/>
                <a:gd name="T27" fmla="*/ 248 h 268"/>
                <a:gd name="T28" fmla="*/ 158 w 313"/>
                <a:gd name="T29" fmla="*/ 243 h 268"/>
                <a:gd name="T30" fmla="*/ 292 w 313"/>
                <a:gd name="T31" fmla="*/ 242 h 268"/>
                <a:gd name="T32" fmla="*/ 297 w 313"/>
                <a:gd name="T33" fmla="*/ 247 h 268"/>
                <a:gd name="T34" fmla="*/ 292 w 313"/>
                <a:gd name="T35" fmla="*/ 252 h 268"/>
                <a:gd name="T36" fmla="*/ 282 w 313"/>
                <a:gd name="T37" fmla="*/ 158 h 268"/>
                <a:gd name="T38" fmla="*/ 281 w 313"/>
                <a:gd name="T39" fmla="*/ 154 h 268"/>
                <a:gd name="T40" fmla="*/ 245 w 313"/>
                <a:gd name="T41" fmla="*/ 13 h 268"/>
                <a:gd name="T42" fmla="*/ 228 w 313"/>
                <a:gd name="T43" fmla="*/ 0 h 268"/>
                <a:gd name="T44" fmla="*/ 223 w 313"/>
                <a:gd name="T45" fmla="*/ 1 h 268"/>
                <a:gd name="T46" fmla="*/ 210 w 313"/>
                <a:gd name="T47" fmla="*/ 4 h 268"/>
                <a:gd name="T48" fmla="*/ 241 w 313"/>
                <a:gd name="T49" fmla="*/ 59 h 268"/>
                <a:gd name="T50" fmla="*/ 227 w 313"/>
                <a:gd name="T51" fmla="*/ 107 h 268"/>
                <a:gd name="T52" fmla="*/ 2 w 313"/>
                <a:gd name="T53" fmla="*/ 233 h 268"/>
                <a:gd name="T54" fmla="*/ 0 w 313"/>
                <a:gd name="T55" fmla="*/ 233 h 268"/>
                <a:gd name="T56" fmla="*/ 15 w 313"/>
                <a:gd name="T57" fmla="*/ 241 h 268"/>
                <a:gd name="T58" fmla="*/ 19 w 313"/>
                <a:gd name="T59" fmla="*/ 241 h 268"/>
                <a:gd name="T60" fmla="*/ 269 w 313"/>
                <a:gd name="T61" fmla="*/ 175 h 268"/>
                <a:gd name="T62" fmla="*/ 282 w 313"/>
                <a:gd name="T63" fmla="*/ 158 h 268"/>
                <a:gd name="T64" fmla="*/ 259 w 313"/>
                <a:gd name="T65" fmla="*/ 159 h 268"/>
                <a:gd name="T66" fmla="*/ 131 w 313"/>
                <a:gd name="T67" fmla="*/ 198 h 268"/>
                <a:gd name="T68" fmla="*/ 125 w 313"/>
                <a:gd name="T69" fmla="*/ 195 h 268"/>
                <a:gd name="T70" fmla="*/ 128 w 313"/>
                <a:gd name="T71" fmla="*/ 189 h 268"/>
                <a:gd name="T72" fmla="*/ 256 w 313"/>
                <a:gd name="T73" fmla="*/ 149 h 268"/>
                <a:gd name="T74" fmla="*/ 263 w 313"/>
                <a:gd name="T75" fmla="*/ 153 h 268"/>
                <a:gd name="T76" fmla="*/ 259 w 313"/>
                <a:gd name="T77" fmla="*/ 159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13" h="268">
                  <a:moveTo>
                    <a:pt x="295" y="88"/>
                  </a:moveTo>
                  <a:cubicBezTo>
                    <a:pt x="282" y="88"/>
                    <a:pt x="282" y="88"/>
                    <a:pt x="282" y="88"/>
                  </a:cubicBezTo>
                  <a:cubicBezTo>
                    <a:pt x="298" y="149"/>
                    <a:pt x="298" y="149"/>
                    <a:pt x="298" y="149"/>
                  </a:cubicBezTo>
                  <a:cubicBezTo>
                    <a:pt x="303" y="168"/>
                    <a:pt x="292" y="187"/>
                    <a:pt x="273" y="192"/>
                  </a:cubicBezTo>
                  <a:cubicBezTo>
                    <a:pt x="24" y="257"/>
                    <a:pt x="24" y="257"/>
                    <a:pt x="24" y="257"/>
                  </a:cubicBezTo>
                  <a:cubicBezTo>
                    <a:pt x="23" y="258"/>
                    <a:pt x="22" y="258"/>
                    <a:pt x="21" y="258"/>
                  </a:cubicBezTo>
                  <a:cubicBezTo>
                    <a:pt x="24" y="264"/>
                    <a:pt x="30" y="268"/>
                    <a:pt x="37" y="268"/>
                  </a:cubicBezTo>
                  <a:cubicBezTo>
                    <a:pt x="295" y="268"/>
                    <a:pt x="295" y="268"/>
                    <a:pt x="295" y="268"/>
                  </a:cubicBezTo>
                  <a:cubicBezTo>
                    <a:pt x="305" y="268"/>
                    <a:pt x="313" y="261"/>
                    <a:pt x="313" y="251"/>
                  </a:cubicBezTo>
                  <a:cubicBezTo>
                    <a:pt x="313" y="106"/>
                    <a:pt x="313" y="106"/>
                    <a:pt x="313" y="106"/>
                  </a:cubicBezTo>
                  <a:cubicBezTo>
                    <a:pt x="313" y="96"/>
                    <a:pt x="305" y="88"/>
                    <a:pt x="295" y="88"/>
                  </a:cubicBezTo>
                  <a:close/>
                  <a:moveTo>
                    <a:pt x="292" y="252"/>
                  </a:moveTo>
                  <a:cubicBezTo>
                    <a:pt x="158" y="253"/>
                    <a:pt x="158" y="253"/>
                    <a:pt x="158" y="253"/>
                  </a:cubicBezTo>
                  <a:cubicBezTo>
                    <a:pt x="155" y="253"/>
                    <a:pt x="153" y="251"/>
                    <a:pt x="153" y="248"/>
                  </a:cubicBezTo>
                  <a:cubicBezTo>
                    <a:pt x="153" y="245"/>
                    <a:pt x="155" y="243"/>
                    <a:pt x="158" y="243"/>
                  </a:cubicBezTo>
                  <a:cubicBezTo>
                    <a:pt x="292" y="242"/>
                    <a:pt x="292" y="242"/>
                    <a:pt x="292" y="242"/>
                  </a:cubicBezTo>
                  <a:cubicBezTo>
                    <a:pt x="295" y="242"/>
                    <a:pt x="297" y="245"/>
                    <a:pt x="297" y="247"/>
                  </a:cubicBezTo>
                  <a:cubicBezTo>
                    <a:pt x="297" y="250"/>
                    <a:pt x="295" y="252"/>
                    <a:pt x="292" y="252"/>
                  </a:cubicBezTo>
                  <a:close/>
                  <a:moveTo>
                    <a:pt x="282" y="158"/>
                  </a:moveTo>
                  <a:cubicBezTo>
                    <a:pt x="282" y="157"/>
                    <a:pt x="282" y="155"/>
                    <a:pt x="281" y="154"/>
                  </a:cubicBezTo>
                  <a:cubicBezTo>
                    <a:pt x="245" y="13"/>
                    <a:pt x="245" y="13"/>
                    <a:pt x="245" y="13"/>
                  </a:cubicBezTo>
                  <a:cubicBezTo>
                    <a:pt x="243" y="5"/>
                    <a:pt x="235" y="0"/>
                    <a:pt x="228" y="0"/>
                  </a:cubicBezTo>
                  <a:cubicBezTo>
                    <a:pt x="226" y="0"/>
                    <a:pt x="225" y="0"/>
                    <a:pt x="223" y="1"/>
                  </a:cubicBezTo>
                  <a:cubicBezTo>
                    <a:pt x="210" y="4"/>
                    <a:pt x="210" y="4"/>
                    <a:pt x="210" y="4"/>
                  </a:cubicBezTo>
                  <a:cubicBezTo>
                    <a:pt x="241" y="59"/>
                    <a:pt x="241" y="59"/>
                    <a:pt x="241" y="59"/>
                  </a:cubicBezTo>
                  <a:cubicBezTo>
                    <a:pt x="250" y="76"/>
                    <a:pt x="244" y="97"/>
                    <a:pt x="227" y="107"/>
                  </a:cubicBezTo>
                  <a:cubicBezTo>
                    <a:pt x="2" y="233"/>
                    <a:pt x="2" y="233"/>
                    <a:pt x="2" y="233"/>
                  </a:cubicBezTo>
                  <a:cubicBezTo>
                    <a:pt x="1" y="233"/>
                    <a:pt x="1" y="233"/>
                    <a:pt x="0" y="233"/>
                  </a:cubicBezTo>
                  <a:cubicBezTo>
                    <a:pt x="3" y="238"/>
                    <a:pt x="9" y="241"/>
                    <a:pt x="15" y="241"/>
                  </a:cubicBezTo>
                  <a:cubicBezTo>
                    <a:pt x="16" y="241"/>
                    <a:pt x="18" y="241"/>
                    <a:pt x="19" y="241"/>
                  </a:cubicBezTo>
                  <a:cubicBezTo>
                    <a:pt x="269" y="175"/>
                    <a:pt x="269" y="175"/>
                    <a:pt x="269" y="175"/>
                  </a:cubicBezTo>
                  <a:cubicBezTo>
                    <a:pt x="277" y="173"/>
                    <a:pt x="282" y="166"/>
                    <a:pt x="282" y="158"/>
                  </a:cubicBezTo>
                  <a:close/>
                  <a:moveTo>
                    <a:pt x="259" y="159"/>
                  </a:moveTo>
                  <a:cubicBezTo>
                    <a:pt x="131" y="198"/>
                    <a:pt x="131" y="198"/>
                    <a:pt x="131" y="198"/>
                  </a:cubicBezTo>
                  <a:cubicBezTo>
                    <a:pt x="129" y="199"/>
                    <a:pt x="126" y="198"/>
                    <a:pt x="125" y="195"/>
                  </a:cubicBezTo>
                  <a:cubicBezTo>
                    <a:pt x="124" y="192"/>
                    <a:pt x="126" y="190"/>
                    <a:pt x="128" y="189"/>
                  </a:cubicBezTo>
                  <a:cubicBezTo>
                    <a:pt x="256" y="149"/>
                    <a:pt x="256" y="149"/>
                    <a:pt x="256" y="149"/>
                  </a:cubicBezTo>
                  <a:cubicBezTo>
                    <a:pt x="259" y="149"/>
                    <a:pt x="262" y="150"/>
                    <a:pt x="263" y="153"/>
                  </a:cubicBezTo>
                  <a:cubicBezTo>
                    <a:pt x="263" y="155"/>
                    <a:pt x="262" y="158"/>
                    <a:pt x="259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3"/>
            <p:cNvSpPr>
              <a:spLocks noEditPoints="1"/>
            </p:cNvSpPr>
            <p:nvPr/>
          </p:nvSpPr>
          <p:spPr bwMode="auto">
            <a:xfrm>
              <a:off x="4148138" y="2051050"/>
              <a:ext cx="874713" cy="779463"/>
            </a:xfrm>
            <a:custGeom>
              <a:avLst/>
              <a:gdLst>
                <a:gd name="T0" fmla="*/ 141 w 417"/>
                <a:gd name="T1" fmla="*/ 336 h 371"/>
                <a:gd name="T2" fmla="*/ 124 w 417"/>
                <a:gd name="T3" fmla="*/ 326 h 371"/>
                <a:gd name="T4" fmla="*/ 141 w 417"/>
                <a:gd name="T5" fmla="*/ 371 h 371"/>
                <a:gd name="T6" fmla="*/ 417 w 417"/>
                <a:gd name="T7" fmla="*/ 354 h 371"/>
                <a:gd name="T8" fmla="*/ 399 w 417"/>
                <a:gd name="T9" fmla="*/ 336 h 371"/>
                <a:gd name="T10" fmla="*/ 329 w 417"/>
                <a:gd name="T11" fmla="*/ 136 h 371"/>
                <a:gd name="T12" fmla="*/ 243 w 417"/>
                <a:gd name="T13" fmla="*/ 0 h 371"/>
                <a:gd name="T14" fmla="*/ 9 w 417"/>
                <a:gd name="T15" fmla="*/ 128 h 371"/>
                <a:gd name="T16" fmla="*/ 3 w 417"/>
                <a:gd name="T17" fmla="*/ 152 h 371"/>
                <a:gd name="T18" fmla="*/ 89 w 417"/>
                <a:gd name="T19" fmla="*/ 287 h 371"/>
                <a:gd name="T20" fmla="*/ 323 w 417"/>
                <a:gd name="T21" fmla="*/ 159 h 371"/>
                <a:gd name="T22" fmla="*/ 111 w 417"/>
                <a:gd name="T23" fmla="*/ 220 h 371"/>
                <a:gd name="T24" fmla="*/ 57 w 417"/>
                <a:gd name="T25" fmla="*/ 122 h 371"/>
                <a:gd name="T26" fmla="*/ 111 w 417"/>
                <a:gd name="T27" fmla="*/ 220 h 371"/>
                <a:gd name="T28" fmla="*/ 190 w 417"/>
                <a:gd name="T29" fmla="*/ 210 h 371"/>
                <a:gd name="T30" fmla="*/ 185 w 417"/>
                <a:gd name="T31" fmla="*/ 201 h 371"/>
                <a:gd name="T32" fmla="*/ 309 w 417"/>
                <a:gd name="T33" fmla="*/ 139 h 371"/>
                <a:gd name="T34" fmla="*/ 86 w 417"/>
                <a:gd name="T35" fmla="*/ 165 h 371"/>
                <a:gd name="T36" fmla="*/ 79 w 417"/>
                <a:gd name="T37" fmla="*/ 147 h 371"/>
                <a:gd name="T38" fmla="*/ 92 w 417"/>
                <a:gd name="T39" fmla="*/ 155 h 371"/>
                <a:gd name="T40" fmla="*/ 82 w 417"/>
                <a:gd name="T41" fmla="*/ 138 h 371"/>
                <a:gd name="T42" fmla="*/ 64 w 417"/>
                <a:gd name="T43" fmla="*/ 136 h 371"/>
                <a:gd name="T44" fmla="*/ 57 w 417"/>
                <a:gd name="T45" fmla="*/ 152 h 371"/>
                <a:gd name="T46" fmla="*/ 71 w 417"/>
                <a:gd name="T47" fmla="*/ 178 h 371"/>
                <a:gd name="T48" fmla="*/ 92 w 417"/>
                <a:gd name="T49" fmla="*/ 195 h 371"/>
                <a:gd name="T50" fmla="*/ 76 w 417"/>
                <a:gd name="T51" fmla="*/ 188 h 371"/>
                <a:gd name="T52" fmla="*/ 97 w 417"/>
                <a:gd name="T53" fmla="*/ 204 h 371"/>
                <a:gd name="T54" fmla="*/ 104 w 417"/>
                <a:gd name="T55" fmla="*/ 207 h 371"/>
                <a:gd name="T56" fmla="*/ 105 w 417"/>
                <a:gd name="T57" fmla="*/ 199 h 371"/>
                <a:gd name="T58" fmla="*/ 86 w 417"/>
                <a:gd name="T59" fmla="*/ 165 h 371"/>
                <a:gd name="T60" fmla="*/ 68 w 417"/>
                <a:gd name="T61" fmla="*/ 163 h 371"/>
                <a:gd name="T62" fmla="*/ 77 w 417"/>
                <a:gd name="T63" fmla="*/ 168 h 371"/>
                <a:gd name="T64" fmla="*/ 100 w 417"/>
                <a:gd name="T65" fmla="*/ 190 h 371"/>
                <a:gd name="T66" fmla="*/ 100 w 417"/>
                <a:gd name="T67" fmla="*/ 18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7" h="371">
                  <a:moveTo>
                    <a:pt x="399" y="336"/>
                  </a:moveTo>
                  <a:cubicBezTo>
                    <a:pt x="141" y="336"/>
                    <a:pt x="141" y="336"/>
                    <a:pt x="141" y="336"/>
                  </a:cubicBezTo>
                  <a:cubicBezTo>
                    <a:pt x="134" y="336"/>
                    <a:pt x="128" y="332"/>
                    <a:pt x="125" y="326"/>
                  </a:cubicBezTo>
                  <a:cubicBezTo>
                    <a:pt x="125" y="326"/>
                    <a:pt x="124" y="326"/>
                    <a:pt x="124" y="326"/>
                  </a:cubicBezTo>
                  <a:cubicBezTo>
                    <a:pt x="124" y="354"/>
                    <a:pt x="124" y="354"/>
                    <a:pt x="124" y="354"/>
                  </a:cubicBezTo>
                  <a:cubicBezTo>
                    <a:pt x="124" y="363"/>
                    <a:pt x="132" y="371"/>
                    <a:pt x="141" y="371"/>
                  </a:cubicBezTo>
                  <a:cubicBezTo>
                    <a:pt x="399" y="371"/>
                    <a:pt x="399" y="371"/>
                    <a:pt x="399" y="371"/>
                  </a:cubicBezTo>
                  <a:cubicBezTo>
                    <a:pt x="409" y="371"/>
                    <a:pt x="417" y="363"/>
                    <a:pt x="417" y="354"/>
                  </a:cubicBezTo>
                  <a:cubicBezTo>
                    <a:pt x="417" y="319"/>
                    <a:pt x="417" y="319"/>
                    <a:pt x="417" y="319"/>
                  </a:cubicBezTo>
                  <a:cubicBezTo>
                    <a:pt x="417" y="329"/>
                    <a:pt x="409" y="336"/>
                    <a:pt x="399" y="336"/>
                  </a:cubicBezTo>
                  <a:close/>
                  <a:moveTo>
                    <a:pt x="332" y="144"/>
                  </a:moveTo>
                  <a:cubicBezTo>
                    <a:pt x="332" y="141"/>
                    <a:pt x="331" y="138"/>
                    <a:pt x="329" y="136"/>
                  </a:cubicBezTo>
                  <a:cubicBezTo>
                    <a:pt x="259" y="9"/>
                    <a:pt x="259" y="9"/>
                    <a:pt x="259" y="9"/>
                  </a:cubicBezTo>
                  <a:cubicBezTo>
                    <a:pt x="255" y="3"/>
                    <a:pt x="249" y="0"/>
                    <a:pt x="243" y="0"/>
                  </a:cubicBezTo>
                  <a:cubicBezTo>
                    <a:pt x="240" y="0"/>
                    <a:pt x="237" y="0"/>
                    <a:pt x="235" y="2"/>
                  </a:cubicBezTo>
                  <a:cubicBezTo>
                    <a:pt x="9" y="128"/>
                    <a:pt x="9" y="128"/>
                    <a:pt x="9" y="128"/>
                  </a:cubicBezTo>
                  <a:cubicBezTo>
                    <a:pt x="4" y="131"/>
                    <a:pt x="0" y="137"/>
                    <a:pt x="0" y="143"/>
                  </a:cubicBezTo>
                  <a:cubicBezTo>
                    <a:pt x="0" y="146"/>
                    <a:pt x="1" y="149"/>
                    <a:pt x="3" y="152"/>
                  </a:cubicBezTo>
                  <a:cubicBezTo>
                    <a:pt x="74" y="278"/>
                    <a:pt x="74" y="278"/>
                    <a:pt x="74" y="278"/>
                  </a:cubicBezTo>
                  <a:cubicBezTo>
                    <a:pt x="77" y="284"/>
                    <a:pt x="83" y="287"/>
                    <a:pt x="89" y="287"/>
                  </a:cubicBezTo>
                  <a:cubicBezTo>
                    <a:pt x="92" y="287"/>
                    <a:pt x="95" y="287"/>
                    <a:pt x="97" y="285"/>
                  </a:cubicBezTo>
                  <a:cubicBezTo>
                    <a:pt x="323" y="159"/>
                    <a:pt x="323" y="159"/>
                    <a:pt x="323" y="159"/>
                  </a:cubicBezTo>
                  <a:cubicBezTo>
                    <a:pt x="328" y="156"/>
                    <a:pt x="332" y="150"/>
                    <a:pt x="332" y="144"/>
                  </a:cubicBezTo>
                  <a:close/>
                  <a:moveTo>
                    <a:pt x="111" y="220"/>
                  </a:moveTo>
                  <a:cubicBezTo>
                    <a:pt x="88" y="232"/>
                    <a:pt x="58" y="220"/>
                    <a:pt x="43" y="193"/>
                  </a:cubicBezTo>
                  <a:cubicBezTo>
                    <a:pt x="29" y="166"/>
                    <a:pt x="35" y="134"/>
                    <a:pt x="57" y="122"/>
                  </a:cubicBezTo>
                  <a:cubicBezTo>
                    <a:pt x="80" y="110"/>
                    <a:pt x="110" y="122"/>
                    <a:pt x="125" y="149"/>
                  </a:cubicBezTo>
                  <a:cubicBezTo>
                    <a:pt x="139" y="176"/>
                    <a:pt x="133" y="208"/>
                    <a:pt x="111" y="220"/>
                  </a:cubicBezTo>
                  <a:close/>
                  <a:moveTo>
                    <a:pt x="307" y="146"/>
                  </a:moveTo>
                  <a:cubicBezTo>
                    <a:pt x="190" y="210"/>
                    <a:pt x="190" y="210"/>
                    <a:pt x="190" y="210"/>
                  </a:cubicBezTo>
                  <a:cubicBezTo>
                    <a:pt x="187" y="211"/>
                    <a:pt x="184" y="210"/>
                    <a:pt x="183" y="208"/>
                  </a:cubicBezTo>
                  <a:cubicBezTo>
                    <a:pt x="181" y="206"/>
                    <a:pt x="182" y="202"/>
                    <a:pt x="185" y="201"/>
                  </a:cubicBezTo>
                  <a:cubicBezTo>
                    <a:pt x="303" y="137"/>
                    <a:pt x="303" y="137"/>
                    <a:pt x="303" y="137"/>
                  </a:cubicBezTo>
                  <a:cubicBezTo>
                    <a:pt x="305" y="136"/>
                    <a:pt x="308" y="137"/>
                    <a:pt x="309" y="139"/>
                  </a:cubicBezTo>
                  <a:cubicBezTo>
                    <a:pt x="311" y="142"/>
                    <a:pt x="310" y="145"/>
                    <a:pt x="307" y="146"/>
                  </a:cubicBezTo>
                  <a:close/>
                  <a:moveTo>
                    <a:pt x="86" y="165"/>
                  </a:moveTo>
                  <a:cubicBezTo>
                    <a:pt x="76" y="147"/>
                    <a:pt x="76" y="147"/>
                    <a:pt x="76" y="147"/>
                  </a:cubicBezTo>
                  <a:cubicBezTo>
                    <a:pt x="77" y="147"/>
                    <a:pt x="78" y="147"/>
                    <a:pt x="79" y="147"/>
                  </a:cubicBezTo>
                  <a:cubicBezTo>
                    <a:pt x="83" y="149"/>
                    <a:pt x="85" y="153"/>
                    <a:pt x="85" y="153"/>
                  </a:cubicBezTo>
                  <a:cubicBezTo>
                    <a:pt x="87" y="155"/>
                    <a:pt x="90" y="156"/>
                    <a:pt x="92" y="155"/>
                  </a:cubicBezTo>
                  <a:cubicBezTo>
                    <a:pt x="95" y="153"/>
                    <a:pt x="96" y="150"/>
                    <a:pt x="94" y="148"/>
                  </a:cubicBezTo>
                  <a:cubicBezTo>
                    <a:pt x="94" y="147"/>
                    <a:pt x="90" y="140"/>
                    <a:pt x="82" y="138"/>
                  </a:cubicBezTo>
                  <a:cubicBezTo>
                    <a:pt x="78" y="137"/>
                    <a:pt x="75" y="137"/>
                    <a:pt x="71" y="138"/>
                  </a:cubicBezTo>
                  <a:cubicBezTo>
                    <a:pt x="70" y="136"/>
                    <a:pt x="67" y="135"/>
                    <a:pt x="64" y="136"/>
                  </a:cubicBezTo>
                  <a:cubicBezTo>
                    <a:pt x="62" y="138"/>
                    <a:pt x="61" y="141"/>
                    <a:pt x="62" y="143"/>
                  </a:cubicBezTo>
                  <a:cubicBezTo>
                    <a:pt x="60" y="145"/>
                    <a:pt x="58" y="148"/>
                    <a:pt x="57" y="152"/>
                  </a:cubicBezTo>
                  <a:cubicBezTo>
                    <a:pt x="55" y="160"/>
                    <a:pt x="58" y="167"/>
                    <a:pt x="59" y="168"/>
                  </a:cubicBezTo>
                  <a:cubicBezTo>
                    <a:pt x="59" y="169"/>
                    <a:pt x="63" y="176"/>
                    <a:pt x="71" y="178"/>
                  </a:cubicBezTo>
                  <a:cubicBezTo>
                    <a:pt x="75" y="179"/>
                    <a:pt x="78" y="179"/>
                    <a:pt x="82" y="178"/>
                  </a:cubicBezTo>
                  <a:cubicBezTo>
                    <a:pt x="92" y="195"/>
                    <a:pt x="92" y="195"/>
                    <a:pt x="92" y="195"/>
                  </a:cubicBezTo>
                  <a:cubicBezTo>
                    <a:pt x="86" y="195"/>
                    <a:pt x="83" y="191"/>
                    <a:pt x="82" y="190"/>
                  </a:cubicBezTo>
                  <a:cubicBezTo>
                    <a:pt x="81" y="187"/>
                    <a:pt x="78" y="186"/>
                    <a:pt x="76" y="188"/>
                  </a:cubicBezTo>
                  <a:cubicBezTo>
                    <a:pt x="73" y="189"/>
                    <a:pt x="72" y="192"/>
                    <a:pt x="74" y="194"/>
                  </a:cubicBezTo>
                  <a:cubicBezTo>
                    <a:pt x="77" y="201"/>
                    <a:pt x="86" y="208"/>
                    <a:pt x="97" y="204"/>
                  </a:cubicBezTo>
                  <a:cubicBezTo>
                    <a:pt x="97" y="205"/>
                    <a:pt x="97" y="205"/>
                    <a:pt x="97" y="205"/>
                  </a:cubicBezTo>
                  <a:cubicBezTo>
                    <a:pt x="99" y="208"/>
                    <a:pt x="102" y="209"/>
                    <a:pt x="104" y="207"/>
                  </a:cubicBezTo>
                  <a:cubicBezTo>
                    <a:pt x="107" y="206"/>
                    <a:pt x="108" y="203"/>
                    <a:pt x="106" y="201"/>
                  </a:cubicBezTo>
                  <a:cubicBezTo>
                    <a:pt x="105" y="199"/>
                    <a:pt x="105" y="199"/>
                    <a:pt x="105" y="199"/>
                  </a:cubicBezTo>
                  <a:cubicBezTo>
                    <a:pt x="114" y="192"/>
                    <a:pt x="113" y="181"/>
                    <a:pt x="109" y="175"/>
                  </a:cubicBezTo>
                  <a:cubicBezTo>
                    <a:pt x="106" y="168"/>
                    <a:pt x="97" y="161"/>
                    <a:pt x="86" y="165"/>
                  </a:cubicBezTo>
                  <a:close/>
                  <a:moveTo>
                    <a:pt x="74" y="168"/>
                  </a:moveTo>
                  <a:cubicBezTo>
                    <a:pt x="70" y="167"/>
                    <a:pt x="68" y="163"/>
                    <a:pt x="68" y="163"/>
                  </a:cubicBezTo>
                  <a:cubicBezTo>
                    <a:pt x="67" y="161"/>
                    <a:pt x="65" y="156"/>
                    <a:pt x="68" y="152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6" y="168"/>
                    <a:pt x="75" y="168"/>
                    <a:pt x="74" y="168"/>
                  </a:cubicBezTo>
                  <a:close/>
                  <a:moveTo>
                    <a:pt x="100" y="190"/>
                  </a:moveTo>
                  <a:cubicBezTo>
                    <a:pt x="91" y="174"/>
                    <a:pt x="91" y="174"/>
                    <a:pt x="91" y="174"/>
                  </a:cubicBezTo>
                  <a:cubicBezTo>
                    <a:pt x="96" y="174"/>
                    <a:pt x="99" y="178"/>
                    <a:pt x="100" y="180"/>
                  </a:cubicBezTo>
                  <a:cubicBezTo>
                    <a:pt x="101" y="181"/>
                    <a:pt x="103" y="186"/>
                    <a:pt x="100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" name="Freeform 64"/>
          <p:cNvSpPr>
            <a:spLocks noEditPoints="1"/>
          </p:cNvSpPr>
          <p:nvPr/>
        </p:nvSpPr>
        <p:spPr bwMode="auto">
          <a:xfrm rot="19992233">
            <a:off x="644540" y="2060124"/>
            <a:ext cx="1741309" cy="2185985"/>
          </a:xfrm>
          <a:custGeom>
            <a:avLst/>
            <a:gdLst>
              <a:gd name="T0" fmla="*/ 209 w 317"/>
              <a:gd name="T1" fmla="*/ 99 h 398"/>
              <a:gd name="T2" fmla="*/ 119 w 317"/>
              <a:gd name="T3" fmla="*/ 105 h 398"/>
              <a:gd name="T4" fmla="*/ 86 w 317"/>
              <a:gd name="T5" fmla="*/ 99 h 398"/>
              <a:gd name="T6" fmla="*/ 0 w 317"/>
              <a:gd name="T7" fmla="*/ 316 h 398"/>
              <a:gd name="T8" fmla="*/ 230 w 317"/>
              <a:gd name="T9" fmla="*/ 398 h 398"/>
              <a:gd name="T10" fmla="*/ 317 w 317"/>
              <a:gd name="T11" fmla="*/ 214 h 398"/>
              <a:gd name="T12" fmla="*/ 230 w 317"/>
              <a:gd name="T13" fmla="*/ 99 h 398"/>
              <a:gd name="T14" fmla="*/ 171 w 317"/>
              <a:gd name="T15" fmla="*/ 334 h 398"/>
              <a:gd name="T16" fmla="*/ 153 w 317"/>
              <a:gd name="T17" fmla="*/ 334 h 398"/>
              <a:gd name="T18" fmla="*/ 113 w 317"/>
              <a:gd name="T19" fmla="*/ 282 h 398"/>
              <a:gd name="T20" fmla="*/ 131 w 317"/>
              <a:gd name="T21" fmla="*/ 282 h 398"/>
              <a:gd name="T22" fmla="*/ 153 w 317"/>
              <a:gd name="T23" fmla="*/ 311 h 398"/>
              <a:gd name="T24" fmla="*/ 113 w 317"/>
              <a:gd name="T25" fmla="*/ 203 h 398"/>
              <a:gd name="T26" fmla="*/ 153 w 317"/>
              <a:gd name="T27" fmla="*/ 150 h 398"/>
              <a:gd name="T28" fmla="*/ 171 w 317"/>
              <a:gd name="T29" fmla="*/ 150 h 398"/>
              <a:gd name="T30" fmla="*/ 210 w 317"/>
              <a:gd name="T31" fmla="*/ 203 h 398"/>
              <a:gd name="T32" fmla="*/ 192 w 317"/>
              <a:gd name="T33" fmla="*/ 203 h 398"/>
              <a:gd name="T34" fmla="*/ 171 w 317"/>
              <a:gd name="T35" fmla="*/ 173 h 398"/>
              <a:gd name="T36" fmla="*/ 210 w 317"/>
              <a:gd name="T37" fmla="*/ 282 h 398"/>
              <a:gd name="T38" fmla="*/ 211 w 317"/>
              <a:gd name="T39" fmla="*/ 375 h 398"/>
              <a:gd name="T40" fmla="*/ 211 w 317"/>
              <a:gd name="T41" fmla="*/ 364 h 398"/>
              <a:gd name="T42" fmla="*/ 285 w 317"/>
              <a:gd name="T43" fmla="*/ 317 h 398"/>
              <a:gd name="T44" fmla="*/ 296 w 317"/>
              <a:gd name="T45" fmla="*/ 317 h 398"/>
              <a:gd name="T46" fmla="*/ 171 w 317"/>
              <a:gd name="T47" fmla="*/ 252 h 398"/>
              <a:gd name="T48" fmla="*/ 192 w 317"/>
              <a:gd name="T49" fmla="*/ 282 h 398"/>
              <a:gd name="T50" fmla="*/ 131 w 317"/>
              <a:gd name="T51" fmla="*/ 203 h 398"/>
              <a:gd name="T52" fmla="*/ 153 w 317"/>
              <a:gd name="T53" fmla="*/ 173 h 398"/>
              <a:gd name="T54" fmla="*/ 119 w 317"/>
              <a:gd name="T55" fmla="*/ 79 h 398"/>
              <a:gd name="T56" fmla="*/ 203 w 317"/>
              <a:gd name="T57" fmla="*/ 80 h 398"/>
              <a:gd name="T58" fmla="*/ 211 w 317"/>
              <a:gd name="T59" fmla="*/ 0 h 398"/>
              <a:gd name="T60" fmla="*/ 79 w 317"/>
              <a:gd name="T61" fmla="*/ 24 h 398"/>
              <a:gd name="T62" fmla="*/ 119 w 317"/>
              <a:gd name="T63" fmla="*/ 79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17" h="398">
                <a:moveTo>
                  <a:pt x="230" y="99"/>
                </a:moveTo>
                <a:cubicBezTo>
                  <a:pt x="209" y="99"/>
                  <a:pt x="209" y="99"/>
                  <a:pt x="209" y="99"/>
                </a:cubicBezTo>
                <a:cubicBezTo>
                  <a:pt x="207" y="103"/>
                  <a:pt x="203" y="105"/>
                  <a:pt x="198" y="105"/>
                </a:cubicBezTo>
                <a:cubicBezTo>
                  <a:pt x="119" y="105"/>
                  <a:pt x="119" y="105"/>
                  <a:pt x="119" y="105"/>
                </a:cubicBezTo>
                <a:cubicBezTo>
                  <a:pt x="114" y="105"/>
                  <a:pt x="110" y="103"/>
                  <a:pt x="107" y="99"/>
                </a:cubicBezTo>
                <a:cubicBezTo>
                  <a:pt x="94" y="99"/>
                  <a:pt x="86" y="99"/>
                  <a:pt x="86" y="99"/>
                </a:cubicBezTo>
                <a:cubicBezTo>
                  <a:pt x="86" y="99"/>
                  <a:pt x="0" y="99"/>
                  <a:pt x="0" y="180"/>
                </a:cubicBezTo>
                <a:cubicBezTo>
                  <a:pt x="0" y="316"/>
                  <a:pt x="0" y="316"/>
                  <a:pt x="0" y="316"/>
                </a:cubicBezTo>
                <a:cubicBezTo>
                  <a:pt x="0" y="316"/>
                  <a:pt x="0" y="398"/>
                  <a:pt x="86" y="398"/>
                </a:cubicBezTo>
                <a:cubicBezTo>
                  <a:pt x="173" y="398"/>
                  <a:pt x="230" y="398"/>
                  <a:pt x="230" y="398"/>
                </a:cubicBezTo>
                <a:cubicBezTo>
                  <a:pt x="230" y="398"/>
                  <a:pt x="317" y="398"/>
                  <a:pt x="317" y="316"/>
                </a:cubicBezTo>
                <a:cubicBezTo>
                  <a:pt x="317" y="254"/>
                  <a:pt x="317" y="214"/>
                  <a:pt x="317" y="214"/>
                </a:cubicBezTo>
                <a:cubicBezTo>
                  <a:pt x="317" y="193"/>
                  <a:pt x="317" y="180"/>
                  <a:pt x="317" y="180"/>
                </a:cubicBezTo>
                <a:cubicBezTo>
                  <a:pt x="317" y="180"/>
                  <a:pt x="317" y="99"/>
                  <a:pt x="230" y="99"/>
                </a:cubicBezTo>
                <a:close/>
                <a:moveTo>
                  <a:pt x="171" y="329"/>
                </a:moveTo>
                <a:cubicBezTo>
                  <a:pt x="171" y="334"/>
                  <a:pt x="171" y="334"/>
                  <a:pt x="171" y="334"/>
                </a:cubicBezTo>
                <a:cubicBezTo>
                  <a:pt x="171" y="339"/>
                  <a:pt x="167" y="343"/>
                  <a:pt x="162" y="343"/>
                </a:cubicBezTo>
                <a:cubicBezTo>
                  <a:pt x="157" y="343"/>
                  <a:pt x="153" y="339"/>
                  <a:pt x="153" y="334"/>
                </a:cubicBezTo>
                <a:cubicBezTo>
                  <a:pt x="153" y="329"/>
                  <a:pt x="153" y="329"/>
                  <a:pt x="153" y="329"/>
                </a:cubicBezTo>
                <a:cubicBezTo>
                  <a:pt x="122" y="325"/>
                  <a:pt x="113" y="297"/>
                  <a:pt x="113" y="282"/>
                </a:cubicBezTo>
                <a:cubicBezTo>
                  <a:pt x="113" y="277"/>
                  <a:pt x="117" y="273"/>
                  <a:pt x="122" y="273"/>
                </a:cubicBezTo>
                <a:cubicBezTo>
                  <a:pt x="127" y="273"/>
                  <a:pt x="131" y="277"/>
                  <a:pt x="131" y="282"/>
                </a:cubicBezTo>
                <a:cubicBezTo>
                  <a:pt x="131" y="282"/>
                  <a:pt x="131" y="282"/>
                  <a:pt x="131" y="282"/>
                </a:cubicBezTo>
                <a:cubicBezTo>
                  <a:pt x="131" y="284"/>
                  <a:pt x="132" y="306"/>
                  <a:pt x="153" y="311"/>
                </a:cubicBezTo>
                <a:cubicBezTo>
                  <a:pt x="153" y="250"/>
                  <a:pt x="153" y="250"/>
                  <a:pt x="153" y="250"/>
                </a:cubicBezTo>
                <a:cubicBezTo>
                  <a:pt x="122" y="246"/>
                  <a:pt x="113" y="218"/>
                  <a:pt x="113" y="203"/>
                </a:cubicBezTo>
                <a:cubicBezTo>
                  <a:pt x="113" y="187"/>
                  <a:pt x="122" y="159"/>
                  <a:pt x="153" y="155"/>
                </a:cubicBezTo>
                <a:cubicBezTo>
                  <a:pt x="153" y="150"/>
                  <a:pt x="153" y="150"/>
                  <a:pt x="153" y="150"/>
                </a:cubicBezTo>
                <a:cubicBezTo>
                  <a:pt x="153" y="145"/>
                  <a:pt x="157" y="141"/>
                  <a:pt x="162" y="141"/>
                </a:cubicBezTo>
                <a:cubicBezTo>
                  <a:pt x="167" y="141"/>
                  <a:pt x="171" y="145"/>
                  <a:pt x="171" y="150"/>
                </a:cubicBezTo>
                <a:cubicBezTo>
                  <a:pt x="171" y="155"/>
                  <a:pt x="171" y="155"/>
                  <a:pt x="171" y="155"/>
                </a:cubicBezTo>
                <a:cubicBezTo>
                  <a:pt x="201" y="159"/>
                  <a:pt x="210" y="187"/>
                  <a:pt x="210" y="203"/>
                </a:cubicBezTo>
                <a:cubicBezTo>
                  <a:pt x="210" y="208"/>
                  <a:pt x="206" y="212"/>
                  <a:pt x="201" y="212"/>
                </a:cubicBezTo>
                <a:cubicBezTo>
                  <a:pt x="196" y="212"/>
                  <a:pt x="192" y="208"/>
                  <a:pt x="192" y="203"/>
                </a:cubicBezTo>
                <a:cubicBezTo>
                  <a:pt x="192" y="203"/>
                  <a:pt x="192" y="203"/>
                  <a:pt x="192" y="203"/>
                </a:cubicBezTo>
                <a:cubicBezTo>
                  <a:pt x="192" y="200"/>
                  <a:pt x="191" y="178"/>
                  <a:pt x="171" y="173"/>
                </a:cubicBezTo>
                <a:cubicBezTo>
                  <a:pt x="171" y="234"/>
                  <a:pt x="171" y="234"/>
                  <a:pt x="171" y="234"/>
                </a:cubicBezTo>
                <a:cubicBezTo>
                  <a:pt x="201" y="238"/>
                  <a:pt x="210" y="266"/>
                  <a:pt x="210" y="282"/>
                </a:cubicBezTo>
                <a:cubicBezTo>
                  <a:pt x="210" y="297"/>
                  <a:pt x="201" y="325"/>
                  <a:pt x="171" y="329"/>
                </a:cubicBezTo>
                <a:close/>
                <a:moveTo>
                  <a:pt x="211" y="375"/>
                </a:moveTo>
                <a:cubicBezTo>
                  <a:pt x="208" y="375"/>
                  <a:pt x="205" y="373"/>
                  <a:pt x="205" y="370"/>
                </a:cubicBezTo>
                <a:cubicBezTo>
                  <a:pt x="205" y="366"/>
                  <a:pt x="208" y="364"/>
                  <a:pt x="211" y="364"/>
                </a:cubicBezTo>
                <a:cubicBezTo>
                  <a:pt x="283" y="364"/>
                  <a:pt x="285" y="319"/>
                  <a:pt x="285" y="317"/>
                </a:cubicBezTo>
                <a:cubicBezTo>
                  <a:pt x="285" y="317"/>
                  <a:pt x="285" y="317"/>
                  <a:pt x="285" y="317"/>
                </a:cubicBezTo>
                <a:cubicBezTo>
                  <a:pt x="285" y="313"/>
                  <a:pt x="287" y="311"/>
                  <a:pt x="290" y="311"/>
                </a:cubicBezTo>
                <a:cubicBezTo>
                  <a:pt x="294" y="311"/>
                  <a:pt x="296" y="313"/>
                  <a:pt x="296" y="317"/>
                </a:cubicBezTo>
                <a:cubicBezTo>
                  <a:pt x="296" y="317"/>
                  <a:pt x="295" y="375"/>
                  <a:pt x="211" y="375"/>
                </a:cubicBezTo>
                <a:close/>
                <a:moveTo>
                  <a:pt x="171" y="252"/>
                </a:moveTo>
                <a:cubicBezTo>
                  <a:pt x="171" y="311"/>
                  <a:pt x="171" y="311"/>
                  <a:pt x="171" y="311"/>
                </a:cubicBezTo>
                <a:cubicBezTo>
                  <a:pt x="191" y="306"/>
                  <a:pt x="192" y="284"/>
                  <a:pt x="192" y="282"/>
                </a:cubicBezTo>
                <a:cubicBezTo>
                  <a:pt x="192" y="279"/>
                  <a:pt x="191" y="257"/>
                  <a:pt x="171" y="252"/>
                </a:cubicBezTo>
                <a:close/>
                <a:moveTo>
                  <a:pt x="131" y="203"/>
                </a:moveTo>
                <a:cubicBezTo>
                  <a:pt x="131" y="205"/>
                  <a:pt x="132" y="227"/>
                  <a:pt x="153" y="232"/>
                </a:cubicBezTo>
                <a:cubicBezTo>
                  <a:pt x="153" y="173"/>
                  <a:pt x="153" y="173"/>
                  <a:pt x="153" y="173"/>
                </a:cubicBezTo>
                <a:cubicBezTo>
                  <a:pt x="132" y="178"/>
                  <a:pt x="131" y="200"/>
                  <a:pt x="131" y="203"/>
                </a:cubicBezTo>
                <a:close/>
                <a:moveTo>
                  <a:pt x="119" y="79"/>
                </a:moveTo>
                <a:cubicBezTo>
                  <a:pt x="198" y="79"/>
                  <a:pt x="198" y="79"/>
                  <a:pt x="198" y="79"/>
                </a:cubicBezTo>
                <a:cubicBezTo>
                  <a:pt x="200" y="79"/>
                  <a:pt x="202" y="79"/>
                  <a:pt x="203" y="80"/>
                </a:cubicBezTo>
                <a:cubicBezTo>
                  <a:pt x="218" y="63"/>
                  <a:pt x="238" y="39"/>
                  <a:pt x="238" y="24"/>
                </a:cubicBezTo>
                <a:cubicBezTo>
                  <a:pt x="238" y="0"/>
                  <a:pt x="211" y="0"/>
                  <a:pt x="211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105" y="0"/>
                  <a:pt x="79" y="0"/>
                  <a:pt x="79" y="24"/>
                </a:cubicBezTo>
                <a:cubicBezTo>
                  <a:pt x="79" y="39"/>
                  <a:pt x="98" y="63"/>
                  <a:pt x="113" y="80"/>
                </a:cubicBezTo>
                <a:cubicBezTo>
                  <a:pt x="115" y="79"/>
                  <a:pt x="117" y="79"/>
                  <a:pt x="119" y="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59005" y="5707008"/>
            <a:ext cx="6250429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lnSpc>
                <a:spcPct val="130000"/>
              </a:lnSpc>
              <a:defRPr/>
            </a:pPr>
            <a:r>
              <a:rPr lang="en-US" altLang="zh-CN" sz="3200" b="1" kern="0" dirty="0">
                <a:solidFill>
                  <a:schemeClr val="bg1"/>
                </a:solidFill>
                <a:ea typeface="微软雅黑" charset="0"/>
              </a:rPr>
              <a:t>CLICK</a:t>
            </a:r>
            <a:r>
              <a:rPr lang="zh-CN" altLang="en-US" sz="3200" b="1" kern="0" dirty="0">
                <a:solidFill>
                  <a:schemeClr val="bg1"/>
                </a:solidFill>
                <a:ea typeface="微软雅黑" charset="0"/>
              </a:rPr>
              <a:t> </a:t>
            </a:r>
            <a:r>
              <a:rPr lang="en-US" altLang="zh-CN" sz="3200" b="1" kern="0" dirty="0">
                <a:solidFill>
                  <a:schemeClr val="bg1"/>
                </a:solidFill>
                <a:ea typeface="微软雅黑" charset="0"/>
              </a:rPr>
              <a:t>HERE</a:t>
            </a:r>
            <a:r>
              <a:rPr lang="zh-CN" altLang="en-US" sz="3200" b="1" kern="0" dirty="0">
                <a:solidFill>
                  <a:schemeClr val="bg1"/>
                </a:solidFill>
                <a:ea typeface="微软雅黑" charset="0"/>
              </a:rPr>
              <a:t> </a:t>
            </a:r>
            <a:r>
              <a:rPr lang="en-US" altLang="zh-CN" sz="3200" b="1" kern="0" dirty="0">
                <a:solidFill>
                  <a:schemeClr val="bg1"/>
                </a:solidFill>
                <a:ea typeface="微软雅黑" charset="0"/>
              </a:rPr>
              <a:t>TO</a:t>
            </a:r>
            <a:r>
              <a:rPr lang="zh-CN" altLang="en-US" sz="3200" b="1" kern="0" dirty="0">
                <a:solidFill>
                  <a:schemeClr val="bg1"/>
                </a:solidFill>
                <a:ea typeface="微软雅黑" charset="0"/>
              </a:rPr>
              <a:t> </a:t>
            </a:r>
            <a:r>
              <a:rPr lang="en-US" altLang="zh-CN" sz="3200" b="1" kern="0" dirty="0">
                <a:solidFill>
                  <a:schemeClr val="bg1"/>
                </a:solidFill>
                <a:ea typeface="微软雅黑" charset="0"/>
              </a:rPr>
              <a:t>ADD</a:t>
            </a:r>
            <a:r>
              <a:rPr lang="zh-CN" altLang="en-US" sz="3200" b="1" kern="0" dirty="0">
                <a:solidFill>
                  <a:schemeClr val="bg1"/>
                </a:solidFill>
                <a:ea typeface="微软雅黑" charset="0"/>
              </a:rPr>
              <a:t> </a:t>
            </a:r>
            <a:r>
              <a:rPr lang="en-US" altLang="zh-CN" sz="3200" b="1" kern="0" dirty="0">
                <a:solidFill>
                  <a:schemeClr val="bg1"/>
                </a:solidFill>
                <a:ea typeface="微软雅黑" charset="0"/>
              </a:rPr>
              <a:t>YOUR</a:t>
            </a:r>
            <a:r>
              <a:rPr lang="zh-CN" altLang="en-US" sz="3200" b="1" kern="0" dirty="0">
                <a:solidFill>
                  <a:schemeClr val="bg1"/>
                </a:solidFill>
                <a:ea typeface="微软雅黑" charset="0"/>
              </a:rPr>
              <a:t> </a:t>
            </a:r>
            <a:r>
              <a:rPr lang="en-US" altLang="zh-CN" sz="3200" b="1" kern="0" dirty="0">
                <a:solidFill>
                  <a:schemeClr val="bg1"/>
                </a:solidFill>
                <a:ea typeface="微软雅黑" charset="0"/>
              </a:rPr>
              <a:t>TITLE</a:t>
            </a:r>
          </a:p>
        </p:txBody>
      </p:sp>
      <p:sp>
        <p:nvSpPr>
          <p:cNvPr id="13" name="文本框 8"/>
          <p:cNvSpPr txBox="1"/>
          <p:nvPr/>
        </p:nvSpPr>
        <p:spPr>
          <a:xfrm>
            <a:off x="659004" y="4834917"/>
            <a:ext cx="695441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4" name="矩形 13"/>
          <p:cNvSpPr/>
          <p:nvPr/>
        </p:nvSpPr>
        <p:spPr>
          <a:xfrm>
            <a:off x="5387021" y="1181358"/>
            <a:ext cx="6250429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1219170">
              <a:lnSpc>
                <a:spcPct val="130000"/>
              </a:lnSpc>
              <a:defRPr/>
            </a:pPr>
            <a:r>
              <a:rPr lang="en-US" altLang="zh-CN" sz="3200" b="1" kern="0" dirty="0">
                <a:solidFill>
                  <a:schemeClr val="bg1"/>
                </a:solidFill>
                <a:ea typeface="微软雅黑" charset="0"/>
              </a:rPr>
              <a:t>CLICK</a:t>
            </a:r>
            <a:r>
              <a:rPr lang="zh-CN" altLang="en-US" sz="3200" b="1" kern="0" dirty="0">
                <a:solidFill>
                  <a:schemeClr val="bg1"/>
                </a:solidFill>
                <a:ea typeface="微软雅黑" charset="0"/>
              </a:rPr>
              <a:t> </a:t>
            </a:r>
            <a:r>
              <a:rPr lang="en-US" altLang="zh-CN" sz="3200" b="1" kern="0" dirty="0">
                <a:solidFill>
                  <a:schemeClr val="bg1"/>
                </a:solidFill>
                <a:ea typeface="微软雅黑" charset="0"/>
              </a:rPr>
              <a:t>HERE</a:t>
            </a:r>
            <a:r>
              <a:rPr lang="zh-CN" altLang="en-US" sz="3200" b="1" kern="0" dirty="0">
                <a:solidFill>
                  <a:schemeClr val="bg1"/>
                </a:solidFill>
                <a:ea typeface="微软雅黑" charset="0"/>
              </a:rPr>
              <a:t> </a:t>
            </a:r>
            <a:r>
              <a:rPr lang="en-US" altLang="zh-CN" sz="3200" b="1" kern="0" dirty="0">
                <a:solidFill>
                  <a:schemeClr val="bg1"/>
                </a:solidFill>
                <a:ea typeface="微软雅黑" charset="0"/>
              </a:rPr>
              <a:t>TO</a:t>
            </a:r>
            <a:r>
              <a:rPr lang="zh-CN" altLang="en-US" sz="3200" b="1" kern="0" dirty="0">
                <a:solidFill>
                  <a:schemeClr val="bg1"/>
                </a:solidFill>
                <a:ea typeface="微软雅黑" charset="0"/>
              </a:rPr>
              <a:t> </a:t>
            </a:r>
            <a:r>
              <a:rPr lang="en-US" altLang="zh-CN" sz="3200" b="1" kern="0" dirty="0">
                <a:solidFill>
                  <a:schemeClr val="bg1"/>
                </a:solidFill>
                <a:ea typeface="微软雅黑" charset="0"/>
              </a:rPr>
              <a:t>ADD</a:t>
            </a:r>
            <a:r>
              <a:rPr lang="zh-CN" altLang="en-US" sz="3200" b="1" kern="0" dirty="0">
                <a:solidFill>
                  <a:schemeClr val="bg1"/>
                </a:solidFill>
                <a:ea typeface="微软雅黑" charset="0"/>
              </a:rPr>
              <a:t> </a:t>
            </a:r>
            <a:r>
              <a:rPr lang="en-US" altLang="zh-CN" sz="3200" b="1" kern="0" dirty="0">
                <a:solidFill>
                  <a:schemeClr val="bg1"/>
                </a:solidFill>
                <a:ea typeface="微软雅黑" charset="0"/>
              </a:rPr>
              <a:t>YOUR</a:t>
            </a:r>
            <a:r>
              <a:rPr lang="zh-CN" altLang="en-US" sz="3200" b="1" kern="0" dirty="0">
                <a:solidFill>
                  <a:schemeClr val="bg1"/>
                </a:solidFill>
                <a:ea typeface="微软雅黑" charset="0"/>
              </a:rPr>
              <a:t> </a:t>
            </a:r>
            <a:r>
              <a:rPr lang="en-US" altLang="zh-CN" sz="3200" b="1" kern="0" dirty="0">
                <a:solidFill>
                  <a:schemeClr val="bg1"/>
                </a:solidFill>
                <a:ea typeface="微软雅黑" charset="0"/>
              </a:rPr>
              <a:t>TITLE</a:t>
            </a:r>
          </a:p>
        </p:txBody>
      </p:sp>
      <p:sp>
        <p:nvSpPr>
          <p:cNvPr id="15" name="文本框 8"/>
          <p:cNvSpPr txBox="1"/>
          <p:nvPr/>
        </p:nvSpPr>
        <p:spPr>
          <a:xfrm>
            <a:off x="4572000" y="1915857"/>
            <a:ext cx="7065450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6" name="Freeform 64"/>
          <p:cNvSpPr>
            <a:spLocks noEditPoints="1"/>
          </p:cNvSpPr>
          <p:nvPr/>
        </p:nvSpPr>
        <p:spPr bwMode="auto">
          <a:xfrm rot="1554550">
            <a:off x="2893329" y="3138238"/>
            <a:ext cx="1097399" cy="1377640"/>
          </a:xfrm>
          <a:custGeom>
            <a:avLst/>
            <a:gdLst>
              <a:gd name="T0" fmla="*/ 209 w 317"/>
              <a:gd name="T1" fmla="*/ 99 h 398"/>
              <a:gd name="T2" fmla="*/ 119 w 317"/>
              <a:gd name="T3" fmla="*/ 105 h 398"/>
              <a:gd name="T4" fmla="*/ 86 w 317"/>
              <a:gd name="T5" fmla="*/ 99 h 398"/>
              <a:gd name="T6" fmla="*/ 0 w 317"/>
              <a:gd name="T7" fmla="*/ 316 h 398"/>
              <a:gd name="T8" fmla="*/ 230 w 317"/>
              <a:gd name="T9" fmla="*/ 398 h 398"/>
              <a:gd name="T10" fmla="*/ 317 w 317"/>
              <a:gd name="T11" fmla="*/ 214 h 398"/>
              <a:gd name="T12" fmla="*/ 230 w 317"/>
              <a:gd name="T13" fmla="*/ 99 h 398"/>
              <a:gd name="T14" fmla="*/ 171 w 317"/>
              <a:gd name="T15" fmla="*/ 334 h 398"/>
              <a:gd name="T16" fmla="*/ 153 w 317"/>
              <a:gd name="T17" fmla="*/ 334 h 398"/>
              <a:gd name="T18" fmla="*/ 113 w 317"/>
              <a:gd name="T19" fmla="*/ 282 h 398"/>
              <a:gd name="T20" fmla="*/ 131 w 317"/>
              <a:gd name="T21" fmla="*/ 282 h 398"/>
              <a:gd name="T22" fmla="*/ 153 w 317"/>
              <a:gd name="T23" fmla="*/ 311 h 398"/>
              <a:gd name="T24" fmla="*/ 113 w 317"/>
              <a:gd name="T25" fmla="*/ 203 h 398"/>
              <a:gd name="T26" fmla="*/ 153 w 317"/>
              <a:gd name="T27" fmla="*/ 150 h 398"/>
              <a:gd name="T28" fmla="*/ 171 w 317"/>
              <a:gd name="T29" fmla="*/ 150 h 398"/>
              <a:gd name="T30" fmla="*/ 210 w 317"/>
              <a:gd name="T31" fmla="*/ 203 h 398"/>
              <a:gd name="T32" fmla="*/ 192 w 317"/>
              <a:gd name="T33" fmla="*/ 203 h 398"/>
              <a:gd name="T34" fmla="*/ 171 w 317"/>
              <a:gd name="T35" fmla="*/ 173 h 398"/>
              <a:gd name="T36" fmla="*/ 210 w 317"/>
              <a:gd name="T37" fmla="*/ 282 h 398"/>
              <a:gd name="T38" fmla="*/ 211 w 317"/>
              <a:gd name="T39" fmla="*/ 375 h 398"/>
              <a:gd name="T40" fmla="*/ 211 w 317"/>
              <a:gd name="T41" fmla="*/ 364 h 398"/>
              <a:gd name="T42" fmla="*/ 285 w 317"/>
              <a:gd name="T43" fmla="*/ 317 h 398"/>
              <a:gd name="T44" fmla="*/ 296 w 317"/>
              <a:gd name="T45" fmla="*/ 317 h 398"/>
              <a:gd name="T46" fmla="*/ 171 w 317"/>
              <a:gd name="T47" fmla="*/ 252 h 398"/>
              <a:gd name="T48" fmla="*/ 192 w 317"/>
              <a:gd name="T49" fmla="*/ 282 h 398"/>
              <a:gd name="T50" fmla="*/ 131 w 317"/>
              <a:gd name="T51" fmla="*/ 203 h 398"/>
              <a:gd name="T52" fmla="*/ 153 w 317"/>
              <a:gd name="T53" fmla="*/ 173 h 398"/>
              <a:gd name="T54" fmla="*/ 119 w 317"/>
              <a:gd name="T55" fmla="*/ 79 h 398"/>
              <a:gd name="T56" fmla="*/ 203 w 317"/>
              <a:gd name="T57" fmla="*/ 80 h 398"/>
              <a:gd name="T58" fmla="*/ 211 w 317"/>
              <a:gd name="T59" fmla="*/ 0 h 398"/>
              <a:gd name="T60" fmla="*/ 79 w 317"/>
              <a:gd name="T61" fmla="*/ 24 h 398"/>
              <a:gd name="T62" fmla="*/ 119 w 317"/>
              <a:gd name="T63" fmla="*/ 79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17" h="398">
                <a:moveTo>
                  <a:pt x="230" y="99"/>
                </a:moveTo>
                <a:cubicBezTo>
                  <a:pt x="209" y="99"/>
                  <a:pt x="209" y="99"/>
                  <a:pt x="209" y="99"/>
                </a:cubicBezTo>
                <a:cubicBezTo>
                  <a:pt x="207" y="103"/>
                  <a:pt x="203" y="105"/>
                  <a:pt x="198" y="105"/>
                </a:cubicBezTo>
                <a:cubicBezTo>
                  <a:pt x="119" y="105"/>
                  <a:pt x="119" y="105"/>
                  <a:pt x="119" y="105"/>
                </a:cubicBezTo>
                <a:cubicBezTo>
                  <a:pt x="114" y="105"/>
                  <a:pt x="110" y="103"/>
                  <a:pt x="107" y="99"/>
                </a:cubicBezTo>
                <a:cubicBezTo>
                  <a:pt x="94" y="99"/>
                  <a:pt x="86" y="99"/>
                  <a:pt x="86" y="99"/>
                </a:cubicBezTo>
                <a:cubicBezTo>
                  <a:pt x="86" y="99"/>
                  <a:pt x="0" y="99"/>
                  <a:pt x="0" y="180"/>
                </a:cubicBezTo>
                <a:cubicBezTo>
                  <a:pt x="0" y="316"/>
                  <a:pt x="0" y="316"/>
                  <a:pt x="0" y="316"/>
                </a:cubicBezTo>
                <a:cubicBezTo>
                  <a:pt x="0" y="316"/>
                  <a:pt x="0" y="398"/>
                  <a:pt x="86" y="398"/>
                </a:cubicBezTo>
                <a:cubicBezTo>
                  <a:pt x="173" y="398"/>
                  <a:pt x="230" y="398"/>
                  <a:pt x="230" y="398"/>
                </a:cubicBezTo>
                <a:cubicBezTo>
                  <a:pt x="230" y="398"/>
                  <a:pt x="317" y="398"/>
                  <a:pt x="317" y="316"/>
                </a:cubicBezTo>
                <a:cubicBezTo>
                  <a:pt x="317" y="254"/>
                  <a:pt x="317" y="214"/>
                  <a:pt x="317" y="214"/>
                </a:cubicBezTo>
                <a:cubicBezTo>
                  <a:pt x="317" y="193"/>
                  <a:pt x="317" y="180"/>
                  <a:pt x="317" y="180"/>
                </a:cubicBezTo>
                <a:cubicBezTo>
                  <a:pt x="317" y="180"/>
                  <a:pt x="317" y="99"/>
                  <a:pt x="230" y="99"/>
                </a:cubicBezTo>
                <a:close/>
                <a:moveTo>
                  <a:pt x="171" y="329"/>
                </a:moveTo>
                <a:cubicBezTo>
                  <a:pt x="171" y="334"/>
                  <a:pt x="171" y="334"/>
                  <a:pt x="171" y="334"/>
                </a:cubicBezTo>
                <a:cubicBezTo>
                  <a:pt x="171" y="339"/>
                  <a:pt x="167" y="343"/>
                  <a:pt x="162" y="343"/>
                </a:cubicBezTo>
                <a:cubicBezTo>
                  <a:pt x="157" y="343"/>
                  <a:pt x="153" y="339"/>
                  <a:pt x="153" y="334"/>
                </a:cubicBezTo>
                <a:cubicBezTo>
                  <a:pt x="153" y="329"/>
                  <a:pt x="153" y="329"/>
                  <a:pt x="153" y="329"/>
                </a:cubicBezTo>
                <a:cubicBezTo>
                  <a:pt x="122" y="325"/>
                  <a:pt x="113" y="297"/>
                  <a:pt x="113" y="282"/>
                </a:cubicBezTo>
                <a:cubicBezTo>
                  <a:pt x="113" y="277"/>
                  <a:pt x="117" y="273"/>
                  <a:pt x="122" y="273"/>
                </a:cubicBezTo>
                <a:cubicBezTo>
                  <a:pt x="127" y="273"/>
                  <a:pt x="131" y="277"/>
                  <a:pt x="131" y="282"/>
                </a:cubicBezTo>
                <a:cubicBezTo>
                  <a:pt x="131" y="282"/>
                  <a:pt x="131" y="282"/>
                  <a:pt x="131" y="282"/>
                </a:cubicBezTo>
                <a:cubicBezTo>
                  <a:pt x="131" y="284"/>
                  <a:pt x="132" y="306"/>
                  <a:pt x="153" y="311"/>
                </a:cubicBezTo>
                <a:cubicBezTo>
                  <a:pt x="153" y="250"/>
                  <a:pt x="153" y="250"/>
                  <a:pt x="153" y="250"/>
                </a:cubicBezTo>
                <a:cubicBezTo>
                  <a:pt x="122" y="246"/>
                  <a:pt x="113" y="218"/>
                  <a:pt x="113" y="203"/>
                </a:cubicBezTo>
                <a:cubicBezTo>
                  <a:pt x="113" y="187"/>
                  <a:pt x="122" y="159"/>
                  <a:pt x="153" y="155"/>
                </a:cubicBezTo>
                <a:cubicBezTo>
                  <a:pt x="153" y="150"/>
                  <a:pt x="153" y="150"/>
                  <a:pt x="153" y="150"/>
                </a:cubicBezTo>
                <a:cubicBezTo>
                  <a:pt x="153" y="145"/>
                  <a:pt x="157" y="141"/>
                  <a:pt x="162" y="141"/>
                </a:cubicBezTo>
                <a:cubicBezTo>
                  <a:pt x="167" y="141"/>
                  <a:pt x="171" y="145"/>
                  <a:pt x="171" y="150"/>
                </a:cubicBezTo>
                <a:cubicBezTo>
                  <a:pt x="171" y="155"/>
                  <a:pt x="171" y="155"/>
                  <a:pt x="171" y="155"/>
                </a:cubicBezTo>
                <a:cubicBezTo>
                  <a:pt x="201" y="159"/>
                  <a:pt x="210" y="187"/>
                  <a:pt x="210" y="203"/>
                </a:cubicBezTo>
                <a:cubicBezTo>
                  <a:pt x="210" y="208"/>
                  <a:pt x="206" y="212"/>
                  <a:pt x="201" y="212"/>
                </a:cubicBezTo>
                <a:cubicBezTo>
                  <a:pt x="196" y="212"/>
                  <a:pt x="192" y="208"/>
                  <a:pt x="192" y="203"/>
                </a:cubicBezTo>
                <a:cubicBezTo>
                  <a:pt x="192" y="203"/>
                  <a:pt x="192" y="203"/>
                  <a:pt x="192" y="203"/>
                </a:cubicBezTo>
                <a:cubicBezTo>
                  <a:pt x="192" y="200"/>
                  <a:pt x="191" y="178"/>
                  <a:pt x="171" y="173"/>
                </a:cubicBezTo>
                <a:cubicBezTo>
                  <a:pt x="171" y="234"/>
                  <a:pt x="171" y="234"/>
                  <a:pt x="171" y="234"/>
                </a:cubicBezTo>
                <a:cubicBezTo>
                  <a:pt x="201" y="238"/>
                  <a:pt x="210" y="266"/>
                  <a:pt x="210" y="282"/>
                </a:cubicBezTo>
                <a:cubicBezTo>
                  <a:pt x="210" y="297"/>
                  <a:pt x="201" y="325"/>
                  <a:pt x="171" y="329"/>
                </a:cubicBezTo>
                <a:close/>
                <a:moveTo>
                  <a:pt x="211" y="375"/>
                </a:moveTo>
                <a:cubicBezTo>
                  <a:pt x="208" y="375"/>
                  <a:pt x="205" y="373"/>
                  <a:pt x="205" y="370"/>
                </a:cubicBezTo>
                <a:cubicBezTo>
                  <a:pt x="205" y="366"/>
                  <a:pt x="208" y="364"/>
                  <a:pt x="211" y="364"/>
                </a:cubicBezTo>
                <a:cubicBezTo>
                  <a:pt x="283" y="364"/>
                  <a:pt x="285" y="319"/>
                  <a:pt x="285" y="317"/>
                </a:cubicBezTo>
                <a:cubicBezTo>
                  <a:pt x="285" y="317"/>
                  <a:pt x="285" y="317"/>
                  <a:pt x="285" y="317"/>
                </a:cubicBezTo>
                <a:cubicBezTo>
                  <a:pt x="285" y="313"/>
                  <a:pt x="287" y="311"/>
                  <a:pt x="290" y="311"/>
                </a:cubicBezTo>
                <a:cubicBezTo>
                  <a:pt x="294" y="311"/>
                  <a:pt x="296" y="313"/>
                  <a:pt x="296" y="317"/>
                </a:cubicBezTo>
                <a:cubicBezTo>
                  <a:pt x="296" y="317"/>
                  <a:pt x="295" y="375"/>
                  <a:pt x="211" y="375"/>
                </a:cubicBezTo>
                <a:close/>
                <a:moveTo>
                  <a:pt x="171" y="252"/>
                </a:moveTo>
                <a:cubicBezTo>
                  <a:pt x="171" y="311"/>
                  <a:pt x="171" y="311"/>
                  <a:pt x="171" y="311"/>
                </a:cubicBezTo>
                <a:cubicBezTo>
                  <a:pt x="191" y="306"/>
                  <a:pt x="192" y="284"/>
                  <a:pt x="192" y="282"/>
                </a:cubicBezTo>
                <a:cubicBezTo>
                  <a:pt x="192" y="279"/>
                  <a:pt x="191" y="257"/>
                  <a:pt x="171" y="252"/>
                </a:cubicBezTo>
                <a:close/>
                <a:moveTo>
                  <a:pt x="131" y="203"/>
                </a:moveTo>
                <a:cubicBezTo>
                  <a:pt x="131" y="205"/>
                  <a:pt x="132" y="227"/>
                  <a:pt x="153" y="232"/>
                </a:cubicBezTo>
                <a:cubicBezTo>
                  <a:pt x="153" y="173"/>
                  <a:pt x="153" y="173"/>
                  <a:pt x="153" y="173"/>
                </a:cubicBezTo>
                <a:cubicBezTo>
                  <a:pt x="132" y="178"/>
                  <a:pt x="131" y="200"/>
                  <a:pt x="131" y="203"/>
                </a:cubicBezTo>
                <a:close/>
                <a:moveTo>
                  <a:pt x="119" y="79"/>
                </a:moveTo>
                <a:cubicBezTo>
                  <a:pt x="198" y="79"/>
                  <a:pt x="198" y="79"/>
                  <a:pt x="198" y="79"/>
                </a:cubicBezTo>
                <a:cubicBezTo>
                  <a:pt x="200" y="79"/>
                  <a:pt x="202" y="79"/>
                  <a:pt x="203" y="80"/>
                </a:cubicBezTo>
                <a:cubicBezTo>
                  <a:pt x="218" y="63"/>
                  <a:pt x="238" y="39"/>
                  <a:pt x="238" y="24"/>
                </a:cubicBezTo>
                <a:cubicBezTo>
                  <a:pt x="238" y="0"/>
                  <a:pt x="211" y="0"/>
                  <a:pt x="211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105" y="0"/>
                  <a:pt x="79" y="0"/>
                  <a:pt x="79" y="24"/>
                </a:cubicBezTo>
                <a:cubicBezTo>
                  <a:pt x="79" y="39"/>
                  <a:pt x="98" y="63"/>
                  <a:pt x="113" y="80"/>
                </a:cubicBezTo>
                <a:cubicBezTo>
                  <a:pt x="115" y="79"/>
                  <a:pt x="117" y="79"/>
                  <a:pt x="119" y="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64"/>
          <p:cNvSpPr>
            <a:spLocks noEditPoints="1"/>
          </p:cNvSpPr>
          <p:nvPr/>
        </p:nvSpPr>
        <p:spPr bwMode="auto">
          <a:xfrm rot="20531680">
            <a:off x="4300491" y="3720194"/>
            <a:ext cx="695030" cy="872519"/>
          </a:xfrm>
          <a:custGeom>
            <a:avLst/>
            <a:gdLst>
              <a:gd name="T0" fmla="*/ 209 w 317"/>
              <a:gd name="T1" fmla="*/ 99 h 398"/>
              <a:gd name="T2" fmla="*/ 119 w 317"/>
              <a:gd name="T3" fmla="*/ 105 h 398"/>
              <a:gd name="T4" fmla="*/ 86 w 317"/>
              <a:gd name="T5" fmla="*/ 99 h 398"/>
              <a:gd name="T6" fmla="*/ 0 w 317"/>
              <a:gd name="T7" fmla="*/ 316 h 398"/>
              <a:gd name="T8" fmla="*/ 230 w 317"/>
              <a:gd name="T9" fmla="*/ 398 h 398"/>
              <a:gd name="T10" fmla="*/ 317 w 317"/>
              <a:gd name="T11" fmla="*/ 214 h 398"/>
              <a:gd name="T12" fmla="*/ 230 w 317"/>
              <a:gd name="T13" fmla="*/ 99 h 398"/>
              <a:gd name="T14" fmla="*/ 171 w 317"/>
              <a:gd name="T15" fmla="*/ 334 h 398"/>
              <a:gd name="T16" fmla="*/ 153 w 317"/>
              <a:gd name="T17" fmla="*/ 334 h 398"/>
              <a:gd name="T18" fmla="*/ 113 w 317"/>
              <a:gd name="T19" fmla="*/ 282 h 398"/>
              <a:gd name="T20" fmla="*/ 131 w 317"/>
              <a:gd name="T21" fmla="*/ 282 h 398"/>
              <a:gd name="T22" fmla="*/ 153 w 317"/>
              <a:gd name="T23" fmla="*/ 311 h 398"/>
              <a:gd name="T24" fmla="*/ 113 w 317"/>
              <a:gd name="T25" fmla="*/ 203 h 398"/>
              <a:gd name="T26" fmla="*/ 153 w 317"/>
              <a:gd name="T27" fmla="*/ 150 h 398"/>
              <a:gd name="T28" fmla="*/ 171 w 317"/>
              <a:gd name="T29" fmla="*/ 150 h 398"/>
              <a:gd name="T30" fmla="*/ 210 w 317"/>
              <a:gd name="T31" fmla="*/ 203 h 398"/>
              <a:gd name="T32" fmla="*/ 192 w 317"/>
              <a:gd name="T33" fmla="*/ 203 h 398"/>
              <a:gd name="T34" fmla="*/ 171 w 317"/>
              <a:gd name="T35" fmla="*/ 173 h 398"/>
              <a:gd name="T36" fmla="*/ 210 w 317"/>
              <a:gd name="T37" fmla="*/ 282 h 398"/>
              <a:gd name="T38" fmla="*/ 211 w 317"/>
              <a:gd name="T39" fmla="*/ 375 h 398"/>
              <a:gd name="T40" fmla="*/ 211 w 317"/>
              <a:gd name="T41" fmla="*/ 364 h 398"/>
              <a:gd name="T42" fmla="*/ 285 w 317"/>
              <a:gd name="T43" fmla="*/ 317 h 398"/>
              <a:gd name="T44" fmla="*/ 296 w 317"/>
              <a:gd name="T45" fmla="*/ 317 h 398"/>
              <a:gd name="T46" fmla="*/ 171 w 317"/>
              <a:gd name="T47" fmla="*/ 252 h 398"/>
              <a:gd name="T48" fmla="*/ 192 w 317"/>
              <a:gd name="T49" fmla="*/ 282 h 398"/>
              <a:gd name="T50" fmla="*/ 131 w 317"/>
              <a:gd name="T51" fmla="*/ 203 h 398"/>
              <a:gd name="T52" fmla="*/ 153 w 317"/>
              <a:gd name="T53" fmla="*/ 173 h 398"/>
              <a:gd name="T54" fmla="*/ 119 w 317"/>
              <a:gd name="T55" fmla="*/ 79 h 398"/>
              <a:gd name="T56" fmla="*/ 203 w 317"/>
              <a:gd name="T57" fmla="*/ 80 h 398"/>
              <a:gd name="T58" fmla="*/ 211 w 317"/>
              <a:gd name="T59" fmla="*/ 0 h 398"/>
              <a:gd name="T60" fmla="*/ 79 w 317"/>
              <a:gd name="T61" fmla="*/ 24 h 398"/>
              <a:gd name="T62" fmla="*/ 119 w 317"/>
              <a:gd name="T63" fmla="*/ 79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17" h="398">
                <a:moveTo>
                  <a:pt x="230" y="99"/>
                </a:moveTo>
                <a:cubicBezTo>
                  <a:pt x="209" y="99"/>
                  <a:pt x="209" y="99"/>
                  <a:pt x="209" y="99"/>
                </a:cubicBezTo>
                <a:cubicBezTo>
                  <a:pt x="207" y="103"/>
                  <a:pt x="203" y="105"/>
                  <a:pt x="198" y="105"/>
                </a:cubicBezTo>
                <a:cubicBezTo>
                  <a:pt x="119" y="105"/>
                  <a:pt x="119" y="105"/>
                  <a:pt x="119" y="105"/>
                </a:cubicBezTo>
                <a:cubicBezTo>
                  <a:pt x="114" y="105"/>
                  <a:pt x="110" y="103"/>
                  <a:pt x="107" y="99"/>
                </a:cubicBezTo>
                <a:cubicBezTo>
                  <a:pt x="94" y="99"/>
                  <a:pt x="86" y="99"/>
                  <a:pt x="86" y="99"/>
                </a:cubicBezTo>
                <a:cubicBezTo>
                  <a:pt x="86" y="99"/>
                  <a:pt x="0" y="99"/>
                  <a:pt x="0" y="180"/>
                </a:cubicBezTo>
                <a:cubicBezTo>
                  <a:pt x="0" y="316"/>
                  <a:pt x="0" y="316"/>
                  <a:pt x="0" y="316"/>
                </a:cubicBezTo>
                <a:cubicBezTo>
                  <a:pt x="0" y="316"/>
                  <a:pt x="0" y="398"/>
                  <a:pt x="86" y="398"/>
                </a:cubicBezTo>
                <a:cubicBezTo>
                  <a:pt x="173" y="398"/>
                  <a:pt x="230" y="398"/>
                  <a:pt x="230" y="398"/>
                </a:cubicBezTo>
                <a:cubicBezTo>
                  <a:pt x="230" y="398"/>
                  <a:pt x="317" y="398"/>
                  <a:pt x="317" y="316"/>
                </a:cubicBezTo>
                <a:cubicBezTo>
                  <a:pt x="317" y="254"/>
                  <a:pt x="317" y="214"/>
                  <a:pt x="317" y="214"/>
                </a:cubicBezTo>
                <a:cubicBezTo>
                  <a:pt x="317" y="193"/>
                  <a:pt x="317" y="180"/>
                  <a:pt x="317" y="180"/>
                </a:cubicBezTo>
                <a:cubicBezTo>
                  <a:pt x="317" y="180"/>
                  <a:pt x="317" y="99"/>
                  <a:pt x="230" y="99"/>
                </a:cubicBezTo>
                <a:close/>
                <a:moveTo>
                  <a:pt x="171" y="329"/>
                </a:moveTo>
                <a:cubicBezTo>
                  <a:pt x="171" y="334"/>
                  <a:pt x="171" y="334"/>
                  <a:pt x="171" y="334"/>
                </a:cubicBezTo>
                <a:cubicBezTo>
                  <a:pt x="171" y="339"/>
                  <a:pt x="167" y="343"/>
                  <a:pt x="162" y="343"/>
                </a:cubicBezTo>
                <a:cubicBezTo>
                  <a:pt x="157" y="343"/>
                  <a:pt x="153" y="339"/>
                  <a:pt x="153" y="334"/>
                </a:cubicBezTo>
                <a:cubicBezTo>
                  <a:pt x="153" y="329"/>
                  <a:pt x="153" y="329"/>
                  <a:pt x="153" y="329"/>
                </a:cubicBezTo>
                <a:cubicBezTo>
                  <a:pt x="122" y="325"/>
                  <a:pt x="113" y="297"/>
                  <a:pt x="113" y="282"/>
                </a:cubicBezTo>
                <a:cubicBezTo>
                  <a:pt x="113" y="277"/>
                  <a:pt x="117" y="273"/>
                  <a:pt x="122" y="273"/>
                </a:cubicBezTo>
                <a:cubicBezTo>
                  <a:pt x="127" y="273"/>
                  <a:pt x="131" y="277"/>
                  <a:pt x="131" y="282"/>
                </a:cubicBezTo>
                <a:cubicBezTo>
                  <a:pt x="131" y="282"/>
                  <a:pt x="131" y="282"/>
                  <a:pt x="131" y="282"/>
                </a:cubicBezTo>
                <a:cubicBezTo>
                  <a:pt x="131" y="284"/>
                  <a:pt x="132" y="306"/>
                  <a:pt x="153" y="311"/>
                </a:cubicBezTo>
                <a:cubicBezTo>
                  <a:pt x="153" y="250"/>
                  <a:pt x="153" y="250"/>
                  <a:pt x="153" y="250"/>
                </a:cubicBezTo>
                <a:cubicBezTo>
                  <a:pt x="122" y="246"/>
                  <a:pt x="113" y="218"/>
                  <a:pt x="113" y="203"/>
                </a:cubicBezTo>
                <a:cubicBezTo>
                  <a:pt x="113" y="187"/>
                  <a:pt x="122" y="159"/>
                  <a:pt x="153" y="155"/>
                </a:cubicBezTo>
                <a:cubicBezTo>
                  <a:pt x="153" y="150"/>
                  <a:pt x="153" y="150"/>
                  <a:pt x="153" y="150"/>
                </a:cubicBezTo>
                <a:cubicBezTo>
                  <a:pt x="153" y="145"/>
                  <a:pt x="157" y="141"/>
                  <a:pt x="162" y="141"/>
                </a:cubicBezTo>
                <a:cubicBezTo>
                  <a:pt x="167" y="141"/>
                  <a:pt x="171" y="145"/>
                  <a:pt x="171" y="150"/>
                </a:cubicBezTo>
                <a:cubicBezTo>
                  <a:pt x="171" y="155"/>
                  <a:pt x="171" y="155"/>
                  <a:pt x="171" y="155"/>
                </a:cubicBezTo>
                <a:cubicBezTo>
                  <a:pt x="201" y="159"/>
                  <a:pt x="210" y="187"/>
                  <a:pt x="210" y="203"/>
                </a:cubicBezTo>
                <a:cubicBezTo>
                  <a:pt x="210" y="208"/>
                  <a:pt x="206" y="212"/>
                  <a:pt x="201" y="212"/>
                </a:cubicBezTo>
                <a:cubicBezTo>
                  <a:pt x="196" y="212"/>
                  <a:pt x="192" y="208"/>
                  <a:pt x="192" y="203"/>
                </a:cubicBezTo>
                <a:cubicBezTo>
                  <a:pt x="192" y="203"/>
                  <a:pt x="192" y="203"/>
                  <a:pt x="192" y="203"/>
                </a:cubicBezTo>
                <a:cubicBezTo>
                  <a:pt x="192" y="200"/>
                  <a:pt x="191" y="178"/>
                  <a:pt x="171" y="173"/>
                </a:cubicBezTo>
                <a:cubicBezTo>
                  <a:pt x="171" y="234"/>
                  <a:pt x="171" y="234"/>
                  <a:pt x="171" y="234"/>
                </a:cubicBezTo>
                <a:cubicBezTo>
                  <a:pt x="201" y="238"/>
                  <a:pt x="210" y="266"/>
                  <a:pt x="210" y="282"/>
                </a:cubicBezTo>
                <a:cubicBezTo>
                  <a:pt x="210" y="297"/>
                  <a:pt x="201" y="325"/>
                  <a:pt x="171" y="329"/>
                </a:cubicBezTo>
                <a:close/>
                <a:moveTo>
                  <a:pt x="211" y="375"/>
                </a:moveTo>
                <a:cubicBezTo>
                  <a:pt x="208" y="375"/>
                  <a:pt x="205" y="373"/>
                  <a:pt x="205" y="370"/>
                </a:cubicBezTo>
                <a:cubicBezTo>
                  <a:pt x="205" y="366"/>
                  <a:pt x="208" y="364"/>
                  <a:pt x="211" y="364"/>
                </a:cubicBezTo>
                <a:cubicBezTo>
                  <a:pt x="283" y="364"/>
                  <a:pt x="285" y="319"/>
                  <a:pt x="285" y="317"/>
                </a:cubicBezTo>
                <a:cubicBezTo>
                  <a:pt x="285" y="317"/>
                  <a:pt x="285" y="317"/>
                  <a:pt x="285" y="317"/>
                </a:cubicBezTo>
                <a:cubicBezTo>
                  <a:pt x="285" y="313"/>
                  <a:pt x="287" y="311"/>
                  <a:pt x="290" y="311"/>
                </a:cubicBezTo>
                <a:cubicBezTo>
                  <a:pt x="294" y="311"/>
                  <a:pt x="296" y="313"/>
                  <a:pt x="296" y="317"/>
                </a:cubicBezTo>
                <a:cubicBezTo>
                  <a:pt x="296" y="317"/>
                  <a:pt x="295" y="375"/>
                  <a:pt x="211" y="375"/>
                </a:cubicBezTo>
                <a:close/>
                <a:moveTo>
                  <a:pt x="171" y="252"/>
                </a:moveTo>
                <a:cubicBezTo>
                  <a:pt x="171" y="311"/>
                  <a:pt x="171" y="311"/>
                  <a:pt x="171" y="311"/>
                </a:cubicBezTo>
                <a:cubicBezTo>
                  <a:pt x="191" y="306"/>
                  <a:pt x="192" y="284"/>
                  <a:pt x="192" y="282"/>
                </a:cubicBezTo>
                <a:cubicBezTo>
                  <a:pt x="192" y="279"/>
                  <a:pt x="191" y="257"/>
                  <a:pt x="171" y="252"/>
                </a:cubicBezTo>
                <a:close/>
                <a:moveTo>
                  <a:pt x="131" y="203"/>
                </a:moveTo>
                <a:cubicBezTo>
                  <a:pt x="131" y="205"/>
                  <a:pt x="132" y="227"/>
                  <a:pt x="153" y="232"/>
                </a:cubicBezTo>
                <a:cubicBezTo>
                  <a:pt x="153" y="173"/>
                  <a:pt x="153" y="173"/>
                  <a:pt x="153" y="173"/>
                </a:cubicBezTo>
                <a:cubicBezTo>
                  <a:pt x="132" y="178"/>
                  <a:pt x="131" y="200"/>
                  <a:pt x="131" y="203"/>
                </a:cubicBezTo>
                <a:close/>
                <a:moveTo>
                  <a:pt x="119" y="79"/>
                </a:moveTo>
                <a:cubicBezTo>
                  <a:pt x="198" y="79"/>
                  <a:pt x="198" y="79"/>
                  <a:pt x="198" y="79"/>
                </a:cubicBezTo>
                <a:cubicBezTo>
                  <a:pt x="200" y="79"/>
                  <a:pt x="202" y="79"/>
                  <a:pt x="203" y="80"/>
                </a:cubicBezTo>
                <a:cubicBezTo>
                  <a:pt x="218" y="63"/>
                  <a:pt x="238" y="39"/>
                  <a:pt x="238" y="24"/>
                </a:cubicBezTo>
                <a:cubicBezTo>
                  <a:pt x="238" y="0"/>
                  <a:pt x="211" y="0"/>
                  <a:pt x="211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105" y="0"/>
                  <a:pt x="79" y="0"/>
                  <a:pt x="79" y="24"/>
                </a:cubicBezTo>
                <a:cubicBezTo>
                  <a:pt x="79" y="39"/>
                  <a:pt x="98" y="63"/>
                  <a:pt x="113" y="80"/>
                </a:cubicBezTo>
                <a:cubicBezTo>
                  <a:pt x="115" y="79"/>
                  <a:pt x="117" y="79"/>
                  <a:pt x="119" y="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9" name="组 18"/>
          <p:cNvGrpSpPr/>
          <p:nvPr/>
        </p:nvGrpSpPr>
        <p:grpSpPr>
          <a:xfrm rot="1146080">
            <a:off x="7554070" y="3021802"/>
            <a:ext cx="1623266" cy="1446504"/>
            <a:chOff x="4148138" y="2051050"/>
            <a:chExt cx="874713" cy="779463"/>
          </a:xfrm>
          <a:solidFill>
            <a:schemeClr val="bg1"/>
          </a:solidFill>
        </p:grpSpPr>
        <p:sp>
          <p:nvSpPr>
            <p:cNvPr id="20" name="Freeform 72"/>
            <p:cNvSpPr>
              <a:spLocks noEditPoints="1"/>
            </p:cNvSpPr>
            <p:nvPr/>
          </p:nvSpPr>
          <p:spPr bwMode="auto">
            <a:xfrm>
              <a:off x="4367213" y="2193925"/>
              <a:ext cx="655638" cy="563563"/>
            </a:xfrm>
            <a:custGeom>
              <a:avLst/>
              <a:gdLst>
                <a:gd name="T0" fmla="*/ 295 w 313"/>
                <a:gd name="T1" fmla="*/ 88 h 268"/>
                <a:gd name="T2" fmla="*/ 282 w 313"/>
                <a:gd name="T3" fmla="*/ 88 h 268"/>
                <a:gd name="T4" fmla="*/ 298 w 313"/>
                <a:gd name="T5" fmla="*/ 149 h 268"/>
                <a:gd name="T6" fmla="*/ 273 w 313"/>
                <a:gd name="T7" fmla="*/ 192 h 268"/>
                <a:gd name="T8" fmla="*/ 24 w 313"/>
                <a:gd name="T9" fmla="*/ 257 h 268"/>
                <a:gd name="T10" fmla="*/ 21 w 313"/>
                <a:gd name="T11" fmla="*/ 258 h 268"/>
                <a:gd name="T12" fmla="*/ 37 w 313"/>
                <a:gd name="T13" fmla="*/ 268 h 268"/>
                <a:gd name="T14" fmla="*/ 295 w 313"/>
                <a:gd name="T15" fmla="*/ 268 h 268"/>
                <a:gd name="T16" fmla="*/ 313 w 313"/>
                <a:gd name="T17" fmla="*/ 251 h 268"/>
                <a:gd name="T18" fmla="*/ 313 w 313"/>
                <a:gd name="T19" fmla="*/ 106 h 268"/>
                <a:gd name="T20" fmla="*/ 295 w 313"/>
                <a:gd name="T21" fmla="*/ 88 h 268"/>
                <a:gd name="T22" fmla="*/ 292 w 313"/>
                <a:gd name="T23" fmla="*/ 252 h 268"/>
                <a:gd name="T24" fmla="*/ 158 w 313"/>
                <a:gd name="T25" fmla="*/ 253 h 268"/>
                <a:gd name="T26" fmla="*/ 153 w 313"/>
                <a:gd name="T27" fmla="*/ 248 h 268"/>
                <a:gd name="T28" fmla="*/ 158 w 313"/>
                <a:gd name="T29" fmla="*/ 243 h 268"/>
                <a:gd name="T30" fmla="*/ 292 w 313"/>
                <a:gd name="T31" fmla="*/ 242 h 268"/>
                <a:gd name="T32" fmla="*/ 297 w 313"/>
                <a:gd name="T33" fmla="*/ 247 h 268"/>
                <a:gd name="T34" fmla="*/ 292 w 313"/>
                <a:gd name="T35" fmla="*/ 252 h 268"/>
                <a:gd name="T36" fmla="*/ 282 w 313"/>
                <a:gd name="T37" fmla="*/ 158 h 268"/>
                <a:gd name="T38" fmla="*/ 281 w 313"/>
                <a:gd name="T39" fmla="*/ 154 h 268"/>
                <a:gd name="T40" fmla="*/ 245 w 313"/>
                <a:gd name="T41" fmla="*/ 13 h 268"/>
                <a:gd name="T42" fmla="*/ 228 w 313"/>
                <a:gd name="T43" fmla="*/ 0 h 268"/>
                <a:gd name="T44" fmla="*/ 223 w 313"/>
                <a:gd name="T45" fmla="*/ 1 h 268"/>
                <a:gd name="T46" fmla="*/ 210 w 313"/>
                <a:gd name="T47" fmla="*/ 4 h 268"/>
                <a:gd name="T48" fmla="*/ 241 w 313"/>
                <a:gd name="T49" fmla="*/ 59 h 268"/>
                <a:gd name="T50" fmla="*/ 227 w 313"/>
                <a:gd name="T51" fmla="*/ 107 h 268"/>
                <a:gd name="T52" fmla="*/ 2 w 313"/>
                <a:gd name="T53" fmla="*/ 233 h 268"/>
                <a:gd name="T54" fmla="*/ 0 w 313"/>
                <a:gd name="T55" fmla="*/ 233 h 268"/>
                <a:gd name="T56" fmla="*/ 15 w 313"/>
                <a:gd name="T57" fmla="*/ 241 h 268"/>
                <a:gd name="T58" fmla="*/ 19 w 313"/>
                <a:gd name="T59" fmla="*/ 241 h 268"/>
                <a:gd name="T60" fmla="*/ 269 w 313"/>
                <a:gd name="T61" fmla="*/ 175 h 268"/>
                <a:gd name="T62" fmla="*/ 282 w 313"/>
                <a:gd name="T63" fmla="*/ 158 h 268"/>
                <a:gd name="T64" fmla="*/ 259 w 313"/>
                <a:gd name="T65" fmla="*/ 159 h 268"/>
                <a:gd name="T66" fmla="*/ 131 w 313"/>
                <a:gd name="T67" fmla="*/ 198 h 268"/>
                <a:gd name="T68" fmla="*/ 125 w 313"/>
                <a:gd name="T69" fmla="*/ 195 h 268"/>
                <a:gd name="T70" fmla="*/ 128 w 313"/>
                <a:gd name="T71" fmla="*/ 189 h 268"/>
                <a:gd name="T72" fmla="*/ 256 w 313"/>
                <a:gd name="T73" fmla="*/ 149 h 268"/>
                <a:gd name="T74" fmla="*/ 263 w 313"/>
                <a:gd name="T75" fmla="*/ 153 h 268"/>
                <a:gd name="T76" fmla="*/ 259 w 313"/>
                <a:gd name="T77" fmla="*/ 159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13" h="268">
                  <a:moveTo>
                    <a:pt x="295" y="88"/>
                  </a:moveTo>
                  <a:cubicBezTo>
                    <a:pt x="282" y="88"/>
                    <a:pt x="282" y="88"/>
                    <a:pt x="282" y="88"/>
                  </a:cubicBezTo>
                  <a:cubicBezTo>
                    <a:pt x="298" y="149"/>
                    <a:pt x="298" y="149"/>
                    <a:pt x="298" y="149"/>
                  </a:cubicBezTo>
                  <a:cubicBezTo>
                    <a:pt x="303" y="168"/>
                    <a:pt x="292" y="187"/>
                    <a:pt x="273" y="192"/>
                  </a:cubicBezTo>
                  <a:cubicBezTo>
                    <a:pt x="24" y="257"/>
                    <a:pt x="24" y="257"/>
                    <a:pt x="24" y="257"/>
                  </a:cubicBezTo>
                  <a:cubicBezTo>
                    <a:pt x="23" y="258"/>
                    <a:pt x="22" y="258"/>
                    <a:pt x="21" y="258"/>
                  </a:cubicBezTo>
                  <a:cubicBezTo>
                    <a:pt x="24" y="264"/>
                    <a:pt x="30" y="268"/>
                    <a:pt x="37" y="268"/>
                  </a:cubicBezTo>
                  <a:cubicBezTo>
                    <a:pt x="295" y="268"/>
                    <a:pt x="295" y="268"/>
                    <a:pt x="295" y="268"/>
                  </a:cubicBezTo>
                  <a:cubicBezTo>
                    <a:pt x="305" y="268"/>
                    <a:pt x="313" y="261"/>
                    <a:pt x="313" y="251"/>
                  </a:cubicBezTo>
                  <a:cubicBezTo>
                    <a:pt x="313" y="106"/>
                    <a:pt x="313" y="106"/>
                    <a:pt x="313" y="106"/>
                  </a:cubicBezTo>
                  <a:cubicBezTo>
                    <a:pt x="313" y="96"/>
                    <a:pt x="305" y="88"/>
                    <a:pt x="295" y="88"/>
                  </a:cubicBezTo>
                  <a:close/>
                  <a:moveTo>
                    <a:pt x="292" y="252"/>
                  </a:moveTo>
                  <a:cubicBezTo>
                    <a:pt x="158" y="253"/>
                    <a:pt x="158" y="253"/>
                    <a:pt x="158" y="253"/>
                  </a:cubicBezTo>
                  <a:cubicBezTo>
                    <a:pt x="155" y="253"/>
                    <a:pt x="153" y="251"/>
                    <a:pt x="153" y="248"/>
                  </a:cubicBezTo>
                  <a:cubicBezTo>
                    <a:pt x="153" y="245"/>
                    <a:pt x="155" y="243"/>
                    <a:pt x="158" y="243"/>
                  </a:cubicBezTo>
                  <a:cubicBezTo>
                    <a:pt x="292" y="242"/>
                    <a:pt x="292" y="242"/>
                    <a:pt x="292" y="242"/>
                  </a:cubicBezTo>
                  <a:cubicBezTo>
                    <a:pt x="295" y="242"/>
                    <a:pt x="297" y="245"/>
                    <a:pt x="297" y="247"/>
                  </a:cubicBezTo>
                  <a:cubicBezTo>
                    <a:pt x="297" y="250"/>
                    <a:pt x="295" y="252"/>
                    <a:pt x="292" y="252"/>
                  </a:cubicBezTo>
                  <a:close/>
                  <a:moveTo>
                    <a:pt x="282" y="158"/>
                  </a:moveTo>
                  <a:cubicBezTo>
                    <a:pt x="282" y="157"/>
                    <a:pt x="282" y="155"/>
                    <a:pt x="281" y="154"/>
                  </a:cubicBezTo>
                  <a:cubicBezTo>
                    <a:pt x="245" y="13"/>
                    <a:pt x="245" y="13"/>
                    <a:pt x="245" y="13"/>
                  </a:cubicBezTo>
                  <a:cubicBezTo>
                    <a:pt x="243" y="5"/>
                    <a:pt x="235" y="0"/>
                    <a:pt x="228" y="0"/>
                  </a:cubicBezTo>
                  <a:cubicBezTo>
                    <a:pt x="226" y="0"/>
                    <a:pt x="225" y="0"/>
                    <a:pt x="223" y="1"/>
                  </a:cubicBezTo>
                  <a:cubicBezTo>
                    <a:pt x="210" y="4"/>
                    <a:pt x="210" y="4"/>
                    <a:pt x="210" y="4"/>
                  </a:cubicBezTo>
                  <a:cubicBezTo>
                    <a:pt x="241" y="59"/>
                    <a:pt x="241" y="59"/>
                    <a:pt x="241" y="59"/>
                  </a:cubicBezTo>
                  <a:cubicBezTo>
                    <a:pt x="250" y="76"/>
                    <a:pt x="244" y="97"/>
                    <a:pt x="227" y="107"/>
                  </a:cubicBezTo>
                  <a:cubicBezTo>
                    <a:pt x="2" y="233"/>
                    <a:pt x="2" y="233"/>
                    <a:pt x="2" y="233"/>
                  </a:cubicBezTo>
                  <a:cubicBezTo>
                    <a:pt x="1" y="233"/>
                    <a:pt x="1" y="233"/>
                    <a:pt x="0" y="233"/>
                  </a:cubicBezTo>
                  <a:cubicBezTo>
                    <a:pt x="3" y="238"/>
                    <a:pt x="9" y="241"/>
                    <a:pt x="15" y="241"/>
                  </a:cubicBezTo>
                  <a:cubicBezTo>
                    <a:pt x="16" y="241"/>
                    <a:pt x="18" y="241"/>
                    <a:pt x="19" y="241"/>
                  </a:cubicBezTo>
                  <a:cubicBezTo>
                    <a:pt x="269" y="175"/>
                    <a:pt x="269" y="175"/>
                    <a:pt x="269" y="175"/>
                  </a:cubicBezTo>
                  <a:cubicBezTo>
                    <a:pt x="277" y="173"/>
                    <a:pt x="282" y="166"/>
                    <a:pt x="282" y="158"/>
                  </a:cubicBezTo>
                  <a:close/>
                  <a:moveTo>
                    <a:pt x="259" y="159"/>
                  </a:moveTo>
                  <a:cubicBezTo>
                    <a:pt x="131" y="198"/>
                    <a:pt x="131" y="198"/>
                    <a:pt x="131" y="198"/>
                  </a:cubicBezTo>
                  <a:cubicBezTo>
                    <a:pt x="129" y="199"/>
                    <a:pt x="126" y="198"/>
                    <a:pt x="125" y="195"/>
                  </a:cubicBezTo>
                  <a:cubicBezTo>
                    <a:pt x="124" y="192"/>
                    <a:pt x="126" y="190"/>
                    <a:pt x="128" y="189"/>
                  </a:cubicBezTo>
                  <a:cubicBezTo>
                    <a:pt x="256" y="149"/>
                    <a:pt x="256" y="149"/>
                    <a:pt x="256" y="149"/>
                  </a:cubicBezTo>
                  <a:cubicBezTo>
                    <a:pt x="259" y="149"/>
                    <a:pt x="262" y="150"/>
                    <a:pt x="263" y="153"/>
                  </a:cubicBezTo>
                  <a:cubicBezTo>
                    <a:pt x="263" y="155"/>
                    <a:pt x="262" y="158"/>
                    <a:pt x="259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73"/>
            <p:cNvSpPr>
              <a:spLocks noEditPoints="1"/>
            </p:cNvSpPr>
            <p:nvPr/>
          </p:nvSpPr>
          <p:spPr bwMode="auto">
            <a:xfrm>
              <a:off x="4148138" y="2051050"/>
              <a:ext cx="874713" cy="779463"/>
            </a:xfrm>
            <a:custGeom>
              <a:avLst/>
              <a:gdLst>
                <a:gd name="T0" fmla="*/ 141 w 417"/>
                <a:gd name="T1" fmla="*/ 336 h 371"/>
                <a:gd name="T2" fmla="*/ 124 w 417"/>
                <a:gd name="T3" fmla="*/ 326 h 371"/>
                <a:gd name="T4" fmla="*/ 141 w 417"/>
                <a:gd name="T5" fmla="*/ 371 h 371"/>
                <a:gd name="T6" fmla="*/ 417 w 417"/>
                <a:gd name="T7" fmla="*/ 354 h 371"/>
                <a:gd name="T8" fmla="*/ 399 w 417"/>
                <a:gd name="T9" fmla="*/ 336 h 371"/>
                <a:gd name="T10" fmla="*/ 329 w 417"/>
                <a:gd name="T11" fmla="*/ 136 h 371"/>
                <a:gd name="T12" fmla="*/ 243 w 417"/>
                <a:gd name="T13" fmla="*/ 0 h 371"/>
                <a:gd name="T14" fmla="*/ 9 w 417"/>
                <a:gd name="T15" fmla="*/ 128 h 371"/>
                <a:gd name="T16" fmla="*/ 3 w 417"/>
                <a:gd name="T17" fmla="*/ 152 h 371"/>
                <a:gd name="T18" fmla="*/ 89 w 417"/>
                <a:gd name="T19" fmla="*/ 287 h 371"/>
                <a:gd name="T20" fmla="*/ 323 w 417"/>
                <a:gd name="T21" fmla="*/ 159 h 371"/>
                <a:gd name="T22" fmla="*/ 111 w 417"/>
                <a:gd name="T23" fmla="*/ 220 h 371"/>
                <a:gd name="T24" fmla="*/ 57 w 417"/>
                <a:gd name="T25" fmla="*/ 122 h 371"/>
                <a:gd name="T26" fmla="*/ 111 w 417"/>
                <a:gd name="T27" fmla="*/ 220 h 371"/>
                <a:gd name="T28" fmla="*/ 190 w 417"/>
                <a:gd name="T29" fmla="*/ 210 h 371"/>
                <a:gd name="T30" fmla="*/ 185 w 417"/>
                <a:gd name="T31" fmla="*/ 201 h 371"/>
                <a:gd name="T32" fmla="*/ 309 w 417"/>
                <a:gd name="T33" fmla="*/ 139 h 371"/>
                <a:gd name="T34" fmla="*/ 86 w 417"/>
                <a:gd name="T35" fmla="*/ 165 h 371"/>
                <a:gd name="T36" fmla="*/ 79 w 417"/>
                <a:gd name="T37" fmla="*/ 147 h 371"/>
                <a:gd name="T38" fmla="*/ 92 w 417"/>
                <a:gd name="T39" fmla="*/ 155 h 371"/>
                <a:gd name="T40" fmla="*/ 82 w 417"/>
                <a:gd name="T41" fmla="*/ 138 h 371"/>
                <a:gd name="T42" fmla="*/ 64 w 417"/>
                <a:gd name="T43" fmla="*/ 136 h 371"/>
                <a:gd name="T44" fmla="*/ 57 w 417"/>
                <a:gd name="T45" fmla="*/ 152 h 371"/>
                <a:gd name="T46" fmla="*/ 71 w 417"/>
                <a:gd name="T47" fmla="*/ 178 h 371"/>
                <a:gd name="T48" fmla="*/ 92 w 417"/>
                <a:gd name="T49" fmla="*/ 195 h 371"/>
                <a:gd name="T50" fmla="*/ 76 w 417"/>
                <a:gd name="T51" fmla="*/ 188 h 371"/>
                <a:gd name="T52" fmla="*/ 97 w 417"/>
                <a:gd name="T53" fmla="*/ 204 h 371"/>
                <a:gd name="T54" fmla="*/ 104 w 417"/>
                <a:gd name="T55" fmla="*/ 207 h 371"/>
                <a:gd name="T56" fmla="*/ 105 w 417"/>
                <a:gd name="T57" fmla="*/ 199 h 371"/>
                <a:gd name="T58" fmla="*/ 86 w 417"/>
                <a:gd name="T59" fmla="*/ 165 h 371"/>
                <a:gd name="T60" fmla="*/ 68 w 417"/>
                <a:gd name="T61" fmla="*/ 163 h 371"/>
                <a:gd name="T62" fmla="*/ 77 w 417"/>
                <a:gd name="T63" fmla="*/ 168 h 371"/>
                <a:gd name="T64" fmla="*/ 100 w 417"/>
                <a:gd name="T65" fmla="*/ 190 h 371"/>
                <a:gd name="T66" fmla="*/ 100 w 417"/>
                <a:gd name="T67" fmla="*/ 18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7" h="371">
                  <a:moveTo>
                    <a:pt x="399" y="336"/>
                  </a:moveTo>
                  <a:cubicBezTo>
                    <a:pt x="141" y="336"/>
                    <a:pt x="141" y="336"/>
                    <a:pt x="141" y="336"/>
                  </a:cubicBezTo>
                  <a:cubicBezTo>
                    <a:pt x="134" y="336"/>
                    <a:pt x="128" y="332"/>
                    <a:pt x="125" y="326"/>
                  </a:cubicBezTo>
                  <a:cubicBezTo>
                    <a:pt x="125" y="326"/>
                    <a:pt x="124" y="326"/>
                    <a:pt x="124" y="326"/>
                  </a:cubicBezTo>
                  <a:cubicBezTo>
                    <a:pt x="124" y="354"/>
                    <a:pt x="124" y="354"/>
                    <a:pt x="124" y="354"/>
                  </a:cubicBezTo>
                  <a:cubicBezTo>
                    <a:pt x="124" y="363"/>
                    <a:pt x="132" y="371"/>
                    <a:pt x="141" y="371"/>
                  </a:cubicBezTo>
                  <a:cubicBezTo>
                    <a:pt x="399" y="371"/>
                    <a:pt x="399" y="371"/>
                    <a:pt x="399" y="371"/>
                  </a:cubicBezTo>
                  <a:cubicBezTo>
                    <a:pt x="409" y="371"/>
                    <a:pt x="417" y="363"/>
                    <a:pt x="417" y="354"/>
                  </a:cubicBezTo>
                  <a:cubicBezTo>
                    <a:pt x="417" y="319"/>
                    <a:pt x="417" y="319"/>
                    <a:pt x="417" y="319"/>
                  </a:cubicBezTo>
                  <a:cubicBezTo>
                    <a:pt x="417" y="329"/>
                    <a:pt x="409" y="336"/>
                    <a:pt x="399" y="336"/>
                  </a:cubicBezTo>
                  <a:close/>
                  <a:moveTo>
                    <a:pt x="332" y="144"/>
                  </a:moveTo>
                  <a:cubicBezTo>
                    <a:pt x="332" y="141"/>
                    <a:pt x="331" y="138"/>
                    <a:pt x="329" y="136"/>
                  </a:cubicBezTo>
                  <a:cubicBezTo>
                    <a:pt x="259" y="9"/>
                    <a:pt x="259" y="9"/>
                    <a:pt x="259" y="9"/>
                  </a:cubicBezTo>
                  <a:cubicBezTo>
                    <a:pt x="255" y="3"/>
                    <a:pt x="249" y="0"/>
                    <a:pt x="243" y="0"/>
                  </a:cubicBezTo>
                  <a:cubicBezTo>
                    <a:pt x="240" y="0"/>
                    <a:pt x="237" y="0"/>
                    <a:pt x="235" y="2"/>
                  </a:cubicBezTo>
                  <a:cubicBezTo>
                    <a:pt x="9" y="128"/>
                    <a:pt x="9" y="128"/>
                    <a:pt x="9" y="128"/>
                  </a:cubicBezTo>
                  <a:cubicBezTo>
                    <a:pt x="4" y="131"/>
                    <a:pt x="0" y="137"/>
                    <a:pt x="0" y="143"/>
                  </a:cubicBezTo>
                  <a:cubicBezTo>
                    <a:pt x="0" y="146"/>
                    <a:pt x="1" y="149"/>
                    <a:pt x="3" y="152"/>
                  </a:cubicBezTo>
                  <a:cubicBezTo>
                    <a:pt x="74" y="278"/>
                    <a:pt x="74" y="278"/>
                    <a:pt x="74" y="278"/>
                  </a:cubicBezTo>
                  <a:cubicBezTo>
                    <a:pt x="77" y="284"/>
                    <a:pt x="83" y="287"/>
                    <a:pt x="89" y="287"/>
                  </a:cubicBezTo>
                  <a:cubicBezTo>
                    <a:pt x="92" y="287"/>
                    <a:pt x="95" y="287"/>
                    <a:pt x="97" y="285"/>
                  </a:cubicBezTo>
                  <a:cubicBezTo>
                    <a:pt x="323" y="159"/>
                    <a:pt x="323" y="159"/>
                    <a:pt x="323" y="159"/>
                  </a:cubicBezTo>
                  <a:cubicBezTo>
                    <a:pt x="328" y="156"/>
                    <a:pt x="332" y="150"/>
                    <a:pt x="332" y="144"/>
                  </a:cubicBezTo>
                  <a:close/>
                  <a:moveTo>
                    <a:pt x="111" y="220"/>
                  </a:moveTo>
                  <a:cubicBezTo>
                    <a:pt x="88" y="232"/>
                    <a:pt x="58" y="220"/>
                    <a:pt x="43" y="193"/>
                  </a:cubicBezTo>
                  <a:cubicBezTo>
                    <a:pt x="29" y="166"/>
                    <a:pt x="35" y="134"/>
                    <a:pt x="57" y="122"/>
                  </a:cubicBezTo>
                  <a:cubicBezTo>
                    <a:pt x="80" y="110"/>
                    <a:pt x="110" y="122"/>
                    <a:pt x="125" y="149"/>
                  </a:cubicBezTo>
                  <a:cubicBezTo>
                    <a:pt x="139" y="176"/>
                    <a:pt x="133" y="208"/>
                    <a:pt x="111" y="220"/>
                  </a:cubicBezTo>
                  <a:close/>
                  <a:moveTo>
                    <a:pt x="307" y="146"/>
                  </a:moveTo>
                  <a:cubicBezTo>
                    <a:pt x="190" y="210"/>
                    <a:pt x="190" y="210"/>
                    <a:pt x="190" y="210"/>
                  </a:cubicBezTo>
                  <a:cubicBezTo>
                    <a:pt x="187" y="211"/>
                    <a:pt x="184" y="210"/>
                    <a:pt x="183" y="208"/>
                  </a:cubicBezTo>
                  <a:cubicBezTo>
                    <a:pt x="181" y="206"/>
                    <a:pt x="182" y="202"/>
                    <a:pt x="185" y="201"/>
                  </a:cubicBezTo>
                  <a:cubicBezTo>
                    <a:pt x="303" y="137"/>
                    <a:pt x="303" y="137"/>
                    <a:pt x="303" y="137"/>
                  </a:cubicBezTo>
                  <a:cubicBezTo>
                    <a:pt x="305" y="136"/>
                    <a:pt x="308" y="137"/>
                    <a:pt x="309" y="139"/>
                  </a:cubicBezTo>
                  <a:cubicBezTo>
                    <a:pt x="311" y="142"/>
                    <a:pt x="310" y="145"/>
                    <a:pt x="307" y="146"/>
                  </a:cubicBezTo>
                  <a:close/>
                  <a:moveTo>
                    <a:pt x="86" y="165"/>
                  </a:moveTo>
                  <a:cubicBezTo>
                    <a:pt x="76" y="147"/>
                    <a:pt x="76" y="147"/>
                    <a:pt x="76" y="147"/>
                  </a:cubicBezTo>
                  <a:cubicBezTo>
                    <a:pt x="77" y="147"/>
                    <a:pt x="78" y="147"/>
                    <a:pt x="79" y="147"/>
                  </a:cubicBezTo>
                  <a:cubicBezTo>
                    <a:pt x="83" y="149"/>
                    <a:pt x="85" y="153"/>
                    <a:pt x="85" y="153"/>
                  </a:cubicBezTo>
                  <a:cubicBezTo>
                    <a:pt x="87" y="155"/>
                    <a:pt x="90" y="156"/>
                    <a:pt x="92" y="155"/>
                  </a:cubicBezTo>
                  <a:cubicBezTo>
                    <a:pt x="95" y="153"/>
                    <a:pt x="96" y="150"/>
                    <a:pt x="94" y="148"/>
                  </a:cubicBezTo>
                  <a:cubicBezTo>
                    <a:pt x="94" y="147"/>
                    <a:pt x="90" y="140"/>
                    <a:pt x="82" y="138"/>
                  </a:cubicBezTo>
                  <a:cubicBezTo>
                    <a:pt x="78" y="137"/>
                    <a:pt x="75" y="137"/>
                    <a:pt x="71" y="138"/>
                  </a:cubicBezTo>
                  <a:cubicBezTo>
                    <a:pt x="70" y="136"/>
                    <a:pt x="67" y="135"/>
                    <a:pt x="64" y="136"/>
                  </a:cubicBezTo>
                  <a:cubicBezTo>
                    <a:pt x="62" y="138"/>
                    <a:pt x="61" y="141"/>
                    <a:pt x="62" y="143"/>
                  </a:cubicBezTo>
                  <a:cubicBezTo>
                    <a:pt x="60" y="145"/>
                    <a:pt x="58" y="148"/>
                    <a:pt x="57" y="152"/>
                  </a:cubicBezTo>
                  <a:cubicBezTo>
                    <a:pt x="55" y="160"/>
                    <a:pt x="58" y="167"/>
                    <a:pt x="59" y="168"/>
                  </a:cubicBezTo>
                  <a:cubicBezTo>
                    <a:pt x="59" y="169"/>
                    <a:pt x="63" y="176"/>
                    <a:pt x="71" y="178"/>
                  </a:cubicBezTo>
                  <a:cubicBezTo>
                    <a:pt x="75" y="179"/>
                    <a:pt x="78" y="179"/>
                    <a:pt x="82" y="178"/>
                  </a:cubicBezTo>
                  <a:cubicBezTo>
                    <a:pt x="92" y="195"/>
                    <a:pt x="92" y="195"/>
                    <a:pt x="92" y="195"/>
                  </a:cubicBezTo>
                  <a:cubicBezTo>
                    <a:pt x="86" y="195"/>
                    <a:pt x="83" y="191"/>
                    <a:pt x="82" y="190"/>
                  </a:cubicBezTo>
                  <a:cubicBezTo>
                    <a:pt x="81" y="187"/>
                    <a:pt x="78" y="186"/>
                    <a:pt x="76" y="188"/>
                  </a:cubicBezTo>
                  <a:cubicBezTo>
                    <a:pt x="73" y="189"/>
                    <a:pt x="72" y="192"/>
                    <a:pt x="74" y="194"/>
                  </a:cubicBezTo>
                  <a:cubicBezTo>
                    <a:pt x="77" y="201"/>
                    <a:pt x="86" y="208"/>
                    <a:pt x="97" y="204"/>
                  </a:cubicBezTo>
                  <a:cubicBezTo>
                    <a:pt x="97" y="205"/>
                    <a:pt x="97" y="205"/>
                    <a:pt x="97" y="205"/>
                  </a:cubicBezTo>
                  <a:cubicBezTo>
                    <a:pt x="99" y="208"/>
                    <a:pt x="102" y="209"/>
                    <a:pt x="104" y="207"/>
                  </a:cubicBezTo>
                  <a:cubicBezTo>
                    <a:pt x="107" y="206"/>
                    <a:pt x="108" y="203"/>
                    <a:pt x="106" y="201"/>
                  </a:cubicBezTo>
                  <a:cubicBezTo>
                    <a:pt x="105" y="199"/>
                    <a:pt x="105" y="199"/>
                    <a:pt x="105" y="199"/>
                  </a:cubicBezTo>
                  <a:cubicBezTo>
                    <a:pt x="114" y="192"/>
                    <a:pt x="113" y="181"/>
                    <a:pt x="109" y="175"/>
                  </a:cubicBezTo>
                  <a:cubicBezTo>
                    <a:pt x="106" y="168"/>
                    <a:pt x="97" y="161"/>
                    <a:pt x="86" y="165"/>
                  </a:cubicBezTo>
                  <a:close/>
                  <a:moveTo>
                    <a:pt x="74" y="168"/>
                  </a:moveTo>
                  <a:cubicBezTo>
                    <a:pt x="70" y="167"/>
                    <a:pt x="68" y="163"/>
                    <a:pt x="68" y="163"/>
                  </a:cubicBezTo>
                  <a:cubicBezTo>
                    <a:pt x="67" y="161"/>
                    <a:pt x="65" y="156"/>
                    <a:pt x="68" y="152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6" y="168"/>
                    <a:pt x="75" y="168"/>
                    <a:pt x="74" y="168"/>
                  </a:cubicBezTo>
                  <a:close/>
                  <a:moveTo>
                    <a:pt x="100" y="190"/>
                  </a:moveTo>
                  <a:cubicBezTo>
                    <a:pt x="91" y="174"/>
                    <a:pt x="91" y="174"/>
                    <a:pt x="91" y="174"/>
                  </a:cubicBezTo>
                  <a:cubicBezTo>
                    <a:pt x="96" y="174"/>
                    <a:pt x="99" y="178"/>
                    <a:pt x="100" y="180"/>
                  </a:cubicBezTo>
                  <a:cubicBezTo>
                    <a:pt x="101" y="181"/>
                    <a:pt x="103" y="186"/>
                    <a:pt x="100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" name="组 21"/>
          <p:cNvGrpSpPr/>
          <p:nvPr/>
        </p:nvGrpSpPr>
        <p:grpSpPr>
          <a:xfrm rot="1146080">
            <a:off x="6507898" y="3096908"/>
            <a:ext cx="928808" cy="827667"/>
            <a:chOff x="4148138" y="2051050"/>
            <a:chExt cx="874713" cy="779463"/>
          </a:xfrm>
          <a:solidFill>
            <a:schemeClr val="bg1"/>
          </a:solidFill>
        </p:grpSpPr>
        <p:sp>
          <p:nvSpPr>
            <p:cNvPr id="23" name="Freeform 72"/>
            <p:cNvSpPr>
              <a:spLocks noEditPoints="1"/>
            </p:cNvSpPr>
            <p:nvPr/>
          </p:nvSpPr>
          <p:spPr bwMode="auto">
            <a:xfrm>
              <a:off x="4367213" y="2193925"/>
              <a:ext cx="655638" cy="563563"/>
            </a:xfrm>
            <a:custGeom>
              <a:avLst/>
              <a:gdLst>
                <a:gd name="T0" fmla="*/ 295 w 313"/>
                <a:gd name="T1" fmla="*/ 88 h 268"/>
                <a:gd name="T2" fmla="*/ 282 w 313"/>
                <a:gd name="T3" fmla="*/ 88 h 268"/>
                <a:gd name="T4" fmla="*/ 298 w 313"/>
                <a:gd name="T5" fmla="*/ 149 h 268"/>
                <a:gd name="T6" fmla="*/ 273 w 313"/>
                <a:gd name="T7" fmla="*/ 192 h 268"/>
                <a:gd name="T8" fmla="*/ 24 w 313"/>
                <a:gd name="T9" fmla="*/ 257 h 268"/>
                <a:gd name="T10" fmla="*/ 21 w 313"/>
                <a:gd name="T11" fmla="*/ 258 h 268"/>
                <a:gd name="T12" fmla="*/ 37 w 313"/>
                <a:gd name="T13" fmla="*/ 268 h 268"/>
                <a:gd name="T14" fmla="*/ 295 w 313"/>
                <a:gd name="T15" fmla="*/ 268 h 268"/>
                <a:gd name="T16" fmla="*/ 313 w 313"/>
                <a:gd name="T17" fmla="*/ 251 h 268"/>
                <a:gd name="T18" fmla="*/ 313 w 313"/>
                <a:gd name="T19" fmla="*/ 106 h 268"/>
                <a:gd name="T20" fmla="*/ 295 w 313"/>
                <a:gd name="T21" fmla="*/ 88 h 268"/>
                <a:gd name="T22" fmla="*/ 292 w 313"/>
                <a:gd name="T23" fmla="*/ 252 h 268"/>
                <a:gd name="T24" fmla="*/ 158 w 313"/>
                <a:gd name="T25" fmla="*/ 253 h 268"/>
                <a:gd name="T26" fmla="*/ 153 w 313"/>
                <a:gd name="T27" fmla="*/ 248 h 268"/>
                <a:gd name="T28" fmla="*/ 158 w 313"/>
                <a:gd name="T29" fmla="*/ 243 h 268"/>
                <a:gd name="T30" fmla="*/ 292 w 313"/>
                <a:gd name="T31" fmla="*/ 242 h 268"/>
                <a:gd name="T32" fmla="*/ 297 w 313"/>
                <a:gd name="T33" fmla="*/ 247 h 268"/>
                <a:gd name="T34" fmla="*/ 292 w 313"/>
                <a:gd name="T35" fmla="*/ 252 h 268"/>
                <a:gd name="T36" fmla="*/ 282 w 313"/>
                <a:gd name="T37" fmla="*/ 158 h 268"/>
                <a:gd name="T38" fmla="*/ 281 w 313"/>
                <a:gd name="T39" fmla="*/ 154 h 268"/>
                <a:gd name="T40" fmla="*/ 245 w 313"/>
                <a:gd name="T41" fmla="*/ 13 h 268"/>
                <a:gd name="T42" fmla="*/ 228 w 313"/>
                <a:gd name="T43" fmla="*/ 0 h 268"/>
                <a:gd name="T44" fmla="*/ 223 w 313"/>
                <a:gd name="T45" fmla="*/ 1 h 268"/>
                <a:gd name="T46" fmla="*/ 210 w 313"/>
                <a:gd name="T47" fmla="*/ 4 h 268"/>
                <a:gd name="T48" fmla="*/ 241 w 313"/>
                <a:gd name="T49" fmla="*/ 59 h 268"/>
                <a:gd name="T50" fmla="*/ 227 w 313"/>
                <a:gd name="T51" fmla="*/ 107 h 268"/>
                <a:gd name="T52" fmla="*/ 2 w 313"/>
                <a:gd name="T53" fmla="*/ 233 h 268"/>
                <a:gd name="T54" fmla="*/ 0 w 313"/>
                <a:gd name="T55" fmla="*/ 233 h 268"/>
                <a:gd name="T56" fmla="*/ 15 w 313"/>
                <a:gd name="T57" fmla="*/ 241 h 268"/>
                <a:gd name="T58" fmla="*/ 19 w 313"/>
                <a:gd name="T59" fmla="*/ 241 h 268"/>
                <a:gd name="T60" fmla="*/ 269 w 313"/>
                <a:gd name="T61" fmla="*/ 175 h 268"/>
                <a:gd name="T62" fmla="*/ 282 w 313"/>
                <a:gd name="T63" fmla="*/ 158 h 268"/>
                <a:gd name="T64" fmla="*/ 259 w 313"/>
                <a:gd name="T65" fmla="*/ 159 h 268"/>
                <a:gd name="T66" fmla="*/ 131 w 313"/>
                <a:gd name="T67" fmla="*/ 198 h 268"/>
                <a:gd name="T68" fmla="*/ 125 w 313"/>
                <a:gd name="T69" fmla="*/ 195 h 268"/>
                <a:gd name="T70" fmla="*/ 128 w 313"/>
                <a:gd name="T71" fmla="*/ 189 h 268"/>
                <a:gd name="T72" fmla="*/ 256 w 313"/>
                <a:gd name="T73" fmla="*/ 149 h 268"/>
                <a:gd name="T74" fmla="*/ 263 w 313"/>
                <a:gd name="T75" fmla="*/ 153 h 268"/>
                <a:gd name="T76" fmla="*/ 259 w 313"/>
                <a:gd name="T77" fmla="*/ 159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13" h="268">
                  <a:moveTo>
                    <a:pt x="295" y="88"/>
                  </a:moveTo>
                  <a:cubicBezTo>
                    <a:pt x="282" y="88"/>
                    <a:pt x="282" y="88"/>
                    <a:pt x="282" y="88"/>
                  </a:cubicBezTo>
                  <a:cubicBezTo>
                    <a:pt x="298" y="149"/>
                    <a:pt x="298" y="149"/>
                    <a:pt x="298" y="149"/>
                  </a:cubicBezTo>
                  <a:cubicBezTo>
                    <a:pt x="303" y="168"/>
                    <a:pt x="292" y="187"/>
                    <a:pt x="273" y="192"/>
                  </a:cubicBezTo>
                  <a:cubicBezTo>
                    <a:pt x="24" y="257"/>
                    <a:pt x="24" y="257"/>
                    <a:pt x="24" y="257"/>
                  </a:cubicBezTo>
                  <a:cubicBezTo>
                    <a:pt x="23" y="258"/>
                    <a:pt x="22" y="258"/>
                    <a:pt x="21" y="258"/>
                  </a:cubicBezTo>
                  <a:cubicBezTo>
                    <a:pt x="24" y="264"/>
                    <a:pt x="30" y="268"/>
                    <a:pt x="37" y="268"/>
                  </a:cubicBezTo>
                  <a:cubicBezTo>
                    <a:pt x="295" y="268"/>
                    <a:pt x="295" y="268"/>
                    <a:pt x="295" y="268"/>
                  </a:cubicBezTo>
                  <a:cubicBezTo>
                    <a:pt x="305" y="268"/>
                    <a:pt x="313" y="261"/>
                    <a:pt x="313" y="251"/>
                  </a:cubicBezTo>
                  <a:cubicBezTo>
                    <a:pt x="313" y="106"/>
                    <a:pt x="313" y="106"/>
                    <a:pt x="313" y="106"/>
                  </a:cubicBezTo>
                  <a:cubicBezTo>
                    <a:pt x="313" y="96"/>
                    <a:pt x="305" y="88"/>
                    <a:pt x="295" y="88"/>
                  </a:cubicBezTo>
                  <a:close/>
                  <a:moveTo>
                    <a:pt x="292" y="252"/>
                  </a:moveTo>
                  <a:cubicBezTo>
                    <a:pt x="158" y="253"/>
                    <a:pt x="158" y="253"/>
                    <a:pt x="158" y="253"/>
                  </a:cubicBezTo>
                  <a:cubicBezTo>
                    <a:pt x="155" y="253"/>
                    <a:pt x="153" y="251"/>
                    <a:pt x="153" y="248"/>
                  </a:cubicBezTo>
                  <a:cubicBezTo>
                    <a:pt x="153" y="245"/>
                    <a:pt x="155" y="243"/>
                    <a:pt x="158" y="243"/>
                  </a:cubicBezTo>
                  <a:cubicBezTo>
                    <a:pt x="292" y="242"/>
                    <a:pt x="292" y="242"/>
                    <a:pt x="292" y="242"/>
                  </a:cubicBezTo>
                  <a:cubicBezTo>
                    <a:pt x="295" y="242"/>
                    <a:pt x="297" y="245"/>
                    <a:pt x="297" y="247"/>
                  </a:cubicBezTo>
                  <a:cubicBezTo>
                    <a:pt x="297" y="250"/>
                    <a:pt x="295" y="252"/>
                    <a:pt x="292" y="252"/>
                  </a:cubicBezTo>
                  <a:close/>
                  <a:moveTo>
                    <a:pt x="282" y="158"/>
                  </a:moveTo>
                  <a:cubicBezTo>
                    <a:pt x="282" y="157"/>
                    <a:pt x="282" y="155"/>
                    <a:pt x="281" y="154"/>
                  </a:cubicBezTo>
                  <a:cubicBezTo>
                    <a:pt x="245" y="13"/>
                    <a:pt x="245" y="13"/>
                    <a:pt x="245" y="13"/>
                  </a:cubicBezTo>
                  <a:cubicBezTo>
                    <a:pt x="243" y="5"/>
                    <a:pt x="235" y="0"/>
                    <a:pt x="228" y="0"/>
                  </a:cubicBezTo>
                  <a:cubicBezTo>
                    <a:pt x="226" y="0"/>
                    <a:pt x="225" y="0"/>
                    <a:pt x="223" y="1"/>
                  </a:cubicBezTo>
                  <a:cubicBezTo>
                    <a:pt x="210" y="4"/>
                    <a:pt x="210" y="4"/>
                    <a:pt x="210" y="4"/>
                  </a:cubicBezTo>
                  <a:cubicBezTo>
                    <a:pt x="241" y="59"/>
                    <a:pt x="241" y="59"/>
                    <a:pt x="241" y="59"/>
                  </a:cubicBezTo>
                  <a:cubicBezTo>
                    <a:pt x="250" y="76"/>
                    <a:pt x="244" y="97"/>
                    <a:pt x="227" y="107"/>
                  </a:cubicBezTo>
                  <a:cubicBezTo>
                    <a:pt x="2" y="233"/>
                    <a:pt x="2" y="233"/>
                    <a:pt x="2" y="233"/>
                  </a:cubicBezTo>
                  <a:cubicBezTo>
                    <a:pt x="1" y="233"/>
                    <a:pt x="1" y="233"/>
                    <a:pt x="0" y="233"/>
                  </a:cubicBezTo>
                  <a:cubicBezTo>
                    <a:pt x="3" y="238"/>
                    <a:pt x="9" y="241"/>
                    <a:pt x="15" y="241"/>
                  </a:cubicBezTo>
                  <a:cubicBezTo>
                    <a:pt x="16" y="241"/>
                    <a:pt x="18" y="241"/>
                    <a:pt x="19" y="241"/>
                  </a:cubicBezTo>
                  <a:cubicBezTo>
                    <a:pt x="269" y="175"/>
                    <a:pt x="269" y="175"/>
                    <a:pt x="269" y="175"/>
                  </a:cubicBezTo>
                  <a:cubicBezTo>
                    <a:pt x="277" y="173"/>
                    <a:pt x="282" y="166"/>
                    <a:pt x="282" y="158"/>
                  </a:cubicBezTo>
                  <a:close/>
                  <a:moveTo>
                    <a:pt x="259" y="159"/>
                  </a:moveTo>
                  <a:cubicBezTo>
                    <a:pt x="131" y="198"/>
                    <a:pt x="131" y="198"/>
                    <a:pt x="131" y="198"/>
                  </a:cubicBezTo>
                  <a:cubicBezTo>
                    <a:pt x="129" y="199"/>
                    <a:pt x="126" y="198"/>
                    <a:pt x="125" y="195"/>
                  </a:cubicBezTo>
                  <a:cubicBezTo>
                    <a:pt x="124" y="192"/>
                    <a:pt x="126" y="190"/>
                    <a:pt x="128" y="189"/>
                  </a:cubicBezTo>
                  <a:cubicBezTo>
                    <a:pt x="256" y="149"/>
                    <a:pt x="256" y="149"/>
                    <a:pt x="256" y="149"/>
                  </a:cubicBezTo>
                  <a:cubicBezTo>
                    <a:pt x="259" y="149"/>
                    <a:pt x="262" y="150"/>
                    <a:pt x="263" y="153"/>
                  </a:cubicBezTo>
                  <a:cubicBezTo>
                    <a:pt x="263" y="155"/>
                    <a:pt x="262" y="158"/>
                    <a:pt x="259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73"/>
            <p:cNvSpPr>
              <a:spLocks noEditPoints="1"/>
            </p:cNvSpPr>
            <p:nvPr/>
          </p:nvSpPr>
          <p:spPr bwMode="auto">
            <a:xfrm>
              <a:off x="4148138" y="2051050"/>
              <a:ext cx="874713" cy="779463"/>
            </a:xfrm>
            <a:custGeom>
              <a:avLst/>
              <a:gdLst>
                <a:gd name="T0" fmla="*/ 141 w 417"/>
                <a:gd name="T1" fmla="*/ 336 h 371"/>
                <a:gd name="T2" fmla="*/ 124 w 417"/>
                <a:gd name="T3" fmla="*/ 326 h 371"/>
                <a:gd name="T4" fmla="*/ 141 w 417"/>
                <a:gd name="T5" fmla="*/ 371 h 371"/>
                <a:gd name="T6" fmla="*/ 417 w 417"/>
                <a:gd name="T7" fmla="*/ 354 h 371"/>
                <a:gd name="T8" fmla="*/ 399 w 417"/>
                <a:gd name="T9" fmla="*/ 336 h 371"/>
                <a:gd name="T10" fmla="*/ 329 w 417"/>
                <a:gd name="T11" fmla="*/ 136 h 371"/>
                <a:gd name="T12" fmla="*/ 243 w 417"/>
                <a:gd name="T13" fmla="*/ 0 h 371"/>
                <a:gd name="T14" fmla="*/ 9 w 417"/>
                <a:gd name="T15" fmla="*/ 128 h 371"/>
                <a:gd name="T16" fmla="*/ 3 w 417"/>
                <a:gd name="T17" fmla="*/ 152 h 371"/>
                <a:gd name="T18" fmla="*/ 89 w 417"/>
                <a:gd name="T19" fmla="*/ 287 h 371"/>
                <a:gd name="T20" fmla="*/ 323 w 417"/>
                <a:gd name="T21" fmla="*/ 159 h 371"/>
                <a:gd name="T22" fmla="*/ 111 w 417"/>
                <a:gd name="T23" fmla="*/ 220 h 371"/>
                <a:gd name="T24" fmla="*/ 57 w 417"/>
                <a:gd name="T25" fmla="*/ 122 h 371"/>
                <a:gd name="T26" fmla="*/ 111 w 417"/>
                <a:gd name="T27" fmla="*/ 220 h 371"/>
                <a:gd name="T28" fmla="*/ 190 w 417"/>
                <a:gd name="T29" fmla="*/ 210 h 371"/>
                <a:gd name="T30" fmla="*/ 185 w 417"/>
                <a:gd name="T31" fmla="*/ 201 h 371"/>
                <a:gd name="T32" fmla="*/ 309 w 417"/>
                <a:gd name="T33" fmla="*/ 139 h 371"/>
                <a:gd name="T34" fmla="*/ 86 w 417"/>
                <a:gd name="T35" fmla="*/ 165 h 371"/>
                <a:gd name="T36" fmla="*/ 79 w 417"/>
                <a:gd name="T37" fmla="*/ 147 h 371"/>
                <a:gd name="T38" fmla="*/ 92 w 417"/>
                <a:gd name="T39" fmla="*/ 155 h 371"/>
                <a:gd name="T40" fmla="*/ 82 w 417"/>
                <a:gd name="T41" fmla="*/ 138 h 371"/>
                <a:gd name="T42" fmla="*/ 64 w 417"/>
                <a:gd name="T43" fmla="*/ 136 h 371"/>
                <a:gd name="T44" fmla="*/ 57 w 417"/>
                <a:gd name="T45" fmla="*/ 152 h 371"/>
                <a:gd name="T46" fmla="*/ 71 w 417"/>
                <a:gd name="T47" fmla="*/ 178 h 371"/>
                <a:gd name="T48" fmla="*/ 92 w 417"/>
                <a:gd name="T49" fmla="*/ 195 h 371"/>
                <a:gd name="T50" fmla="*/ 76 w 417"/>
                <a:gd name="T51" fmla="*/ 188 h 371"/>
                <a:gd name="T52" fmla="*/ 97 w 417"/>
                <a:gd name="T53" fmla="*/ 204 h 371"/>
                <a:gd name="T54" fmla="*/ 104 w 417"/>
                <a:gd name="T55" fmla="*/ 207 h 371"/>
                <a:gd name="T56" fmla="*/ 105 w 417"/>
                <a:gd name="T57" fmla="*/ 199 h 371"/>
                <a:gd name="T58" fmla="*/ 86 w 417"/>
                <a:gd name="T59" fmla="*/ 165 h 371"/>
                <a:gd name="T60" fmla="*/ 68 w 417"/>
                <a:gd name="T61" fmla="*/ 163 h 371"/>
                <a:gd name="T62" fmla="*/ 77 w 417"/>
                <a:gd name="T63" fmla="*/ 168 h 371"/>
                <a:gd name="T64" fmla="*/ 100 w 417"/>
                <a:gd name="T65" fmla="*/ 190 h 371"/>
                <a:gd name="T66" fmla="*/ 100 w 417"/>
                <a:gd name="T67" fmla="*/ 18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7" h="371">
                  <a:moveTo>
                    <a:pt x="399" y="336"/>
                  </a:moveTo>
                  <a:cubicBezTo>
                    <a:pt x="141" y="336"/>
                    <a:pt x="141" y="336"/>
                    <a:pt x="141" y="336"/>
                  </a:cubicBezTo>
                  <a:cubicBezTo>
                    <a:pt x="134" y="336"/>
                    <a:pt x="128" y="332"/>
                    <a:pt x="125" y="326"/>
                  </a:cubicBezTo>
                  <a:cubicBezTo>
                    <a:pt x="125" y="326"/>
                    <a:pt x="124" y="326"/>
                    <a:pt x="124" y="326"/>
                  </a:cubicBezTo>
                  <a:cubicBezTo>
                    <a:pt x="124" y="354"/>
                    <a:pt x="124" y="354"/>
                    <a:pt x="124" y="354"/>
                  </a:cubicBezTo>
                  <a:cubicBezTo>
                    <a:pt x="124" y="363"/>
                    <a:pt x="132" y="371"/>
                    <a:pt x="141" y="371"/>
                  </a:cubicBezTo>
                  <a:cubicBezTo>
                    <a:pt x="399" y="371"/>
                    <a:pt x="399" y="371"/>
                    <a:pt x="399" y="371"/>
                  </a:cubicBezTo>
                  <a:cubicBezTo>
                    <a:pt x="409" y="371"/>
                    <a:pt x="417" y="363"/>
                    <a:pt x="417" y="354"/>
                  </a:cubicBezTo>
                  <a:cubicBezTo>
                    <a:pt x="417" y="319"/>
                    <a:pt x="417" y="319"/>
                    <a:pt x="417" y="319"/>
                  </a:cubicBezTo>
                  <a:cubicBezTo>
                    <a:pt x="417" y="329"/>
                    <a:pt x="409" y="336"/>
                    <a:pt x="399" y="336"/>
                  </a:cubicBezTo>
                  <a:close/>
                  <a:moveTo>
                    <a:pt x="332" y="144"/>
                  </a:moveTo>
                  <a:cubicBezTo>
                    <a:pt x="332" y="141"/>
                    <a:pt x="331" y="138"/>
                    <a:pt x="329" y="136"/>
                  </a:cubicBezTo>
                  <a:cubicBezTo>
                    <a:pt x="259" y="9"/>
                    <a:pt x="259" y="9"/>
                    <a:pt x="259" y="9"/>
                  </a:cubicBezTo>
                  <a:cubicBezTo>
                    <a:pt x="255" y="3"/>
                    <a:pt x="249" y="0"/>
                    <a:pt x="243" y="0"/>
                  </a:cubicBezTo>
                  <a:cubicBezTo>
                    <a:pt x="240" y="0"/>
                    <a:pt x="237" y="0"/>
                    <a:pt x="235" y="2"/>
                  </a:cubicBezTo>
                  <a:cubicBezTo>
                    <a:pt x="9" y="128"/>
                    <a:pt x="9" y="128"/>
                    <a:pt x="9" y="128"/>
                  </a:cubicBezTo>
                  <a:cubicBezTo>
                    <a:pt x="4" y="131"/>
                    <a:pt x="0" y="137"/>
                    <a:pt x="0" y="143"/>
                  </a:cubicBezTo>
                  <a:cubicBezTo>
                    <a:pt x="0" y="146"/>
                    <a:pt x="1" y="149"/>
                    <a:pt x="3" y="152"/>
                  </a:cubicBezTo>
                  <a:cubicBezTo>
                    <a:pt x="74" y="278"/>
                    <a:pt x="74" y="278"/>
                    <a:pt x="74" y="278"/>
                  </a:cubicBezTo>
                  <a:cubicBezTo>
                    <a:pt x="77" y="284"/>
                    <a:pt x="83" y="287"/>
                    <a:pt x="89" y="287"/>
                  </a:cubicBezTo>
                  <a:cubicBezTo>
                    <a:pt x="92" y="287"/>
                    <a:pt x="95" y="287"/>
                    <a:pt x="97" y="285"/>
                  </a:cubicBezTo>
                  <a:cubicBezTo>
                    <a:pt x="323" y="159"/>
                    <a:pt x="323" y="159"/>
                    <a:pt x="323" y="159"/>
                  </a:cubicBezTo>
                  <a:cubicBezTo>
                    <a:pt x="328" y="156"/>
                    <a:pt x="332" y="150"/>
                    <a:pt x="332" y="144"/>
                  </a:cubicBezTo>
                  <a:close/>
                  <a:moveTo>
                    <a:pt x="111" y="220"/>
                  </a:moveTo>
                  <a:cubicBezTo>
                    <a:pt x="88" y="232"/>
                    <a:pt x="58" y="220"/>
                    <a:pt x="43" y="193"/>
                  </a:cubicBezTo>
                  <a:cubicBezTo>
                    <a:pt x="29" y="166"/>
                    <a:pt x="35" y="134"/>
                    <a:pt x="57" y="122"/>
                  </a:cubicBezTo>
                  <a:cubicBezTo>
                    <a:pt x="80" y="110"/>
                    <a:pt x="110" y="122"/>
                    <a:pt x="125" y="149"/>
                  </a:cubicBezTo>
                  <a:cubicBezTo>
                    <a:pt x="139" y="176"/>
                    <a:pt x="133" y="208"/>
                    <a:pt x="111" y="220"/>
                  </a:cubicBezTo>
                  <a:close/>
                  <a:moveTo>
                    <a:pt x="307" y="146"/>
                  </a:moveTo>
                  <a:cubicBezTo>
                    <a:pt x="190" y="210"/>
                    <a:pt x="190" y="210"/>
                    <a:pt x="190" y="210"/>
                  </a:cubicBezTo>
                  <a:cubicBezTo>
                    <a:pt x="187" y="211"/>
                    <a:pt x="184" y="210"/>
                    <a:pt x="183" y="208"/>
                  </a:cubicBezTo>
                  <a:cubicBezTo>
                    <a:pt x="181" y="206"/>
                    <a:pt x="182" y="202"/>
                    <a:pt x="185" y="201"/>
                  </a:cubicBezTo>
                  <a:cubicBezTo>
                    <a:pt x="303" y="137"/>
                    <a:pt x="303" y="137"/>
                    <a:pt x="303" y="137"/>
                  </a:cubicBezTo>
                  <a:cubicBezTo>
                    <a:pt x="305" y="136"/>
                    <a:pt x="308" y="137"/>
                    <a:pt x="309" y="139"/>
                  </a:cubicBezTo>
                  <a:cubicBezTo>
                    <a:pt x="311" y="142"/>
                    <a:pt x="310" y="145"/>
                    <a:pt x="307" y="146"/>
                  </a:cubicBezTo>
                  <a:close/>
                  <a:moveTo>
                    <a:pt x="86" y="165"/>
                  </a:moveTo>
                  <a:cubicBezTo>
                    <a:pt x="76" y="147"/>
                    <a:pt x="76" y="147"/>
                    <a:pt x="76" y="147"/>
                  </a:cubicBezTo>
                  <a:cubicBezTo>
                    <a:pt x="77" y="147"/>
                    <a:pt x="78" y="147"/>
                    <a:pt x="79" y="147"/>
                  </a:cubicBezTo>
                  <a:cubicBezTo>
                    <a:pt x="83" y="149"/>
                    <a:pt x="85" y="153"/>
                    <a:pt x="85" y="153"/>
                  </a:cubicBezTo>
                  <a:cubicBezTo>
                    <a:pt x="87" y="155"/>
                    <a:pt x="90" y="156"/>
                    <a:pt x="92" y="155"/>
                  </a:cubicBezTo>
                  <a:cubicBezTo>
                    <a:pt x="95" y="153"/>
                    <a:pt x="96" y="150"/>
                    <a:pt x="94" y="148"/>
                  </a:cubicBezTo>
                  <a:cubicBezTo>
                    <a:pt x="94" y="147"/>
                    <a:pt x="90" y="140"/>
                    <a:pt x="82" y="138"/>
                  </a:cubicBezTo>
                  <a:cubicBezTo>
                    <a:pt x="78" y="137"/>
                    <a:pt x="75" y="137"/>
                    <a:pt x="71" y="138"/>
                  </a:cubicBezTo>
                  <a:cubicBezTo>
                    <a:pt x="70" y="136"/>
                    <a:pt x="67" y="135"/>
                    <a:pt x="64" y="136"/>
                  </a:cubicBezTo>
                  <a:cubicBezTo>
                    <a:pt x="62" y="138"/>
                    <a:pt x="61" y="141"/>
                    <a:pt x="62" y="143"/>
                  </a:cubicBezTo>
                  <a:cubicBezTo>
                    <a:pt x="60" y="145"/>
                    <a:pt x="58" y="148"/>
                    <a:pt x="57" y="152"/>
                  </a:cubicBezTo>
                  <a:cubicBezTo>
                    <a:pt x="55" y="160"/>
                    <a:pt x="58" y="167"/>
                    <a:pt x="59" y="168"/>
                  </a:cubicBezTo>
                  <a:cubicBezTo>
                    <a:pt x="59" y="169"/>
                    <a:pt x="63" y="176"/>
                    <a:pt x="71" y="178"/>
                  </a:cubicBezTo>
                  <a:cubicBezTo>
                    <a:pt x="75" y="179"/>
                    <a:pt x="78" y="179"/>
                    <a:pt x="82" y="178"/>
                  </a:cubicBezTo>
                  <a:cubicBezTo>
                    <a:pt x="92" y="195"/>
                    <a:pt x="92" y="195"/>
                    <a:pt x="92" y="195"/>
                  </a:cubicBezTo>
                  <a:cubicBezTo>
                    <a:pt x="86" y="195"/>
                    <a:pt x="83" y="191"/>
                    <a:pt x="82" y="190"/>
                  </a:cubicBezTo>
                  <a:cubicBezTo>
                    <a:pt x="81" y="187"/>
                    <a:pt x="78" y="186"/>
                    <a:pt x="76" y="188"/>
                  </a:cubicBezTo>
                  <a:cubicBezTo>
                    <a:pt x="73" y="189"/>
                    <a:pt x="72" y="192"/>
                    <a:pt x="74" y="194"/>
                  </a:cubicBezTo>
                  <a:cubicBezTo>
                    <a:pt x="77" y="201"/>
                    <a:pt x="86" y="208"/>
                    <a:pt x="97" y="204"/>
                  </a:cubicBezTo>
                  <a:cubicBezTo>
                    <a:pt x="97" y="205"/>
                    <a:pt x="97" y="205"/>
                    <a:pt x="97" y="205"/>
                  </a:cubicBezTo>
                  <a:cubicBezTo>
                    <a:pt x="99" y="208"/>
                    <a:pt x="102" y="209"/>
                    <a:pt x="104" y="207"/>
                  </a:cubicBezTo>
                  <a:cubicBezTo>
                    <a:pt x="107" y="206"/>
                    <a:pt x="108" y="203"/>
                    <a:pt x="106" y="201"/>
                  </a:cubicBezTo>
                  <a:cubicBezTo>
                    <a:pt x="105" y="199"/>
                    <a:pt x="105" y="199"/>
                    <a:pt x="105" y="199"/>
                  </a:cubicBezTo>
                  <a:cubicBezTo>
                    <a:pt x="114" y="192"/>
                    <a:pt x="113" y="181"/>
                    <a:pt x="109" y="175"/>
                  </a:cubicBezTo>
                  <a:cubicBezTo>
                    <a:pt x="106" y="168"/>
                    <a:pt x="97" y="161"/>
                    <a:pt x="86" y="165"/>
                  </a:cubicBezTo>
                  <a:close/>
                  <a:moveTo>
                    <a:pt x="74" y="168"/>
                  </a:moveTo>
                  <a:cubicBezTo>
                    <a:pt x="70" y="167"/>
                    <a:pt x="68" y="163"/>
                    <a:pt x="68" y="163"/>
                  </a:cubicBezTo>
                  <a:cubicBezTo>
                    <a:pt x="67" y="161"/>
                    <a:pt x="65" y="156"/>
                    <a:pt x="68" y="152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6" y="168"/>
                    <a:pt x="75" y="168"/>
                    <a:pt x="74" y="168"/>
                  </a:cubicBezTo>
                  <a:close/>
                  <a:moveTo>
                    <a:pt x="100" y="190"/>
                  </a:moveTo>
                  <a:cubicBezTo>
                    <a:pt x="91" y="174"/>
                    <a:pt x="91" y="174"/>
                    <a:pt x="91" y="174"/>
                  </a:cubicBezTo>
                  <a:cubicBezTo>
                    <a:pt x="96" y="174"/>
                    <a:pt x="99" y="178"/>
                    <a:pt x="100" y="180"/>
                  </a:cubicBezTo>
                  <a:cubicBezTo>
                    <a:pt x="101" y="181"/>
                    <a:pt x="103" y="186"/>
                    <a:pt x="100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24258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THREE</a:t>
            </a:r>
            <a:r>
              <a:rPr kumimoji="1" lang="zh-CN" altLang="en-US" dirty="0"/>
              <a:t> 经验教训</a:t>
            </a:r>
          </a:p>
        </p:txBody>
      </p:sp>
      <p:grpSp>
        <p:nvGrpSpPr>
          <p:cNvPr id="8" name="组 7"/>
          <p:cNvGrpSpPr/>
          <p:nvPr/>
        </p:nvGrpSpPr>
        <p:grpSpPr>
          <a:xfrm>
            <a:off x="707874" y="1439917"/>
            <a:ext cx="2992541" cy="1082566"/>
            <a:chOff x="953292" y="1439917"/>
            <a:chExt cx="3240335" cy="1082566"/>
          </a:xfrm>
        </p:grpSpPr>
        <p:sp>
          <p:nvSpPr>
            <p:cNvPr id="3" name="燕尾形 2"/>
            <p:cNvSpPr/>
            <p:nvPr/>
          </p:nvSpPr>
          <p:spPr>
            <a:xfrm>
              <a:off x="953292" y="1439917"/>
              <a:ext cx="3240335" cy="1082566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731378" y="1754984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defTabSz="1219170">
                <a:lnSpc>
                  <a:spcPct val="130000"/>
                </a:lnSpc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9" name="组 8"/>
          <p:cNvGrpSpPr/>
          <p:nvPr/>
        </p:nvGrpSpPr>
        <p:grpSpPr>
          <a:xfrm>
            <a:off x="3302444" y="1439917"/>
            <a:ext cx="2992541" cy="1082566"/>
            <a:chOff x="953292" y="1439917"/>
            <a:chExt cx="3240335" cy="1082566"/>
          </a:xfrm>
        </p:grpSpPr>
        <p:sp>
          <p:nvSpPr>
            <p:cNvPr id="10" name="燕尾形 9"/>
            <p:cNvSpPr/>
            <p:nvPr/>
          </p:nvSpPr>
          <p:spPr>
            <a:xfrm>
              <a:off x="953292" y="1439917"/>
              <a:ext cx="3240335" cy="1082566"/>
            </a:xfrm>
            <a:prstGeom prst="chevr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731378" y="1754984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defTabSz="1219170">
                <a:lnSpc>
                  <a:spcPct val="130000"/>
                </a:lnSpc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12" name="组 11"/>
          <p:cNvGrpSpPr/>
          <p:nvPr/>
        </p:nvGrpSpPr>
        <p:grpSpPr>
          <a:xfrm>
            <a:off x="5897015" y="1439917"/>
            <a:ext cx="2992541" cy="1082566"/>
            <a:chOff x="953292" y="1439917"/>
            <a:chExt cx="3240335" cy="1082566"/>
          </a:xfrm>
        </p:grpSpPr>
        <p:sp>
          <p:nvSpPr>
            <p:cNvPr id="13" name="燕尾形 12"/>
            <p:cNvSpPr/>
            <p:nvPr/>
          </p:nvSpPr>
          <p:spPr>
            <a:xfrm>
              <a:off x="953292" y="1439917"/>
              <a:ext cx="3240335" cy="1082566"/>
            </a:xfrm>
            <a:prstGeom prst="chevron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731378" y="1754984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defTabSz="1219170">
                <a:lnSpc>
                  <a:spcPct val="130000"/>
                </a:lnSpc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15" name="组 14"/>
          <p:cNvGrpSpPr/>
          <p:nvPr/>
        </p:nvGrpSpPr>
        <p:grpSpPr>
          <a:xfrm>
            <a:off x="8491585" y="1439917"/>
            <a:ext cx="2992541" cy="1082566"/>
            <a:chOff x="953292" y="1439917"/>
            <a:chExt cx="3240335" cy="1082566"/>
          </a:xfrm>
        </p:grpSpPr>
        <p:sp>
          <p:nvSpPr>
            <p:cNvPr id="16" name="燕尾形 15"/>
            <p:cNvSpPr/>
            <p:nvPr/>
          </p:nvSpPr>
          <p:spPr>
            <a:xfrm>
              <a:off x="953292" y="1439917"/>
              <a:ext cx="3240335" cy="1082566"/>
            </a:xfrm>
            <a:prstGeom prst="chevron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731378" y="1754984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defTabSz="1219170">
                <a:lnSpc>
                  <a:spcPct val="130000"/>
                </a:lnSpc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880948" y="3587945"/>
            <a:ext cx="2514168" cy="2081049"/>
            <a:chOff x="881423" y="3587945"/>
            <a:chExt cx="2514168" cy="2081049"/>
          </a:xfrm>
        </p:grpSpPr>
        <p:sp>
          <p:nvSpPr>
            <p:cNvPr id="26" name="矩形 25"/>
            <p:cNvSpPr/>
            <p:nvPr/>
          </p:nvSpPr>
          <p:spPr>
            <a:xfrm>
              <a:off x="881423" y="3587945"/>
              <a:ext cx="2514168" cy="208104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" name="文本框 8"/>
            <p:cNvSpPr txBox="1"/>
            <p:nvPr/>
          </p:nvSpPr>
          <p:spPr>
            <a:xfrm>
              <a:off x="1056202" y="4203879"/>
              <a:ext cx="2273299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1177189" y="3791458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170">
                <a:lnSpc>
                  <a:spcPct val="130000"/>
                </a:lnSpc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25" name="组 24"/>
          <p:cNvGrpSpPr/>
          <p:nvPr/>
        </p:nvGrpSpPr>
        <p:grpSpPr>
          <a:xfrm>
            <a:off x="2044884" y="2478521"/>
            <a:ext cx="186296" cy="1060062"/>
            <a:chOff x="1933903" y="2559147"/>
            <a:chExt cx="241738" cy="1375538"/>
          </a:xfrm>
        </p:grpSpPr>
        <p:sp>
          <p:nvSpPr>
            <p:cNvPr id="22" name="椭圆 21"/>
            <p:cNvSpPr/>
            <p:nvPr/>
          </p:nvSpPr>
          <p:spPr>
            <a:xfrm>
              <a:off x="1933903" y="3692947"/>
              <a:ext cx="241738" cy="2417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24" name="直线连接符 23"/>
            <p:cNvCxnSpPr>
              <a:stCxn id="22" idx="0"/>
            </p:cNvCxnSpPr>
            <p:nvPr/>
          </p:nvCxnSpPr>
          <p:spPr>
            <a:xfrm flipV="1">
              <a:off x="2054772" y="2559147"/>
              <a:ext cx="17294" cy="1133800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 27"/>
          <p:cNvGrpSpPr/>
          <p:nvPr/>
        </p:nvGrpSpPr>
        <p:grpSpPr>
          <a:xfrm>
            <a:off x="3496485" y="3587945"/>
            <a:ext cx="2514168" cy="2081049"/>
            <a:chOff x="881423" y="3587945"/>
            <a:chExt cx="2514168" cy="2081049"/>
          </a:xfrm>
        </p:grpSpPr>
        <p:sp>
          <p:nvSpPr>
            <p:cNvPr id="29" name="矩形 28"/>
            <p:cNvSpPr/>
            <p:nvPr/>
          </p:nvSpPr>
          <p:spPr>
            <a:xfrm>
              <a:off x="881423" y="3587945"/>
              <a:ext cx="2514168" cy="208104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" name="文本框 8"/>
            <p:cNvSpPr txBox="1"/>
            <p:nvPr/>
          </p:nvSpPr>
          <p:spPr>
            <a:xfrm>
              <a:off x="1056202" y="4203879"/>
              <a:ext cx="2273299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1177189" y="3791458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170">
                <a:lnSpc>
                  <a:spcPct val="130000"/>
                </a:lnSpc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32" name="组 31"/>
          <p:cNvGrpSpPr/>
          <p:nvPr/>
        </p:nvGrpSpPr>
        <p:grpSpPr>
          <a:xfrm>
            <a:off x="4660421" y="2478521"/>
            <a:ext cx="186296" cy="1060062"/>
            <a:chOff x="1933903" y="2559147"/>
            <a:chExt cx="241738" cy="1375538"/>
          </a:xfrm>
        </p:grpSpPr>
        <p:sp>
          <p:nvSpPr>
            <p:cNvPr id="33" name="椭圆 32"/>
            <p:cNvSpPr/>
            <p:nvPr/>
          </p:nvSpPr>
          <p:spPr>
            <a:xfrm>
              <a:off x="1933903" y="3692947"/>
              <a:ext cx="241738" cy="24173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34" name="直线连接符 33"/>
            <p:cNvCxnSpPr/>
            <p:nvPr/>
          </p:nvCxnSpPr>
          <p:spPr>
            <a:xfrm flipV="1">
              <a:off x="2054772" y="2559147"/>
              <a:ext cx="17294" cy="113380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 34"/>
          <p:cNvGrpSpPr/>
          <p:nvPr/>
        </p:nvGrpSpPr>
        <p:grpSpPr>
          <a:xfrm>
            <a:off x="6142163" y="3587945"/>
            <a:ext cx="2514168" cy="2081049"/>
            <a:chOff x="881423" y="3587945"/>
            <a:chExt cx="2514168" cy="2081049"/>
          </a:xfrm>
        </p:grpSpPr>
        <p:sp>
          <p:nvSpPr>
            <p:cNvPr id="36" name="矩形 35"/>
            <p:cNvSpPr/>
            <p:nvPr/>
          </p:nvSpPr>
          <p:spPr>
            <a:xfrm>
              <a:off x="881423" y="3587945"/>
              <a:ext cx="2514168" cy="208104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" name="文本框 8"/>
            <p:cNvSpPr txBox="1"/>
            <p:nvPr/>
          </p:nvSpPr>
          <p:spPr>
            <a:xfrm>
              <a:off x="1056202" y="4203879"/>
              <a:ext cx="2273299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sp>
          <p:nvSpPr>
            <p:cNvPr id="38" name="矩形 37"/>
            <p:cNvSpPr/>
            <p:nvPr/>
          </p:nvSpPr>
          <p:spPr>
            <a:xfrm>
              <a:off x="1177189" y="3791458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170">
                <a:lnSpc>
                  <a:spcPct val="130000"/>
                </a:lnSpc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39" name="组 38"/>
          <p:cNvGrpSpPr/>
          <p:nvPr/>
        </p:nvGrpSpPr>
        <p:grpSpPr>
          <a:xfrm>
            <a:off x="7306099" y="2478521"/>
            <a:ext cx="186296" cy="1060062"/>
            <a:chOff x="1933903" y="2559147"/>
            <a:chExt cx="241738" cy="1375538"/>
          </a:xfrm>
        </p:grpSpPr>
        <p:sp>
          <p:nvSpPr>
            <p:cNvPr id="40" name="椭圆 39"/>
            <p:cNvSpPr/>
            <p:nvPr/>
          </p:nvSpPr>
          <p:spPr>
            <a:xfrm>
              <a:off x="1933903" y="3692947"/>
              <a:ext cx="241738" cy="24173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41" name="直线连接符 40"/>
            <p:cNvCxnSpPr/>
            <p:nvPr/>
          </p:nvCxnSpPr>
          <p:spPr>
            <a:xfrm flipV="1">
              <a:off x="2054772" y="2559147"/>
              <a:ext cx="17294" cy="113380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 41"/>
          <p:cNvGrpSpPr/>
          <p:nvPr/>
        </p:nvGrpSpPr>
        <p:grpSpPr>
          <a:xfrm>
            <a:off x="8771028" y="3587945"/>
            <a:ext cx="2514168" cy="2081049"/>
            <a:chOff x="881423" y="3587945"/>
            <a:chExt cx="2514168" cy="2081049"/>
          </a:xfrm>
        </p:grpSpPr>
        <p:sp>
          <p:nvSpPr>
            <p:cNvPr id="43" name="矩形 42"/>
            <p:cNvSpPr/>
            <p:nvPr/>
          </p:nvSpPr>
          <p:spPr>
            <a:xfrm>
              <a:off x="881423" y="3587945"/>
              <a:ext cx="2514168" cy="208104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" name="文本框 8"/>
            <p:cNvSpPr txBox="1"/>
            <p:nvPr/>
          </p:nvSpPr>
          <p:spPr>
            <a:xfrm>
              <a:off x="1056202" y="4203879"/>
              <a:ext cx="2273299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sp>
          <p:nvSpPr>
            <p:cNvPr id="45" name="矩形 44"/>
            <p:cNvSpPr/>
            <p:nvPr/>
          </p:nvSpPr>
          <p:spPr>
            <a:xfrm>
              <a:off x="1177189" y="3791458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170">
                <a:lnSpc>
                  <a:spcPct val="130000"/>
                </a:lnSpc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46" name="组 45"/>
          <p:cNvGrpSpPr/>
          <p:nvPr/>
        </p:nvGrpSpPr>
        <p:grpSpPr>
          <a:xfrm>
            <a:off x="9934964" y="2478521"/>
            <a:ext cx="186296" cy="1060062"/>
            <a:chOff x="1933903" y="2559147"/>
            <a:chExt cx="241738" cy="1375538"/>
          </a:xfrm>
        </p:grpSpPr>
        <p:sp>
          <p:nvSpPr>
            <p:cNvPr id="47" name="椭圆 46"/>
            <p:cNvSpPr/>
            <p:nvPr/>
          </p:nvSpPr>
          <p:spPr>
            <a:xfrm>
              <a:off x="1933903" y="3692947"/>
              <a:ext cx="241738" cy="24173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48" name="直线连接符 47"/>
            <p:cNvCxnSpPr/>
            <p:nvPr/>
          </p:nvCxnSpPr>
          <p:spPr>
            <a:xfrm flipV="1">
              <a:off x="2054772" y="2559147"/>
              <a:ext cx="17294" cy="1133800"/>
            </a:xfrm>
            <a:prstGeom prst="line">
              <a:avLst/>
            </a:prstGeom>
            <a:ln w="127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32754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文框 5"/>
          <p:cNvSpPr/>
          <p:nvPr/>
        </p:nvSpPr>
        <p:spPr>
          <a:xfrm>
            <a:off x="5008563" y="1488104"/>
            <a:ext cx="2174875" cy="1564102"/>
          </a:xfrm>
          <a:prstGeom prst="frame">
            <a:avLst>
              <a:gd name="adj1" fmla="val 8821"/>
            </a:avLst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172"/>
            <a:r>
              <a:rPr lang="en-US" altLang="zh-CN" sz="7998" b="1" dirty="0">
                <a:solidFill>
                  <a:srgbClr val="E7E6E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等线" panose="02010600030101010101" pitchFamily="2" charset="-122"/>
              </a:rPr>
              <a:t>04</a:t>
            </a:r>
            <a:endParaRPr lang="zh-CN" altLang="en-US" sz="7998" b="1" dirty="0">
              <a:solidFill>
                <a:srgbClr val="E7E6E6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41456" y="3192944"/>
            <a:ext cx="510909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172"/>
            <a:r>
              <a:rPr lang="zh-CN" altLang="en-US" sz="9600" b="1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等线" panose="02010600030101010101" pitchFamily="2" charset="-122"/>
              </a:rPr>
              <a:t>新年计划</a:t>
            </a:r>
            <a:endParaRPr lang="en-US" altLang="zh-CN" sz="9600" b="1" dirty="0">
              <a:blipFill dpi="0" rotWithShape="1">
                <a:blip r:embed="rId2"/>
                <a:srcRect/>
                <a:stretch>
                  <a:fillRect/>
                </a:stretch>
              </a:blip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  <a:ea typeface="等线" panose="02010600030101010101" pitchFamily="2" charset="-122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 flipV="1">
            <a:off x="-1114001" y="-2042419"/>
            <a:ext cx="15385227" cy="9854644"/>
            <a:chOff x="-1537082" y="-1087075"/>
            <a:chExt cx="15385227" cy="985464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022029">
              <a:off x="-2565621" y="3466638"/>
              <a:ext cx="6329470" cy="427239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174182">
              <a:off x="7798975" y="-1087075"/>
              <a:ext cx="6049170" cy="40831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75559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FOUR</a:t>
            </a:r>
            <a:r>
              <a:rPr kumimoji="1" lang="zh-CN" altLang="en-US" dirty="0"/>
              <a:t> 新年计划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6478879"/>
            <a:ext cx="6416032" cy="4441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" name="椭圆 4"/>
          <p:cNvSpPr/>
          <p:nvPr/>
        </p:nvSpPr>
        <p:spPr>
          <a:xfrm>
            <a:off x="6422067" y="5546138"/>
            <a:ext cx="488577" cy="977152"/>
          </a:xfrm>
          <a:custGeom>
            <a:avLst/>
            <a:gdLst/>
            <a:ahLst/>
            <a:cxnLst/>
            <a:rect l="l" t="t" r="r" b="b"/>
            <a:pathLst>
              <a:path w="792088" h="1584176">
                <a:moveTo>
                  <a:pt x="0" y="0"/>
                </a:moveTo>
                <a:cubicBezTo>
                  <a:pt x="437458" y="0"/>
                  <a:pt x="792088" y="354630"/>
                  <a:pt x="792088" y="792088"/>
                </a:cubicBezTo>
                <a:cubicBezTo>
                  <a:pt x="792088" y="1229546"/>
                  <a:pt x="437458" y="1584176"/>
                  <a:pt x="0" y="1584176"/>
                </a:cubicBezTo>
                <a:lnTo>
                  <a:pt x="0" y="1512088"/>
                </a:lnTo>
                <a:cubicBezTo>
                  <a:pt x="397645" y="1512088"/>
                  <a:pt x="720000" y="1189733"/>
                  <a:pt x="720000" y="792088"/>
                </a:cubicBezTo>
                <a:cubicBezTo>
                  <a:pt x="720000" y="394443"/>
                  <a:pt x="397645" y="72088"/>
                  <a:pt x="0" y="7208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63658" y="5544830"/>
            <a:ext cx="4155867" cy="4571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6" name="椭圆 4"/>
          <p:cNvSpPr/>
          <p:nvPr/>
        </p:nvSpPr>
        <p:spPr>
          <a:xfrm flipH="1">
            <a:off x="1775082" y="4613397"/>
            <a:ext cx="488577" cy="977152"/>
          </a:xfrm>
          <a:custGeom>
            <a:avLst/>
            <a:gdLst/>
            <a:ahLst/>
            <a:cxnLst/>
            <a:rect l="l" t="t" r="r" b="b"/>
            <a:pathLst>
              <a:path w="792088" h="1584176">
                <a:moveTo>
                  <a:pt x="0" y="0"/>
                </a:moveTo>
                <a:cubicBezTo>
                  <a:pt x="437458" y="0"/>
                  <a:pt x="792088" y="354630"/>
                  <a:pt x="792088" y="792088"/>
                </a:cubicBezTo>
                <a:cubicBezTo>
                  <a:pt x="792088" y="1229546"/>
                  <a:pt x="437458" y="1584176"/>
                  <a:pt x="0" y="1584176"/>
                </a:cubicBezTo>
                <a:lnTo>
                  <a:pt x="0" y="1512088"/>
                </a:lnTo>
                <a:cubicBezTo>
                  <a:pt x="397645" y="1512088"/>
                  <a:pt x="720000" y="1189733"/>
                  <a:pt x="720000" y="792088"/>
                </a:cubicBezTo>
                <a:cubicBezTo>
                  <a:pt x="720000" y="394443"/>
                  <a:pt x="397645" y="72088"/>
                  <a:pt x="0" y="7208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63658" y="4616725"/>
            <a:ext cx="2264482" cy="4441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8" name="椭圆 4"/>
          <p:cNvSpPr/>
          <p:nvPr/>
        </p:nvSpPr>
        <p:spPr>
          <a:xfrm>
            <a:off x="4528141" y="3681894"/>
            <a:ext cx="488577" cy="977152"/>
          </a:xfrm>
          <a:custGeom>
            <a:avLst/>
            <a:gdLst/>
            <a:ahLst/>
            <a:cxnLst/>
            <a:rect l="l" t="t" r="r" b="b"/>
            <a:pathLst>
              <a:path w="792088" h="1584176">
                <a:moveTo>
                  <a:pt x="0" y="0"/>
                </a:moveTo>
                <a:cubicBezTo>
                  <a:pt x="437458" y="0"/>
                  <a:pt x="792088" y="354630"/>
                  <a:pt x="792088" y="792088"/>
                </a:cubicBezTo>
                <a:cubicBezTo>
                  <a:pt x="792088" y="1229546"/>
                  <a:pt x="437458" y="1584176"/>
                  <a:pt x="0" y="1584176"/>
                </a:cubicBezTo>
                <a:lnTo>
                  <a:pt x="0" y="1512088"/>
                </a:lnTo>
                <a:cubicBezTo>
                  <a:pt x="397645" y="1512088"/>
                  <a:pt x="720000" y="1189733"/>
                  <a:pt x="720000" y="792088"/>
                </a:cubicBezTo>
                <a:cubicBezTo>
                  <a:pt x="720000" y="394443"/>
                  <a:pt x="397645" y="72088"/>
                  <a:pt x="0" y="7208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51697" y="3681894"/>
            <a:ext cx="1776443" cy="4571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0" name="椭圆 4"/>
          <p:cNvSpPr/>
          <p:nvPr/>
        </p:nvSpPr>
        <p:spPr>
          <a:xfrm flipH="1">
            <a:off x="2263659" y="2749154"/>
            <a:ext cx="488577" cy="977152"/>
          </a:xfrm>
          <a:custGeom>
            <a:avLst/>
            <a:gdLst/>
            <a:ahLst/>
            <a:cxnLst/>
            <a:rect l="l" t="t" r="r" b="b"/>
            <a:pathLst>
              <a:path w="792088" h="1584176">
                <a:moveTo>
                  <a:pt x="0" y="0"/>
                </a:moveTo>
                <a:cubicBezTo>
                  <a:pt x="437458" y="0"/>
                  <a:pt x="792088" y="354630"/>
                  <a:pt x="792088" y="792088"/>
                </a:cubicBezTo>
                <a:cubicBezTo>
                  <a:pt x="792088" y="1229546"/>
                  <a:pt x="437458" y="1584176"/>
                  <a:pt x="0" y="1584176"/>
                </a:cubicBezTo>
                <a:lnTo>
                  <a:pt x="0" y="1512088"/>
                </a:lnTo>
                <a:cubicBezTo>
                  <a:pt x="397645" y="1512088"/>
                  <a:pt x="720000" y="1189733"/>
                  <a:pt x="720000" y="792088"/>
                </a:cubicBezTo>
                <a:cubicBezTo>
                  <a:pt x="720000" y="394443"/>
                  <a:pt x="397645" y="72088"/>
                  <a:pt x="0" y="7208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52235" y="2749154"/>
            <a:ext cx="6038619" cy="4441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2" name="文本框 8"/>
          <p:cNvSpPr txBox="1"/>
          <p:nvPr/>
        </p:nvSpPr>
        <p:spPr>
          <a:xfrm>
            <a:off x="7018077" y="5715525"/>
            <a:ext cx="12421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000" b="1" dirty="0">
                <a:solidFill>
                  <a:schemeClr val="accent5"/>
                </a:solidFill>
                <a:latin typeface="Microsoft YaHei" charset="0"/>
                <a:ea typeface="Microsoft YaHei" charset="0"/>
                <a:cs typeface="Microsoft YaHei" charset="0"/>
              </a:rPr>
              <a:t>TEXT HERE</a:t>
            </a:r>
          </a:p>
        </p:txBody>
      </p:sp>
      <p:sp>
        <p:nvSpPr>
          <p:cNvPr id="13" name="文本框 8"/>
          <p:cNvSpPr txBox="1"/>
          <p:nvPr/>
        </p:nvSpPr>
        <p:spPr>
          <a:xfrm>
            <a:off x="2734621" y="4705213"/>
            <a:ext cx="131578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000" b="1" dirty="0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rPr>
              <a:t>TEXT HERE</a:t>
            </a:r>
          </a:p>
        </p:txBody>
      </p:sp>
      <p:sp>
        <p:nvSpPr>
          <p:cNvPr id="14" name="文本框 8"/>
          <p:cNvSpPr txBox="1"/>
          <p:nvPr/>
        </p:nvSpPr>
        <p:spPr>
          <a:xfrm>
            <a:off x="5042178" y="3859268"/>
            <a:ext cx="1233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000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TEXT HERE</a:t>
            </a:r>
          </a:p>
        </p:txBody>
      </p:sp>
      <p:sp>
        <p:nvSpPr>
          <p:cNvPr id="15" name="文本框 8"/>
          <p:cNvSpPr txBox="1"/>
          <p:nvPr/>
        </p:nvSpPr>
        <p:spPr>
          <a:xfrm>
            <a:off x="3202536" y="2877625"/>
            <a:ext cx="12394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000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TEXT HERE</a:t>
            </a:r>
          </a:p>
        </p:txBody>
      </p:sp>
      <p:sp>
        <p:nvSpPr>
          <p:cNvPr id="20" name="等腰三角形 19"/>
          <p:cNvSpPr/>
          <p:nvPr/>
        </p:nvSpPr>
        <p:spPr>
          <a:xfrm rot="5400000">
            <a:off x="8781169" y="2580397"/>
            <a:ext cx="308467" cy="377455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991483" y="1666533"/>
            <a:ext cx="472918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991485" y="1151251"/>
            <a:ext cx="472918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accent1"/>
                </a:solidFill>
                <a:latin typeface="+mj-lt"/>
                <a:ea typeface="Microsoft YaHei" charset="0"/>
                <a:cs typeface="Microsoft YaHei" charset="0"/>
              </a:rPr>
              <a:t>CLICK</a:t>
            </a:r>
            <a:r>
              <a:rPr lang="zh-CN" altLang="en-US" sz="2400" b="1" dirty="0">
                <a:solidFill>
                  <a:schemeClr val="accent1"/>
                </a:solidFill>
                <a:latin typeface="+mj-lt"/>
                <a:ea typeface="Microsoft YaHei" charset="0"/>
                <a:cs typeface="Microsoft YaHei" charset="0"/>
              </a:rPr>
              <a:t> </a:t>
            </a:r>
            <a:r>
              <a:rPr lang="en-US" altLang="zh-CN" sz="2400" b="1" dirty="0">
                <a:solidFill>
                  <a:schemeClr val="accent1"/>
                </a:solidFill>
                <a:latin typeface="+mj-lt"/>
                <a:ea typeface="Microsoft YaHei" charset="0"/>
                <a:cs typeface="Microsoft YaHei" charset="0"/>
              </a:rPr>
              <a:t>HERE</a:t>
            </a:r>
            <a:r>
              <a:rPr lang="zh-CN" altLang="en-US" sz="2400" b="1" dirty="0">
                <a:solidFill>
                  <a:schemeClr val="accent1"/>
                </a:solidFill>
                <a:latin typeface="+mj-lt"/>
                <a:ea typeface="Microsoft YaHei" charset="0"/>
                <a:cs typeface="Microsoft YaHei" charset="0"/>
              </a:rPr>
              <a:t> </a:t>
            </a:r>
            <a:r>
              <a:rPr lang="en-US" altLang="zh-CN" sz="2400" b="1" dirty="0">
                <a:solidFill>
                  <a:schemeClr val="accent1"/>
                </a:solidFill>
                <a:latin typeface="+mj-lt"/>
                <a:ea typeface="Microsoft YaHei" charset="0"/>
                <a:cs typeface="Microsoft YaHei" charset="0"/>
              </a:rPr>
              <a:t>TO</a:t>
            </a:r>
            <a:r>
              <a:rPr lang="zh-CN" altLang="en-US" sz="2400" b="1" dirty="0">
                <a:solidFill>
                  <a:schemeClr val="accent1"/>
                </a:solidFill>
                <a:latin typeface="+mj-lt"/>
                <a:ea typeface="Microsoft YaHei" charset="0"/>
                <a:cs typeface="Microsoft YaHei" charset="0"/>
              </a:rPr>
              <a:t> </a:t>
            </a:r>
            <a:r>
              <a:rPr lang="en-US" altLang="zh-CN" sz="2400" b="1" dirty="0">
                <a:solidFill>
                  <a:schemeClr val="accent1"/>
                </a:solidFill>
                <a:latin typeface="+mj-lt"/>
                <a:ea typeface="Microsoft YaHei" charset="0"/>
                <a:cs typeface="Microsoft YaHei" charset="0"/>
              </a:rPr>
              <a:t>ADD</a:t>
            </a:r>
            <a:r>
              <a:rPr lang="zh-CN" altLang="en-US" sz="2400" b="1" dirty="0">
                <a:solidFill>
                  <a:schemeClr val="accent1"/>
                </a:solidFill>
                <a:latin typeface="+mj-lt"/>
                <a:ea typeface="Microsoft YaHei" charset="0"/>
                <a:cs typeface="Microsoft YaHei" charset="0"/>
              </a:rPr>
              <a:t> </a:t>
            </a:r>
            <a:r>
              <a:rPr lang="en-US" altLang="zh-CN" sz="2400" b="1" dirty="0">
                <a:solidFill>
                  <a:schemeClr val="accent1"/>
                </a:solidFill>
                <a:latin typeface="+mj-lt"/>
                <a:ea typeface="Microsoft YaHei" charset="0"/>
                <a:cs typeface="Microsoft YaHei" charset="0"/>
              </a:rPr>
              <a:t>YOUR</a:t>
            </a:r>
            <a:r>
              <a:rPr lang="zh-CN" altLang="en-US" sz="2400" b="1" dirty="0">
                <a:solidFill>
                  <a:schemeClr val="accent1"/>
                </a:solidFill>
                <a:latin typeface="+mj-lt"/>
                <a:ea typeface="Microsoft YaHei" charset="0"/>
                <a:cs typeface="Microsoft YaHei" charset="0"/>
              </a:rPr>
              <a:t> </a:t>
            </a:r>
            <a:r>
              <a:rPr lang="en-US" altLang="zh-CN" sz="2400" b="1" dirty="0">
                <a:solidFill>
                  <a:schemeClr val="accent1"/>
                </a:solidFill>
                <a:latin typeface="+mj-lt"/>
                <a:ea typeface="Microsoft YaHei" charset="0"/>
                <a:cs typeface="Microsoft YaHei" charset="0"/>
              </a:rPr>
              <a:t>TITLE</a:t>
            </a:r>
          </a:p>
        </p:txBody>
      </p:sp>
      <p:sp>
        <p:nvSpPr>
          <p:cNvPr id="24" name="文本框 8"/>
          <p:cNvSpPr txBox="1"/>
          <p:nvPr/>
        </p:nvSpPr>
        <p:spPr>
          <a:xfrm>
            <a:off x="5042180" y="4029253"/>
            <a:ext cx="215809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</a:t>
            </a:r>
            <a:r>
              <a:rPr lang="zh-CN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5" name="文本框 8"/>
          <p:cNvSpPr txBox="1"/>
          <p:nvPr/>
        </p:nvSpPr>
        <p:spPr>
          <a:xfrm>
            <a:off x="2743632" y="4877086"/>
            <a:ext cx="203222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</a:t>
            </a:r>
            <a:r>
              <a:rPr lang="zh-CN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6" name="文本框 8"/>
          <p:cNvSpPr txBox="1"/>
          <p:nvPr/>
        </p:nvSpPr>
        <p:spPr>
          <a:xfrm>
            <a:off x="7013614" y="5895566"/>
            <a:ext cx="21105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</a:t>
            </a:r>
            <a:r>
              <a:rPr lang="zh-CN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28" name="组 27"/>
          <p:cNvGrpSpPr/>
          <p:nvPr/>
        </p:nvGrpSpPr>
        <p:grpSpPr>
          <a:xfrm>
            <a:off x="2445461" y="2986956"/>
            <a:ext cx="578320" cy="515345"/>
            <a:chOff x="4148138" y="2051050"/>
            <a:chExt cx="874713" cy="779463"/>
          </a:xfrm>
          <a:solidFill>
            <a:schemeClr val="accent1"/>
          </a:solidFill>
        </p:grpSpPr>
        <p:sp>
          <p:nvSpPr>
            <p:cNvPr id="29" name="Freeform 72"/>
            <p:cNvSpPr>
              <a:spLocks noEditPoints="1"/>
            </p:cNvSpPr>
            <p:nvPr/>
          </p:nvSpPr>
          <p:spPr bwMode="auto">
            <a:xfrm>
              <a:off x="4367213" y="2193925"/>
              <a:ext cx="655638" cy="563563"/>
            </a:xfrm>
            <a:custGeom>
              <a:avLst/>
              <a:gdLst>
                <a:gd name="T0" fmla="*/ 295 w 313"/>
                <a:gd name="T1" fmla="*/ 88 h 268"/>
                <a:gd name="T2" fmla="*/ 282 w 313"/>
                <a:gd name="T3" fmla="*/ 88 h 268"/>
                <a:gd name="T4" fmla="*/ 298 w 313"/>
                <a:gd name="T5" fmla="*/ 149 h 268"/>
                <a:gd name="T6" fmla="*/ 273 w 313"/>
                <a:gd name="T7" fmla="*/ 192 h 268"/>
                <a:gd name="T8" fmla="*/ 24 w 313"/>
                <a:gd name="T9" fmla="*/ 257 h 268"/>
                <a:gd name="T10" fmla="*/ 21 w 313"/>
                <a:gd name="T11" fmla="*/ 258 h 268"/>
                <a:gd name="T12" fmla="*/ 37 w 313"/>
                <a:gd name="T13" fmla="*/ 268 h 268"/>
                <a:gd name="T14" fmla="*/ 295 w 313"/>
                <a:gd name="T15" fmla="*/ 268 h 268"/>
                <a:gd name="T16" fmla="*/ 313 w 313"/>
                <a:gd name="T17" fmla="*/ 251 h 268"/>
                <a:gd name="T18" fmla="*/ 313 w 313"/>
                <a:gd name="T19" fmla="*/ 106 h 268"/>
                <a:gd name="T20" fmla="*/ 295 w 313"/>
                <a:gd name="T21" fmla="*/ 88 h 268"/>
                <a:gd name="T22" fmla="*/ 292 w 313"/>
                <a:gd name="T23" fmla="*/ 252 h 268"/>
                <a:gd name="T24" fmla="*/ 158 w 313"/>
                <a:gd name="T25" fmla="*/ 253 h 268"/>
                <a:gd name="T26" fmla="*/ 153 w 313"/>
                <a:gd name="T27" fmla="*/ 248 h 268"/>
                <a:gd name="T28" fmla="*/ 158 w 313"/>
                <a:gd name="T29" fmla="*/ 243 h 268"/>
                <a:gd name="T30" fmla="*/ 292 w 313"/>
                <a:gd name="T31" fmla="*/ 242 h 268"/>
                <a:gd name="T32" fmla="*/ 297 w 313"/>
                <a:gd name="T33" fmla="*/ 247 h 268"/>
                <a:gd name="T34" fmla="*/ 292 w 313"/>
                <a:gd name="T35" fmla="*/ 252 h 268"/>
                <a:gd name="T36" fmla="*/ 282 w 313"/>
                <a:gd name="T37" fmla="*/ 158 h 268"/>
                <a:gd name="T38" fmla="*/ 281 w 313"/>
                <a:gd name="T39" fmla="*/ 154 h 268"/>
                <a:gd name="T40" fmla="*/ 245 w 313"/>
                <a:gd name="T41" fmla="*/ 13 h 268"/>
                <a:gd name="T42" fmla="*/ 228 w 313"/>
                <a:gd name="T43" fmla="*/ 0 h 268"/>
                <a:gd name="T44" fmla="*/ 223 w 313"/>
                <a:gd name="T45" fmla="*/ 1 h 268"/>
                <a:gd name="T46" fmla="*/ 210 w 313"/>
                <a:gd name="T47" fmla="*/ 4 h 268"/>
                <a:gd name="T48" fmla="*/ 241 w 313"/>
                <a:gd name="T49" fmla="*/ 59 h 268"/>
                <a:gd name="T50" fmla="*/ 227 w 313"/>
                <a:gd name="T51" fmla="*/ 107 h 268"/>
                <a:gd name="T52" fmla="*/ 2 w 313"/>
                <a:gd name="T53" fmla="*/ 233 h 268"/>
                <a:gd name="T54" fmla="*/ 0 w 313"/>
                <a:gd name="T55" fmla="*/ 233 h 268"/>
                <a:gd name="T56" fmla="*/ 15 w 313"/>
                <a:gd name="T57" fmla="*/ 241 h 268"/>
                <a:gd name="T58" fmla="*/ 19 w 313"/>
                <a:gd name="T59" fmla="*/ 241 h 268"/>
                <a:gd name="T60" fmla="*/ 269 w 313"/>
                <a:gd name="T61" fmla="*/ 175 h 268"/>
                <a:gd name="T62" fmla="*/ 282 w 313"/>
                <a:gd name="T63" fmla="*/ 158 h 268"/>
                <a:gd name="T64" fmla="*/ 259 w 313"/>
                <a:gd name="T65" fmla="*/ 159 h 268"/>
                <a:gd name="T66" fmla="*/ 131 w 313"/>
                <a:gd name="T67" fmla="*/ 198 h 268"/>
                <a:gd name="T68" fmla="*/ 125 w 313"/>
                <a:gd name="T69" fmla="*/ 195 h 268"/>
                <a:gd name="T70" fmla="*/ 128 w 313"/>
                <a:gd name="T71" fmla="*/ 189 h 268"/>
                <a:gd name="T72" fmla="*/ 256 w 313"/>
                <a:gd name="T73" fmla="*/ 149 h 268"/>
                <a:gd name="T74" fmla="*/ 263 w 313"/>
                <a:gd name="T75" fmla="*/ 153 h 268"/>
                <a:gd name="T76" fmla="*/ 259 w 313"/>
                <a:gd name="T77" fmla="*/ 159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13" h="268">
                  <a:moveTo>
                    <a:pt x="295" y="88"/>
                  </a:moveTo>
                  <a:cubicBezTo>
                    <a:pt x="282" y="88"/>
                    <a:pt x="282" y="88"/>
                    <a:pt x="282" y="88"/>
                  </a:cubicBezTo>
                  <a:cubicBezTo>
                    <a:pt x="298" y="149"/>
                    <a:pt x="298" y="149"/>
                    <a:pt x="298" y="149"/>
                  </a:cubicBezTo>
                  <a:cubicBezTo>
                    <a:pt x="303" y="168"/>
                    <a:pt x="292" y="187"/>
                    <a:pt x="273" y="192"/>
                  </a:cubicBezTo>
                  <a:cubicBezTo>
                    <a:pt x="24" y="257"/>
                    <a:pt x="24" y="257"/>
                    <a:pt x="24" y="257"/>
                  </a:cubicBezTo>
                  <a:cubicBezTo>
                    <a:pt x="23" y="258"/>
                    <a:pt x="22" y="258"/>
                    <a:pt x="21" y="258"/>
                  </a:cubicBezTo>
                  <a:cubicBezTo>
                    <a:pt x="24" y="264"/>
                    <a:pt x="30" y="268"/>
                    <a:pt x="37" y="268"/>
                  </a:cubicBezTo>
                  <a:cubicBezTo>
                    <a:pt x="295" y="268"/>
                    <a:pt x="295" y="268"/>
                    <a:pt x="295" y="268"/>
                  </a:cubicBezTo>
                  <a:cubicBezTo>
                    <a:pt x="305" y="268"/>
                    <a:pt x="313" y="261"/>
                    <a:pt x="313" y="251"/>
                  </a:cubicBezTo>
                  <a:cubicBezTo>
                    <a:pt x="313" y="106"/>
                    <a:pt x="313" y="106"/>
                    <a:pt x="313" y="106"/>
                  </a:cubicBezTo>
                  <a:cubicBezTo>
                    <a:pt x="313" y="96"/>
                    <a:pt x="305" y="88"/>
                    <a:pt x="295" y="88"/>
                  </a:cubicBezTo>
                  <a:close/>
                  <a:moveTo>
                    <a:pt x="292" y="252"/>
                  </a:moveTo>
                  <a:cubicBezTo>
                    <a:pt x="158" y="253"/>
                    <a:pt x="158" y="253"/>
                    <a:pt x="158" y="253"/>
                  </a:cubicBezTo>
                  <a:cubicBezTo>
                    <a:pt x="155" y="253"/>
                    <a:pt x="153" y="251"/>
                    <a:pt x="153" y="248"/>
                  </a:cubicBezTo>
                  <a:cubicBezTo>
                    <a:pt x="153" y="245"/>
                    <a:pt x="155" y="243"/>
                    <a:pt x="158" y="243"/>
                  </a:cubicBezTo>
                  <a:cubicBezTo>
                    <a:pt x="292" y="242"/>
                    <a:pt x="292" y="242"/>
                    <a:pt x="292" y="242"/>
                  </a:cubicBezTo>
                  <a:cubicBezTo>
                    <a:pt x="295" y="242"/>
                    <a:pt x="297" y="245"/>
                    <a:pt x="297" y="247"/>
                  </a:cubicBezTo>
                  <a:cubicBezTo>
                    <a:pt x="297" y="250"/>
                    <a:pt x="295" y="252"/>
                    <a:pt x="292" y="252"/>
                  </a:cubicBezTo>
                  <a:close/>
                  <a:moveTo>
                    <a:pt x="282" y="158"/>
                  </a:moveTo>
                  <a:cubicBezTo>
                    <a:pt x="282" y="157"/>
                    <a:pt x="282" y="155"/>
                    <a:pt x="281" y="154"/>
                  </a:cubicBezTo>
                  <a:cubicBezTo>
                    <a:pt x="245" y="13"/>
                    <a:pt x="245" y="13"/>
                    <a:pt x="245" y="13"/>
                  </a:cubicBezTo>
                  <a:cubicBezTo>
                    <a:pt x="243" y="5"/>
                    <a:pt x="235" y="0"/>
                    <a:pt x="228" y="0"/>
                  </a:cubicBezTo>
                  <a:cubicBezTo>
                    <a:pt x="226" y="0"/>
                    <a:pt x="225" y="0"/>
                    <a:pt x="223" y="1"/>
                  </a:cubicBezTo>
                  <a:cubicBezTo>
                    <a:pt x="210" y="4"/>
                    <a:pt x="210" y="4"/>
                    <a:pt x="210" y="4"/>
                  </a:cubicBezTo>
                  <a:cubicBezTo>
                    <a:pt x="241" y="59"/>
                    <a:pt x="241" y="59"/>
                    <a:pt x="241" y="59"/>
                  </a:cubicBezTo>
                  <a:cubicBezTo>
                    <a:pt x="250" y="76"/>
                    <a:pt x="244" y="97"/>
                    <a:pt x="227" y="107"/>
                  </a:cubicBezTo>
                  <a:cubicBezTo>
                    <a:pt x="2" y="233"/>
                    <a:pt x="2" y="233"/>
                    <a:pt x="2" y="233"/>
                  </a:cubicBezTo>
                  <a:cubicBezTo>
                    <a:pt x="1" y="233"/>
                    <a:pt x="1" y="233"/>
                    <a:pt x="0" y="233"/>
                  </a:cubicBezTo>
                  <a:cubicBezTo>
                    <a:pt x="3" y="238"/>
                    <a:pt x="9" y="241"/>
                    <a:pt x="15" y="241"/>
                  </a:cubicBezTo>
                  <a:cubicBezTo>
                    <a:pt x="16" y="241"/>
                    <a:pt x="18" y="241"/>
                    <a:pt x="19" y="241"/>
                  </a:cubicBezTo>
                  <a:cubicBezTo>
                    <a:pt x="269" y="175"/>
                    <a:pt x="269" y="175"/>
                    <a:pt x="269" y="175"/>
                  </a:cubicBezTo>
                  <a:cubicBezTo>
                    <a:pt x="277" y="173"/>
                    <a:pt x="282" y="166"/>
                    <a:pt x="282" y="158"/>
                  </a:cubicBezTo>
                  <a:close/>
                  <a:moveTo>
                    <a:pt x="259" y="159"/>
                  </a:moveTo>
                  <a:cubicBezTo>
                    <a:pt x="131" y="198"/>
                    <a:pt x="131" y="198"/>
                    <a:pt x="131" y="198"/>
                  </a:cubicBezTo>
                  <a:cubicBezTo>
                    <a:pt x="129" y="199"/>
                    <a:pt x="126" y="198"/>
                    <a:pt x="125" y="195"/>
                  </a:cubicBezTo>
                  <a:cubicBezTo>
                    <a:pt x="124" y="192"/>
                    <a:pt x="126" y="190"/>
                    <a:pt x="128" y="189"/>
                  </a:cubicBezTo>
                  <a:cubicBezTo>
                    <a:pt x="256" y="149"/>
                    <a:pt x="256" y="149"/>
                    <a:pt x="256" y="149"/>
                  </a:cubicBezTo>
                  <a:cubicBezTo>
                    <a:pt x="259" y="149"/>
                    <a:pt x="262" y="150"/>
                    <a:pt x="263" y="153"/>
                  </a:cubicBezTo>
                  <a:cubicBezTo>
                    <a:pt x="263" y="155"/>
                    <a:pt x="262" y="158"/>
                    <a:pt x="259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73"/>
            <p:cNvSpPr>
              <a:spLocks noEditPoints="1"/>
            </p:cNvSpPr>
            <p:nvPr/>
          </p:nvSpPr>
          <p:spPr bwMode="auto">
            <a:xfrm>
              <a:off x="4148138" y="2051050"/>
              <a:ext cx="874713" cy="779463"/>
            </a:xfrm>
            <a:custGeom>
              <a:avLst/>
              <a:gdLst>
                <a:gd name="T0" fmla="*/ 141 w 417"/>
                <a:gd name="T1" fmla="*/ 336 h 371"/>
                <a:gd name="T2" fmla="*/ 124 w 417"/>
                <a:gd name="T3" fmla="*/ 326 h 371"/>
                <a:gd name="T4" fmla="*/ 141 w 417"/>
                <a:gd name="T5" fmla="*/ 371 h 371"/>
                <a:gd name="T6" fmla="*/ 417 w 417"/>
                <a:gd name="T7" fmla="*/ 354 h 371"/>
                <a:gd name="T8" fmla="*/ 399 w 417"/>
                <a:gd name="T9" fmla="*/ 336 h 371"/>
                <a:gd name="T10" fmla="*/ 329 w 417"/>
                <a:gd name="T11" fmla="*/ 136 h 371"/>
                <a:gd name="T12" fmla="*/ 243 w 417"/>
                <a:gd name="T13" fmla="*/ 0 h 371"/>
                <a:gd name="T14" fmla="*/ 9 w 417"/>
                <a:gd name="T15" fmla="*/ 128 h 371"/>
                <a:gd name="T16" fmla="*/ 3 w 417"/>
                <a:gd name="T17" fmla="*/ 152 h 371"/>
                <a:gd name="T18" fmla="*/ 89 w 417"/>
                <a:gd name="T19" fmla="*/ 287 h 371"/>
                <a:gd name="T20" fmla="*/ 323 w 417"/>
                <a:gd name="T21" fmla="*/ 159 h 371"/>
                <a:gd name="T22" fmla="*/ 111 w 417"/>
                <a:gd name="T23" fmla="*/ 220 h 371"/>
                <a:gd name="T24" fmla="*/ 57 w 417"/>
                <a:gd name="T25" fmla="*/ 122 h 371"/>
                <a:gd name="T26" fmla="*/ 111 w 417"/>
                <a:gd name="T27" fmla="*/ 220 h 371"/>
                <a:gd name="T28" fmla="*/ 190 w 417"/>
                <a:gd name="T29" fmla="*/ 210 h 371"/>
                <a:gd name="T30" fmla="*/ 185 w 417"/>
                <a:gd name="T31" fmla="*/ 201 h 371"/>
                <a:gd name="T32" fmla="*/ 309 w 417"/>
                <a:gd name="T33" fmla="*/ 139 h 371"/>
                <a:gd name="T34" fmla="*/ 86 w 417"/>
                <a:gd name="T35" fmla="*/ 165 h 371"/>
                <a:gd name="T36" fmla="*/ 79 w 417"/>
                <a:gd name="T37" fmla="*/ 147 h 371"/>
                <a:gd name="T38" fmla="*/ 92 w 417"/>
                <a:gd name="T39" fmla="*/ 155 h 371"/>
                <a:gd name="T40" fmla="*/ 82 w 417"/>
                <a:gd name="T41" fmla="*/ 138 h 371"/>
                <a:gd name="T42" fmla="*/ 64 w 417"/>
                <a:gd name="T43" fmla="*/ 136 h 371"/>
                <a:gd name="T44" fmla="*/ 57 w 417"/>
                <a:gd name="T45" fmla="*/ 152 h 371"/>
                <a:gd name="T46" fmla="*/ 71 w 417"/>
                <a:gd name="T47" fmla="*/ 178 h 371"/>
                <a:gd name="T48" fmla="*/ 92 w 417"/>
                <a:gd name="T49" fmla="*/ 195 h 371"/>
                <a:gd name="T50" fmla="*/ 76 w 417"/>
                <a:gd name="T51" fmla="*/ 188 h 371"/>
                <a:gd name="T52" fmla="*/ 97 w 417"/>
                <a:gd name="T53" fmla="*/ 204 h 371"/>
                <a:gd name="T54" fmla="*/ 104 w 417"/>
                <a:gd name="T55" fmla="*/ 207 h 371"/>
                <a:gd name="T56" fmla="*/ 105 w 417"/>
                <a:gd name="T57" fmla="*/ 199 h 371"/>
                <a:gd name="T58" fmla="*/ 86 w 417"/>
                <a:gd name="T59" fmla="*/ 165 h 371"/>
                <a:gd name="T60" fmla="*/ 68 w 417"/>
                <a:gd name="T61" fmla="*/ 163 h 371"/>
                <a:gd name="T62" fmla="*/ 77 w 417"/>
                <a:gd name="T63" fmla="*/ 168 h 371"/>
                <a:gd name="T64" fmla="*/ 100 w 417"/>
                <a:gd name="T65" fmla="*/ 190 h 371"/>
                <a:gd name="T66" fmla="*/ 100 w 417"/>
                <a:gd name="T67" fmla="*/ 18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7" h="371">
                  <a:moveTo>
                    <a:pt x="399" y="336"/>
                  </a:moveTo>
                  <a:cubicBezTo>
                    <a:pt x="141" y="336"/>
                    <a:pt x="141" y="336"/>
                    <a:pt x="141" y="336"/>
                  </a:cubicBezTo>
                  <a:cubicBezTo>
                    <a:pt x="134" y="336"/>
                    <a:pt x="128" y="332"/>
                    <a:pt x="125" y="326"/>
                  </a:cubicBezTo>
                  <a:cubicBezTo>
                    <a:pt x="125" y="326"/>
                    <a:pt x="124" y="326"/>
                    <a:pt x="124" y="326"/>
                  </a:cubicBezTo>
                  <a:cubicBezTo>
                    <a:pt x="124" y="354"/>
                    <a:pt x="124" y="354"/>
                    <a:pt x="124" y="354"/>
                  </a:cubicBezTo>
                  <a:cubicBezTo>
                    <a:pt x="124" y="363"/>
                    <a:pt x="132" y="371"/>
                    <a:pt x="141" y="371"/>
                  </a:cubicBezTo>
                  <a:cubicBezTo>
                    <a:pt x="399" y="371"/>
                    <a:pt x="399" y="371"/>
                    <a:pt x="399" y="371"/>
                  </a:cubicBezTo>
                  <a:cubicBezTo>
                    <a:pt x="409" y="371"/>
                    <a:pt x="417" y="363"/>
                    <a:pt x="417" y="354"/>
                  </a:cubicBezTo>
                  <a:cubicBezTo>
                    <a:pt x="417" y="319"/>
                    <a:pt x="417" y="319"/>
                    <a:pt x="417" y="319"/>
                  </a:cubicBezTo>
                  <a:cubicBezTo>
                    <a:pt x="417" y="329"/>
                    <a:pt x="409" y="336"/>
                    <a:pt x="399" y="336"/>
                  </a:cubicBezTo>
                  <a:close/>
                  <a:moveTo>
                    <a:pt x="332" y="144"/>
                  </a:moveTo>
                  <a:cubicBezTo>
                    <a:pt x="332" y="141"/>
                    <a:pt x="331" y="138"/>
                    <a:pt x="329" y="136"/>
                  </a:cubicBezTo>
                  <a:cubicBezTo>
                    <a:pt x="259" y="9"/>
                    <a:pt x="259" y="9"/>
                    <a:pt x="259" y="9"/>
                  </a:cubicBezTo>
                  <a:cubicBezTo>
                    <a:pt x="255" y="3"/>
                    <a:pt x="249" y="0"/>
                    <a:pt x="243" y="0"/>
                  </a:cubicBezTo>
                  <a:cubicBezTo>
                    <a:pt x="240" y="0"/>
                    <a:pt x="237" y="0"/>
                    <a:pt x="235" y="2"/>
                  </a:cubicBezTo>
                  <a:cubicBezTo>
                    <a:pt x="9" y="128"/>
                    <a:pt x="9" y="128"/>
                    <a:pt x="9" y="128"/>
                  </a:cubicBezTo>
                  <a:cubicBezTo>
                    <a:pt x="4" y="131"/>
                    <a:pt x="0" y="137"/>
                    <a:pt x="0" y="143"/>
                  </a:cubicBezTo>
                  <a:cubicBezTo>
                    <a:pt x="0" y="146"/>
                    <a:pt x="1" y="149"/>
                    <a:pt x="3" y="152"/>
                  </a:cubicBezTo>
                  <a:cubicBezTo>
                    <a:pt x="74" y="278"/>
                    <a:pt x="74" y="278"/>
                    <a:pt x="74" y="278"/>
                  </a:cubicBezTo>
                  <a:cubicBezTo>
                    <a:pt x="77" y="284"/>
                    <a:pt x="83" y="287"/>
                    <a:pt x="89" y="287"/>
                  </a:cubicBezTo>
                  <a:cubicBezTo>
                    <a:pt x="92" y="287"/>
                    <a:pt x="95" y="287"/>
                    <a:pt x="97" y="285"/>
                  </a:cubicBezTo>
                  <a:cubicBezTo>
                    <a:pt x="323" y="159"/>
                    <a:pt x="323" y="159"/>
                    <a:pt x="323" y="159"/>
                  </a:cubicBezTo>
                  <a:cubicBezTo>
                    <a:pt x="328" y="156"/>
                    <a:pt x="332" y="150"/>
                    <a:pt x="332" y="144"/>
                  </a:cubicBezTo>
                  <a:close/>
                  <a:moveTo>
                    <a:pt x="111" y="220"/>
                  </a:moveTo>
                  <a:cubicBezTo>
                    <a:pt x="88" y="232"/>
                    <a:pt x="58" y="220"/>
                    <a:pt x="43" y="193"/>
                  </a:cubicBezTo>
                  <a:cubicBezTo>
                    <a:pt x="29" y="166"/>
                    <a:pt x="35" y="134"/>
                    <a:pt x="57" y="122"/>
                  </a:cubicBezTo>
                  <a:cubicBezTo>
                    <a:pt x="80" y="110"/>
                    <a:pt x="110" y="122"/>
                    <a:pt x="125" y="149"/>
                  </a:cubicBezTo>
                  <a:cubicBezTo>
                    <a:pt x="139" y="176"/>
                    <a:pt x="133" y="208"/>
                    <a:pt x="111" y="220"/>
                  </a:cubicBezTo>
                  <a:close/>
                  <a:moveTo>
                    <a:pt x="307" y="146"/>
                  </a:moveTo>
                  <a:cubicBezTo>
                    <a:pt x="190" y="210"/>
                    <a:pt x="190" y="210"/>
                    <a:pt x="190" y="210"/>
                  </a:cubicBezTo>
                  <a:cubicBezTo>
                    <a:pt x="187" y="211"/>
                    <a:pt x="184" y="210"/>
                    <a:pt x="183" y="208"/>
                  </a:cubicBezTo>
                  <a:cubicBezTo>
                    <a:pt x="181" y="206"/>
                    <a:pt x="182" y="202"/>
                    <a:pt x="185" y="201"/>
                  </a:cubicBezTo>
                  <a:cubicBezTo>
                    <a:pt x="303" y="137"/>
                    <a:pt x="303" y="137"/>
                    <a:pt x="303" y="137"/>
                  </a:cubicBezTo>
                  <a:cubicBezTo>
                    <a:pt x="305" y="136"/>
                    <a:pt x="308" y="137"/>
                    <a:pt x="309" y="139"/>
                  </a:cubicBezTo>
                  <a:cubicBezTo>
                    <a:pt x="311" y="142"/>
                    <a:pt x="310" y="145"/>
                    <a:pt x="307" y="146"/>
                  </a:cubicBezTo>
                  <a:close/>
                  <a:moveTo>
                    <a:pt x="86" y="165"/>
                  </a:moveTo>
                  <a:cubicBezTo>
                    <a:pt x="76" y="147"/>
                    <a:pt x="76" y="147"/>
                    <a:pt x="76" y="147"/>
                  </a:cubicBezTo>
                  <a:cubicBezTo>
                    <a:pt x="77" y="147"/>
                    <a:pt x="78" y="147"/>
                    <a:pt x="79" y="147"/>
                  </a:cubicBezTo>
                  <a:cubicBezTo>
                    <a:pt x="83" y="149"/>
                    <a:pt x="85" y="153"/>
                    <a:pt x="85" y="153"/>
                  </a:cubicBezTo>
                  <a:cubicBezTo>
                    <a:pt x="87" y="155"/>
                    <a:pt x="90" y="156"/>
                    <a:pt x="92" y="155"/>
                  </a:cubicBezTo>
                  <a:cubicBezTo>
                    <a:pt x="95" y="153"/>
                    <a:pt x="96" y="150"/>
                    <a:pt x="94" y="148"/>
                  </a:cubicBezTo>
                  <a:cubicBezTo>
                    <a:pt x="94" y="147"/>
                    <a:pt x="90" y="140"/>
                    <a:pt x="82" y="138"/>
                  </a:cubicBezTo>
                  <a:cubicBezTo>
                    <a:pt x="78" y="137"/>
                    <a:pt x="75" y="137"/>
                    <a:pt x="71" y="138"/>
                  </a:cubicBezTo>
                  <a:cubicBezTo>
                    <a:pt x="70" y="136"/>
                    <a:pt x="67" y="135"/>
                    <a:pt x="64" y="136"/>
                  </a:cubicBezTo>
                  <a:cubicBezTo>
                    <a:pt x="62" y="138"/>
                    <a:pt x="61" y="141"/>
                    <a:pt x="62" y="143"/>
                  </a:cubicBezTo>
                  <a:cubicBezTo>
                    <a:pt x="60" y="145"/>
                    <a:pt x="58" y="148"/>
                    <a:pt x="57" y="152"/>
                  </a:cubicBezTo>
                  <a:cubicBezTo>
                    <a:pt x="55" y="160"/>
                    <a:pt x="58" y="167"/>
                    <a:pt x="59" y="168"/>
                  </a:cubicBezTo>
                  <a:cubicBezTo>
                    <a:pt x="59" y="169"/>
                    <a:pt x="63" y="176"/>
                    <a:pt x="71" y="178"/>
                  </a:cubicBezTo>
                  <a:cubicBezTo>
                    <a:pt x="75" y="179"/>
                    <a:pt x="78" y="179"/>
                    <a:pt x="82" y="178"/>
                  </a:cubicBezTo>
                  <a:cubicBezTo>
                    <a:pt x="92" y="195"/>
                    <a:pt x="92" y="195"/>
                    <a:pt x="92" y="195"/>
                  </a:cubicBezTo>
                  <a:cubicBezTo>
                    <a:pt x="86" y="195"/>
                    <a:pt x="83" y="191"/>
                    <a:pt x="82" y="190"/>
                  </a:cubicBezTo>
                  <a:cubicBezTo>
                    <a:pt x="81" y="187"/>
                    <a:pt x="78" y="186"/>
                    <a:pt x="76" y="188"/>
                  </a:cubicBezTo>
                  <a:cubicBezTo>
                    <a:pt x="73" y="189"/>
                    <a:pt x="72" y="192"/>
                    <a:pt x="74" y="194"/>
                  </a:cubicBezTo>
                  <a:cubicBezTo>
                    <a:pt x="77" y="201"/>
                    <a:pt x="86" y="208"/>
                    <a:pt x="97" y="204"/>
                  </a:cubicBezTo>
                  <a:cubicBezTo>
                    <a:pt x="97" y="205"/>
                    <a:pt x="97" y="205"/>
                    <a:pt x="97" y="205"/>
                  </a:cubicBezTo>
                  <a:cubicBezTo>
                    <a:pt x="99" y="208"/>
                    <a:pt x="102" y="209"/>
                    <a:pt x="104" y="207"/>
                  </a:cubicBezTo>
                  <a:cubicBezTo>
                    <a:pt x="107" y="206"/>
                    <a:pt x="108" y="203"/>
                    <a:pt x="106" y="201"/>
                  </a:cubicBezTo>
                  <a:cubicBezTo>
                    <a:pt x="105" y="199"/>
                    <a:pt x="105" y="199"/>
                    <a:pt x="105" y="199"/>
                  </a:cubicBezTo>
                  <a:cubicBezTo>
                    <a:pt x="114" y="192"/>
                    <a:pt x="113" y="181"/>
                    <a:pt x="109" y="175"/>
                  </a:cubicBezTo>
                  <a:cubicBezTo>
                    <a:pt x="106" y="168"/>
                    <a:pt x="97" y="161"/>
                    <a:pt x="86" y="165"/>
                  </a:cubicBezTo>
                  <a:close/>
                  <a:moveTo>
                    <a:pt x="74" y="168"/>
                  </a:moveTo>
                  <a:cubicBezTo>
                    <a:pt x="70" y="167"/>
                    <a:pt x="68" y="163"/>
                    <a:pt x="68" y="163"/>
                  </a:cubicBezTo>
                  <a:cubicBezTo>
                    <a:pt x="67" y="161"/>
                    <a:pt x="65" y="156"/>
                    <a:pt x="68" y="152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6" y="168"/>
                    <a:pt x="75" y="168"/>
                    <a:pt x="74" y="168"/>
                  </a:cubicBezTo>
                  <a:close/>
                  <a:moveTo>
                    <a:pt x="100" y="190"/>
                  </a:moveTo>
                  <a:cubicBezTo>
                    <a:pt x="91" y="174"/>
                    <a:pt x="91" y="174"/>
                    <a:pt x="91" y="174"/>
                  </a:cubicBezTo>
                  <a:cubicBezTo>
                    <a:pt x="96" y="174"/>
                    <a:pt x="99" y="178"/>
                    <a:pt x="100" y="180"/>
                  </a:cubicBezTo>
                  <a:cubicBezTo>
                    <a:pt x="101" y="181"/>
                    <a:pt x="103" y="186"/>
                    <a:pt x="100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1" name="Freeform 74"/>
          <p:cNvSpPr>
            <a:spLocks noEditPoints="1"/>
          </p:cNvSpPr>
          <p:nvPr/>
        </p:nvSpPr>
        <p:spPr bwMode="auto">
          <a:xfrm>
            <a:off x="2109613" y="4872699"/>
            <a:ext cx="691055" cy="455932"/>
          </a:xfrm>
          <a:custGeom>
            <a:avLst/>
            <a:gdLst>
              <a:gd name="T0" fmla="*/ 220 w 511"/>
              <a:gd name="T1" fmla="*/ 149 h 337"/>
              <a:gd name="T2" fmla="*/ 200 w 511"/>
              <a:gd name="T3" fmla="*/ 121 h 337"/>
              <a:gd name="T4" fmla="*/ 257 w 511"/>
              <a:gd name="T5" fmla="*/ 195 h 337"/>
              <a:gd name="T6" fmla="*/ 237 w 511"/>
              <a:gd name="T7" fmla="*/ 223 h 337"/>
              <a:gd name="T8" fmla="*/ 465 w 511"/>
              <a:gd name="T9" fmla="*/ 129 h 337"/>
              <a:gd name="T10" fmla="*/ 422 w 511"/>
              <a:gd name="T11" fmla="*/ 129 h 337"/>
              <a:gd name="T12" fmla="*/ 38 w 511"/>
              <a:gd name="T13" fmla="*/ 116 h 337"/>
              <a:gd name="T14" fmla="*/ 0 w 511"/>
              <a:gd name="T15" fmla="*/ 135 h 337"/>
              <a:gd name="T16" fmla="*/ 18 w 511"/>
              <a:gd name="T17" fmla="*/ 209 h 337"/>
              <a:gd name="T18" fmla="*/ 120 w 511"/>
              <a:gd name="T19" fmla="*/ 282 h 337"/>
              <a:gd name="T20" fmla="*/ 153 w 511"/>
              <a:gd name="T21" fmla="*/ 337 h 337"/>
              <a:gd name="T22" fmla="*/ 192 w 511"/>
              <a:gd name="T23" fmla="*/ 309 h 337"/>
              <a:gd name="T24" fmla="*/ 250 w 511"/>
              <a:gd name="T25" fmla="*/ 293 h 337"/>
              <a:gd name="T26" fmla="*/ 280 w 511"/>
              <a:gd name="T27" fmla="*/ 337 h 337"/>
              <a:gd name="T28" fmla="*/ 320 w 511"/>
              <a:gd name="T29" fmla="*/ 309 h 337"/>
              <a:gd name="T30" fmla="*/ 424 w 511"/>
              <a:gd name="T31" fmla="*/ 152 h 337"/>
              <a:gd name="T32" fmla="*/ 431 w 511"/>
              <a:gd name="T33" fmla="*/ 150 h 337"/>
              <a:gd name="T34" fmla="*/ 433 w 511"/>
              <a:gd name="T35" fmla="*/ 187 h 337"/>
              <a:gd name="T36" fmla="*/ 478 w 511"/>
              <a:gd name="T37" fmla="*/ 176 h 337"/>
              <a:gd name="T38" fmla="*/ 465 w 511"/>
              <a:gd name="T39" fmla="*/ 148 h 337"/>
              <a:gd name="T40" fmla="*/ 503 w 511"/>
              <a:gd name="T41" fmla="*/ 171 h 337"/>
              <a:gd name="T42" fmla="*/ 274 w 511"/>
              <a:gd name="T43" fmla="*/ 195 h 337"/>
              <a:gd name="T44" fmla="*/ 237 w 511"/>
              <a:gd name="T45" fmla="*/ 245 h 337"/>
              <a:gd name="T46" fmla="*/ 220 w 511"/>
              <a:gd name="T47" fmla="*/ 245 h 337"/>
              <a:gd name="T48" fmla="*/ 183 w 511"/>
              <a:gd name="T49" fmla="*/ 195 h 337"/>
              <a:gd name="T50" fmla="*/ 200 w 511"/>
              <a:gd name="T51" fmla="*/ 195 h 337"/>
              <a:gd name="T52" fmla="*/ 220 w 511"/>
              <a:gd name="T53" fmla="*/ 223 h 337"/>
              <a:gd name="T54" fmla="*/ 183 w 511"/>
              <a:gd name="T55" fmla="*/ 121 h 337"/>
              <a:gd name="T56" fmla="*/ 220 w 511"/>
              <a:gd name="T57" fmla="*/ 72 h 337"/>
              <a:gd name="T58" fmla="*/ 237 w 511"/>
              <a:gd name="T59" fmla="*/ 72 h 337"/>
              <a:gd name="T60" fmla="*/ 274 w 511"/>
              <a:gd name="T61" fmla="*/ 121 h 337"/>
              <a:gd name="T62" fmla="*/ 257 w 511"/>
              <a:gd name="T63" fmla="*/ 121 h 337"/>
              <a:gd name="T64" fmla="*/ 237 w 511"/>
              <a:gd name="T65" fmla="*/ 94 h 337"/>
              <a:gd name="T66" fmla="*/ 274 w 511"/>
              <a:gd name="T67" fmla="*/ 195 h 337"/>
              <a:gd name="T68" fmla="*/ 268 w 511"/>
              <a:gd name="T69" fmla="*/ 43 h 337"/>
              <a:gd name="T70" fmla="*/ 176 w 511"/>
              <a:gd name="T71" fmla="*/ 43 h 337"/>
              <a:gd name="T72" fmla="*/ 172 w 511"/>
              <a:gd name="T73" fmla="*/ 25 h 337"/>
              <a:gd name="T74" fmla="*/ 280 w 511"/>
              <a:gd name="T75" fmla="*/ 36 h 337"/>
              <a:gd name="T76" fmla="*/ 457 w 511"/>
              <a:gd name="T77" fmla="*/ 177 h 337"/>
              <a:gd name="T78" fmla="*/ 447 w 511"/>
              <a:gd name="T79" fmla="*/ 165 h 337"/>
              <a:gd name="T80" fmla="*/ 447 w 511"/>
              <a:gd name="T81" fmla="*/ 164 h 337"/>
              <a:gd name="T82" fmla="*/ 456 w 511"/>
              <a:gd name="T83" fmla="*/ 168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11" h="337">
                <a:moveTo>
                  <a:pt x="200" y="121"/>
                </a:moveTo>
                <a:cubicBezTo>
                  <a:pt x="200" y="124"/>
                  <a:pt x="200" y="145"/>
                  <a:pt x="220" y="149"/>
                </a:cubicBezTo>
                <a:cubicBezTo>
                  <a:pt x="220" y="94"/>
                  <a:pt x="220" y="94"/>
                  <a:pt x="220" y="94"/>
                </a:cubicBezTo>
                <a:cubicBezTo>
                  <a:pt x="201" y="98"/>
                  <a:pt x="200" y="119"/>
                  <a:pt x="200" y="121"/>
                </a:cubicBezTo>
                <a:close/>
                <a:moveTo>
                  <a:pt x="237" y="223"/>
                </a:moveTo>
                <a:cubicBezTo>
                  <a:pt x="256" y="219"/>
                  <a:pt x="257" y="198"/>
                  <a:pt x="257" y="195"/>
                </a:cubicBezTo>
                <a:cubicBezTo>
                  <a:pt x="257" y="193"/>
                  <a:pt x="256" y="172"/>
                  <a:pt x="237" y="168"/>
                </a:cubicBezTo>
                <a:lnTo>
                  <a:pt x="237" y="223"/>
                </a:lnTo>
                <a:close/>
                <a:moveTo>
                  <a:pt x="509" y="159"/>
                </a:moveTo>
                <a:cubicBezTo>
                  <a:pt x="508" y="158"/>
                  <a:pt x="496" y="129"/>
                  <a:pt x="465" y="129"/>
                </a:cubicBezTo>
                <a:cubicBezTo>
                  <a:pt x="457" y="129"/>
                  <a:pt x="450" y="131"/>
                  <a:pt x="445" y="134"/>
                </a:cubicBezTo>
                <a:cubicBezTo>
                  <a:pt x="438" y="132"/>
                  <a:pt x="431" y="130"/>
                  <a:pt x="422" y="129"/>
                </a:cubicBezTo>
                <a:cubicBezTo>
                  <a:pt x="408" y="9"/>
                  <a:pt x="283" y="0"/>
                  <a:pt x="231" y="0"/>
                </a:cubicBezTo>
                <a:cubicBezTo>
                  <a:pt x="181" y="0"/>
                  <a:pt x="60" y="9"/>
                  <a:pt x="38" y="116"/>
                </a:cubicBezTo>
                <a:cubicBezTo>
                  <a:pt x="18" y="116"/>
                  <a:pt x="18" y="116"/>
                  <a:pt x="18" y="116"/>
                </a:cubicBezTo>
                <a:cubicBezTo>
                  <a:pt x="8" y="116"/>
                  <a:pt x="0" y="124"/>
                  <a:pt x="0" y="135"/>
                </a:cubicBezTo>
                <a:cubicBezTo>
                  <a:pt x="0" y="191"/>
                  <a:pt x="0" y="191"/>
                  <a:pt x="0" y="191"/>
                </a:cubicBezTo>
                <a:cubicBezTo>
                  <a:pt x="0" y="201"/>
                  <a:pt x="8" y="209"/>
                  <a:pt x="18" y="209"/>
                </a:cubicBezTo>
                <a:cubicBezTo>
                  <a:pt x="45" y="209"/>
                  <a:pt x="45" y="209"/>
                  <a:pt x="45" y="209"/>
                </a:cubicBezTo>
                <a:cubicBezTo>
                  <a:pt x="60" y="250"/>
                  <a:pt x="92" y="271"/>
                  <a:pt x="120" y="282"/>
                </a:cubicBezTo>
                <a:cubicBezTo>
                  <a:pt x="125" y="309"/>
                  <a:pt x="125" y="309"/>
                  <a:pt x="125" y="309"/>
                </a:cubicBezTo>
                <a:cubicBezTo>
                  <a:pt x="125" y="324"/>
                  <a:pt x="138" y="337"/>
                  <a:pt x="153" y="337"/>
                </a:cubicBezTo>
                <a:cubicBezTo>
                  <a:pt x="165" y="337"/>
                  <a:pt x="165" y="337"/>
                  <a:pt x="165" y="337"/>
                </a:cubicBezTo>
                <a:cubicBezTo>
                  <a:pt x="180" y="337"/>
                  <a:pt x="192" y="324"/>
                  <a:pt x="192" y="309"/>
                </a:cubicBezTo>
                <a:cubicBezTo>
                  <a:pt x="195" y="293"/>
                  <a:pt x="195" y="293"/>
                  <a:pt x="195" y="293"/>
                </a:cubicBezTo>
                <a:cubicBezTo>
                  <a:pt x="250" y="293"/>
                  <a:pt x="250" y="293"/>
                  <a:pt x="250" y="293"/>
                </a:cubicBezTo>
                <a:cubicBezTo>
                  <a:pt x="253" y="309"/>
                  <a:pt x="253" y="309"/>
                  <a:pt x="253" y="309"/>
                </a:cubicBezTo>
                <a:cubicBezTo>
                  <a:pt x="253" y="324"/>
                  <a:pt x="265" y="337"/>
                  <a:pt x="280" y="337"/>
                </a:cubicBezTo>
                <a:cubicBezTo>
                  <a:pt x="292" y="337"/>
                  <a:pt x="292" y="337"/>
                  <a:pt x="292" y="337"/>
                </a:cubicBezTo>
                <a:cubicBezTo>
                  <a:pt x="307" y="337"/>
                  <a:pt x="320" y="324"/>
                  <a:pt x="320" y="309"/>
                </a:cubicBezTo>
                <a:cubicBezTo>
                  <a:pt x="324" y="286"/>
                  <a:pt x="324" y="286"/>
                  <a:pt x="324" y="286"/>
                </a:cubicBezTo>
                <a:cubicBezTo>
                  <a:pt x="365" y="275"/>
                  <a:pt x="424" y="242"/>
                  <a:pt x="424" y="152"/>
                </a:cubicBezTo>
                <a:cubicBezTo>
                  <a:pt x="424" y="150"/>
                  <a:pt x="424" y="149"/>
                  <a:pt x="424" y="148"/>
                </a:cubicBezTo>
                <a:cubicBezTo>
                  <a:pt x="426" y="149"/>
                  <a:pt x="429" y="149"/>
                  <a:pt x="431" y="150"/>
                </a:cubicBezTo>
                <a:cubicBezTo>
                  <a:pt x="429" y="154"/>
                  <a:pt x="428" y="158"/>
                  <a:pt x="428" y="161"/>
                </a:cubicBezTo>
                <a:cubicBezTo>
                  <a:pt x="427" y="164"/>
                  <a:pt x="425" y="177"/>
                  <a:pt x="433" y="187"/>
                </a:cubicBezTo>
                <a:cubicBezTo>
                  <a:pt x="437" y="191"/>
                  <a:pt x="444" y="196"/>
                  <a:pt x="457" y="196"/>
                </a:cubicBezTo>
                <a:cubicBezTo>
                  <a:pt x="469" y="196"/>
                  <a:pt x="478" y="188"/>
                  <a:pt x="478" y="176"/>
                </a:cubicBezTo>
                <a:cubicBezTo>
                  <a:pt x="478" y="166"/>
                  <a:pt x="473" y="156"/>
                  <a:pt x="465" y="148"/>
                </a:cubicBezTo>
                <a:cubicBezTo>
                  <a:pt x="465" y="148"/>
                  <a:pt x="465" y="148"/>
                  <a:pt x="465" y="148"/>
                </a:cubicBezTo>
                <a:cubicBezTo>
                  <a:pt x="483" y="148"/>
                  <a:pt x="491" y="166"/>
                  <a:pt x="491" y="166"/>
                </a:cubicBezTo>
                <a:cubicBezTo>
                  <a:pt x="493" y="171"/>
                  <a:pt x="499" y="173"/>
                  <a:pt x="503" y="171"/>
                </a:cubicBezTo>
                <a:cubicBezTo>
                  <a:pt x="508" y="169"/>
                  <a:pt x="511" y="164"/>
                  <a:pt x="509" y="159"/>
                </a:cubicBezTo>
                <a:close/>
                <a:moveTo>
                  <a:pt x="274" y="195"/>
                </a:moveTo>
                <a:cubicBezTo>
                  <a:pt x="274" y="210"/>
                  <a:pt x="266" y="236"/>
                  <a:pt x="237" y="240"/>
                </a:cubicBezTo>
                <a:cubicBezTo>
                  <a:pt x="237" y="245"/>
                  <a:pt x="237" y="245"/>
                  <a:pt x="237" y="245"/>
                </a:cubicBezTo>
                <a:cubicBezTo>
                  <a:pt x="237" y="250"/>
                  <a:pt x="233" y="253"/>
                  <a:pt x="228" y="253"/>
                </a:cubicBezTo>
                <a:cubicBezTo>
                  <a:pt x="224" y="253"/>
                  <a:pt x="220" y="250"/>
                  <a:pt x="220" y="245"/>
                </a:cubicBezTo>
                <a:cubicBezTo>
                  <a:pt x="220" y="240"/>
                  <a:pt x="220" y="240"/>
                  <a:pt x="220" y="240"/>
                </a:cubicBezTo>
                <a:cubicBezTo>
                  <a:pt x="191" y="236"/>
                  <a:pt x="183" y="210"/>
                  <a:pt x="183" y="195"/>
                </a:cubicBezTo>
                <a:cubicBezTo>
                  <a:pt x="183" y="191"/>
                  <a:pt x="187" y="187"/>
                  <a:pt x="191" y="187"/>
                </a:cubicBezTo>
                <a:cubicBezTo>
                  <a:pt x="196" y="187"/>
                  <a:pt x="200" y="191"/>
                  <a:pt x="200" y="195"/>
                </a:cubicBezTo>
                <a:cubicBezTo>
                  <a:pt x="200" y="195"/>
                  <a:pt x="200" y="195"/>
                  <a:pt x="200" y="195"/>
                </a:cubicBezTo>
                <a:cubicBezTo>
                  <a:pt x="200" y="198"/>
                  <a:pt x="201" y="219"/>
                  <a:pt x="220" y="223"/>
                </a:cubicBezTo>
                <a:cubicBezTo>
                  <a:pt x="220" y="166"/>
                  <a:pt x="220" y="166"/>
                  <a:pt x="220" y="166"/>
                </a:cubicBezTo>
                <a:cubicBezTo>
                  <a:pt x="191" y="162"/>
                  <a:pt x="183" y="136"/>
                  <a:pt x="183" y="121"/>
                </a:cubicBezTo>
                <a:cubicBezTo>
                  <a:pt x="183" y="107"/>
                  <a:pt x="191" y="81"/>
                  <a:pt x="220" y="77"/>
                </a:cubicBezTo>
                <a:cubicBezTo>
                  <a:pt x="220" y="72"/>
                  <a:pt x="220" y="72"/>
                  <a:pt x="220" y="72"/>
                </a:cubicBezTo>
                <a:cubicBezTo>
                  <a:pt x="220" y="67"/>
                  <a:pt x="224" y="64"/>
                  <a:pt x="228" y="64"/>
                </a:cubicBezTo>
                <a:cubicBezTo>
                  <a:pt x="233" y="64"/>
                  <a:pt x="237" y="67"/>
                  <a:pt x="237" y="72"/>
                </a:cubicBezTo>
                <a:cubicBezTo>
                  <a:pt x="237" y="77"/>
                  <a:pt x="237" y="77"/>
                  <a:pt x="237" y="77"/>
                </a:cubicBezTo>
                <a:cubicBezTo>
                  <a:pt x="266" y="81"/>
                  <a:pt x="274" y="107"/>
                  <a:pt x="274" y="121"/>
                </a:cubicBezTo>
                <a:cubicBezTo>
                  <a:pt x="274" y="126"/>
                  <a:pt x="270" y="130"/>
                  <a:pt x="265" y="130"/>
                </a:cubicBezTo>
                <a:cubicBezTo>
                  <a:pt x="261" y="130"/>
                  <a:pt x="257" y="126"/>
                  <a:pt x="257" y="121"/>
                </a:cubicBezTo>
                <a:cubicBezTo>
                  <a:pt x="257" y="121"/>
                  <a:pt x="257" y="121"/>
                  <a:pt x="257" y="121"/>
                </a:cubicBezTo>
                <a:cubicBezTo>
                  <a:pt x="257" y="119"/>
                  <a:pt x="256" y="98"/>
                  <a:pt x="237" y="94"/>
                </a:cubicBezTo>
                <a:cubicBezTo>
                  <a:pt x="237" y="151"/>
                  <a:pt x="237" y="151"/>
                  <a:pt x="237" y="151"/>
                </a:cubicBezTo>
                <a:cubicBezTo>
                  <a:pt x="266" y="155"/>
                  <a:pt x="274" y="181"/>
                  <a:pt x="274" y="195"/>
                </a:cubicBezTo>
                <a:close/>
                <a:moveTo>
                  <a:pt x="280" y="36"/>
                </a:moveTo>
                <a:cubicBezTo>
                  <a:pt x="278" y="41"/>
                  <a:pt x="273" y="44"/>
                  <a:pt x="268" y="43"/>
                </a:cubicBezTo>
                <a:cubicBezTo>
                  <a:pt x="228" y="32"/>
                  <a:pt x="177" y="43"/>
                  <a:pt x="176" y="43"/>
                </a:cubicBezTo>
                <a:cubicBezTo>
                  <a:pt x="176" y="43"/>
                  <a:pt x="176" y="43"/>
                  <a:pt x="176" y="43"/>
                </a:cubicBezTo>
                <a:cubicBezTo>
                  <a:pt x="171" y="44"/>
                  <a:pt x="166" y="41"/>
                  <a:pt x="165" y="36"/>
                </a:cubicBezTo>
                <a:cubicBezTo>
                  <a:pt x="164" y="31"/>
                  <a:pt x="167" y="26"/>
                  <a:pt x="172" y="25"/>
                </a:cubicBezTo>
                <a:cubicBezTo>
                  <a:pt x="175" y="24"/>
                  <a:pt x="228" y="12"/>
                  <a:pt x="273" y="25"/>
                </a:cubicBezTo>
                <a:cubicBezTo>
                  <a:pt x="278" y="26"/>
                  <a:pt x="281" y="31"/>
                  <a:pt x="280" y="36"/>
                </a:cubicBezTo>
                <a:close/>
                <a:moveTo>
                  <a:pt x="459" y="177"/>
                </a:moveTo>
                <a:cubicBezTo>
                  <a:pt x="458" y="177"/>
                  <a:pt x="458" y="177"/>
                  <a:pt x="457" y="177"/>
                </a:cubicBezTo>
                <a:cubicBezTo>
                  <a:pt x="454" y="177"/>
                  <a:pt x="450" y="177"/>
                  <a:pt x="448" y="175"/>
                </a:cubicBezTo>
                <a:cubicBezTo>
                  <a:pt x="446" y="172"/>
                  <a:pt x="447" y="166"/>
                  <a:pt x="447" y="165"/>
                </a:cubicBezTo>
                <a:cubicBezTo>
                  <a:pt x="447" y="164"/>
                  <a:pt x="447" y="164"/>
                  <a:pt x="447" y="164"/>
                </a:cubicBezTo>
                <a:cubicBezTo>
                  <a:pt x="447" y="164"/>
                  <a:pt x="447" y="164"/>
                  <a:pt x="447" y="164"/>
                </a:cubicBezTo>
                <a:cubicBezTo>
                  <a:pt x="447" y="163"/>
                  <a:pt x="447" y="161"/>
                  <a:pt x="448" y="159"/>
                </a:cubicBezTo>
                <a:cubicBezTo>
                  <a:pt x="452" y="162"/>
                  <a:pt x="454" y="165"/>
                  <a:pt x="456" y="168"/>
                </a:cubicBezTo>
                <a:cubicBezTo>
                  <a:pt x="459" y="173"/>
                  <a:pt x="459" y="176"/>
                  <a:pt x="459" y="17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2" name="组 31"/>
          <p:cNvGrpSpPr/>
          <p:nvPr/>
        </p:nvGrpSpPr>
        <p:grpSpPr>
          <a:xfrm>
            <a:off x="6121229" y="5738830"/>
            <a:ext cx="413446" cy="562445"/>
            <a:chOff x="6873876" y="5411788"/>
            <a:chExt cx="665163" cy="904875"/>
          </a:xfrm>
          <a:solidFill>
            <a:schemeClr val="accent5"/>
          </a:solidFill>
        </p:grpSpPr>
        <p:sp>
          <p:nvSpPr>
            <p:cNvPr id="33" name="Freeform 64"/>
            <p:cNvSpPr>
              <a:spLocks noEditPoints="1"/>
            </p:cNvSpPr>
            <p:nvPr/>
          </p:nvSpPr>
          <p:spPr bwMode="auto">
            <a:xfrm>
              <a:off x="6873876" y="5411788"/>
              <a:ext cx="665163" cy="835025"/>
            </a:xfrm>
            <a:custGeom>
              <a:avLst/>
              <a:gdLst>
                <a:gd name="T0" fmla="*/ 209 w 317"/>
                <a:gd name="T1" fmla="*/ 99 h 398"/>
                <a:gd name="T2" fmla="*/ 119 w 317"/>
                <a:gd name="T3" fmla="*/ 105 h 398"/>
                <a:gd name="T4" fmla="*/ 86 w 317"/>
                <a:gd name="T5" fmla="*/ 99 h 398"/>
                <a:gd name="T6" fmla="*/ 0 w 317"/>
                <a:gd name="T7" fmla="*/ 316 h 398"/>
                <a:gd name="T8" fmla="*/ 230 w 317"/>
                <a:gd name="T9" fmla="*/ 398 h 398"/>
                <a:gd name="T10" fmla="*/ 317 w 317"/>
                <a:gd name="T11" fmla="*/ 214 h 398"/>
                <a:gd name="T12" fmla="*/ 230 w 317"/>
                <a:gd name="T13" fmla="*/ 99 h 398"/>
                <a:gd name="T14" fmla="*/ 171 w 317"/>
                <a:gd name="T15" fmla="*/ 334 h 398"/>
                <a:gd name="T16" fmla="*/ 153 w 317"/>
                <a:gd name="T17" fmla="*/ 334 h 398"/>
                <a:gd name="T18" fmla="*/ 113 w 317"/>
                <a:gd name="T19" fmla="*/ 282 h 398"/>
                <a:gd name="T20" fmla="*/ 131 w 317"/>
                <a:gd name="T21" fmla="*/ 282 h 398"/>
                <a:gd name="T22" fmla="*/ 153 w 317"/>
                <a:gd name="T23" fmla="*/ 311 h 398"/>
                <a:gd name="T24" fmla="*/ 113 w 317"/>
                <a:gd name="T25" fmla="*/ 203 h 398"/>
                <a:gd name="T26" fmla="*/ 153 w 317"/>
                <a:gd name="T27" fmla="*/ 150 h 398"/>
                <a:gd name="T28" fmla="*/ 171 w 317"/>
                <a:gd name="T29" fmla="*/ 150 h 398"/>
                <a:gd name="T30" fmla="*/ 210 w 317"/>
                <a:gd name="T31" fmla="*/ 203 h 398"/>
                <a:gd name="T32" fmla="*/ 192 w 317"/>
                <a:gd name="T33" fmla="*/ 203 h 398"/>
                <a:gd name="T34" fmla="*/ 171 w 317"/>
                <a:gd name="T35" fmla="*/ 173 h 398"/>
                <a:gd name="T36" fmla="*/ 210 w 317"/>
                <a:gd name="T37" fmla="*/ 282 h 398"/>
                <a:gd name="T38" fmla="*/ 211 w 317"/>
                <a:gd name="T39" fmla="*/ 375 h 398"/>
                <a:gd name="T40" fmla="*/ 211 w 317"/>
                <a:gd name="T41" fmla="*/ 364 h 398"/>
                <a:gd name="T42" fmla="*/ 285 w 317"/>
                <a:gd name="T43" fmla="*/ 317 h 398"/>
                <a:gd name="T44" fmla="*/ 296 w 317"/>
                <a:gd name="T45" fmla="*/ 317 h 398"/>
                <a:gd name="T46" fmla="*/ 171 w 317"/>
                <a:gd name="T47" fmla="*/ 252 h 398"/>
                <a:gd name="T48" fmla="*/ 192 w 317"/>
                <a:gd name="T49" fmla="*/ 282 h 398"/>
                <a:gd name="T50" fmla="*/ 131 w 317"/>
                <a:gd name="T51" fmla="*/ 203 h 398"/>
                <a:gd name="T52" fmla="*/ 153 w 317"/>
                <a:gd name="T53" fmla="*/ 173 h 398"/>
                <a:gd name="T54" fmla="*/ 119 w 317"/>
                <a:gd name="T55" fmla="*/ 79 h 398"/>
                <a:gd name="T56" fmla="*/ 203 w 317"/>
                <a:gd name="T57" fmla="*/ 80 h 398"/>
                <a:gd name="T58" fmla="*/ 211 w 317"/>
                <a:gd name="T59" fmla="*/ 0 h 398"/>
                <a:gd name="T60" fmla="*/ 79 w 317"/>
                <a:gd name="T61" fmla="*/ 24 h 398"/>
                <a:gd name="T62" fmla="*/ 119 w 317"/>
                <a:gd name="T63" fmla="*/ 79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17" h="398">
                  <a:moveTo>
                    <a:pt x="230" y="99"/>
                  </a:moveTo>
                  <a:cubicBezTo>
                    <a:pt x="209" y="99"/>
                    <a:pt x="209" y="99"/>
                    <a:pt x="209" y="99"/>
                  </a:cubicBezTo>
                  <a:cubicBezTo>
                    <a:pt x="207" y="103"/>
                    <a:pt x="203" y="105"/>
                    <a:pt x="198" y="105"/>
                  </a:cubicBezTo>
                  <a:cubicBezTo>
                    <a:pt x="119" y="105"/>
                    <a:pt x="119" y="105"/>
                    <a:pt x="119" y="105"/>
                  </a:cubicBezTo>
                  <a:cubicBezTo>
                    <a:pt x="114" y="105"/>
                    <a:pt x="110" y="103"/>
                    <a:pt x="107" y="99"/>
                  </a:cubicBezTo>
                  <a:cubicBezTo>
                    <a:pt x="94" y="99"/>
                    <a:pt x="86" y="99"/>
                    <a:pt x="86" y="99"/>
                  </a:cubicBezTo>
                  <a:cubicBezTo>
                    <a:pt x="86" y="99"/>
                    <a:pt x="0" y="99"/>
                    <a:pt x="0" y="180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0" y="316"/>
                    <a:pt x="0" y="398"/>
                    <a:pt x="86" y="398"/>
                  </a:cubicBezTo>
                  <a:cubicBezTo>
                    <a:pt x="173" y="398"/>
                    <a:pt x="230" y="398"/>
                    <a:pt x="230" y="398"/>
                  </a:cubicBezTo>
                  <a:cubicBezTo>
                    <a:pt x="230" y="398"/>
                    <a:pt x="317" y="398"/>
                    <a:pt x="317" y="316"/>
                  </a:cubicBezTo>
                  <a:cubicBezTo>
                    <a:pt x="317" y="254"/>
                    <a:pt x="317" y="214"/>
                    <a:pt x="317" y="214"/>
                  </a:cubicBezTo>
                  <a:cubicBezTo>
                    <a:pt x="317" y="193"/>
                    <a:pt x="317" y="180"/>
                    <a:pt x="317" y="180"/>
                  </a:cubicBezTo>
                  <a:cubicBezTo>
                    <a:pt x="317" y="180"/>
                    <a:pt x="317" y="99"/>
                    <a:pt x="230" y="99"/>
                  </a:cubicBezTo>
                  <a:close/>
                  <a:moveTo>
                    <a:pt x="171" y="329"/>
                  </a:moveTo>
                  <a:cubicBezTo>
                    <a:pt x="171" y="334"/>
                    <a:pt x="171" y="334"/>
                    <a:pt x="171" y="334"/>
                  </a:cubicBezTo>
                  <a:cubicBezTo>
                    <a:pt x="171" y="339"/>
                    <a:pt x="167" y="343"/>
                    <a:pt x="162" y="343"/>
                  </a:cubicBezTo>
                  <a:cubicBezTo>
                    <a:pt x="157" y="343"/>
                    <a:pt x="153" y="339"/>
                    <a:pt x="153" y="334"/>
                  </a:cubicBezTo>
                  <a:cubicBezTo>
                    <a:pt x="153" y="329"/>
                    <a:pt x="153" y="329"/>
                    <a:pt x="153" y="329"/>
                  </a:cubicBezTo>
                  <a:cubicBezTo>
                    <a:pt x="122" y="325"/>
                    <a:pt x="113" y="297"/>
                    <a:pt x="113" y="282"/>
                  </a:cubicBezTo>
                  <a:cubicBezTo>
                    <a:pt x="113" y="277"/>
                    <a:pt x="117" y="273"/>
                    <a:pt x="122" y="273"/>
                  </a:cubicBezTo>
                  <a:cubicBezTo>
                    <a:pt x="127" y="273"/>
                    <a:pt x="131" y="277"/>
                    <a:pt x="131" y="282"/>
                  </a:cubicBezTo>
                  <a:cubicBezTo>
                    <a:pt x="131" y="282"/>
                    <a:pt x="131" y="282"/>
                    <a:pt x="131" y="282"/>
                  </a:cubicBezTo>
                  <a:cubicBezTo>
                    <a:pt x="131" y="284"/>
                    <a:pt x="132" y="306"/>
                    <a:pt x="153" y="311"/>
                  </a:cubicBezTo>
                  <a:cubicBezTo>
                    <a:pt x="153" y="250"/>
                    <a:pt x="153" y="250"/>
                    <a:pt x="153" y="250"/>
                  </a:cubicBezTo>
                  <a:cubicBezTo>
                    <a:pt x="122" y="246"/>
                    <a:pt x="113" y="218"/>
                    <a:pt x="113" y="203"/>
                  </a:cubicBezTo>
                  <a:cubicBezTo>
                    <a:pt x="113" y="187"/>
                    <a:pt x="122" y="159"/>
                    <a:pt x="153" y="155"/>
                  </a:cubicBezTo>
                  <a:cubicBezTo>
                    <a:pt x="153" y="150"/>
                    <a:pt x="153" y="150"/>
                    <a:pt x="153" y="150"/>
                  </a:cubicBezTo>
                  <a:cubicBezTo>
                    <a:pt x="153" y="145"/>
                    <a:pt x="157" y="141"/>
                    <a:pt x="162" y="141"/>
                  </a:cubicBezTo>
                  <a:cubicBezTo>
                    <a:pt x="167" y="141"/>
                    <a:pt x="171" y="145"/>
                    <a:pt x="171" y="150"/>
                  </a:cubicBezTo>
                  <a:cubicBezTo>
                    <a:pt x="171" y="155"/>
                    <a:pt x="171" y="155"/>
                    <a:pt x="171" y="155"/>
                  </a:cubicBezTo>
                  <a:cubicBezTo>
                    <a:pt x="201" y="159"/>
                    <a:pt x="210" y="187"/>
                    <a:pt x="210" y="203"/>
                  </a:cubicBezTo>
                  <a:cubicBezTo>
                    <a:pt x="210" y="208"/>
                    <a:pt x="206" y="212"/>
                    <a:pt x="201" y="212"/>
                  </a:cubicBezTo>
                  <a:cubicBezTo>
                    <a:pt x="196" y="212"/>
                    <a:pt x="192" y="208"/>
                    <a:pt x="192" y="203"/>
                  </a:cubicBezTo>
                  <a:cubicBezTo>
                    <a:pt x="192" y="203"/>
                    <a:pt x="192" y="203"/>
                    <a:pt x="192" y="203"/>
                  </a:cubicBezTo>
                  <a:cubicBezTo>
                    <a:pt x="192" y="200"/>
                    <a:pt x="191" y="178"/>
                    <a:pt x="171" y="173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201" y="238"/>
                    <a:pt x="210" y="266"/>
                    <a:pt x="210" y="282"/>
                  </a:cubicBezTo>
                  <a:cubicBezTo>
                    <a:pt x="210" y="297"/>
                    <a:pt x="201" y="325"/>
                    <a:pt x="171" y="329"/>
                  </a:cubicBezTo>
                  <a:close/>
                  <a:moveTo>
                    <a:pt x="211" y="375"/>
                  </a:moveTo>
                  <a:cubicBezTo>
                    <a:pt x="208" y="375"/>
                    <a:pt x="205" y="373"/>
                    <a:pt x="205" y="370"/>
                  </a:cubicBezTo>
                  <a:cubicBezTo>
                    <a:pt x="205" y="366"/>
                    <a:pt x="208" y="364"/>
                    <a:pt x="211" y="364"/>
                  </a:cubicBezTo>
                  <a:cubicBezTo>
                    <a:pt x="283" y="364"/>
                    <a:pt x="285" y="319"/>
                    <a:pt x="285" y="317"/>
                  </a:cubicBezTo>
                  <a:cubicBezTo>
                    <a:pt x="285" y="317"/>
                    <a:pt x="285" y="317"/>
                    <a:pt x="285" y="317"/>
                  </a:cubicBezTo>
                  <a:cubicBezTo>
                    <a:pt x="285" y="313"/>
                    <a:pt x="287" y="311"/>
                    <a:pt x="290" y="311"/>
                  </a:cubicBezTo>
                  <a:cubicBezTo>
                    <a:pt x="294" y="311"/>
                    <a:pt x="296" y="313"/>
                    <a:pt x="296" y="317"/>
                  </a:cubicBezTo>
                  <a:cubicBezTo>
                    <a:pt x="296" y="317"/>
                    <a:pt x="295" y="375"/>
                    <a:pt x="211" y="375"/>
                  </a:cubicBezTo>
                  <a:close/>
                  <a:moveTo>
                    <a:pt x="171" y="252"/>
                  </a:moveTo>
                  <a:cubicBezTo>
                    <a:pt x="171" y="311"/>
                    <a:pt x="171" y="311"/>
                    <a:pt x="171" y="311"/>
                  </a:cubicBezTo>
                  <a:cubicBezTo>
                    <a:pt x="191" y="306"/>
                    <a:pt x="192" y="284"/>
                    <a:pt x="192" y="282"/>
                  </a:cubicBezTo>
                  <a:cubicBezTo>
                    <a:pt x="192" y="279"/>
                    <a:pt x="191" y="257"/>
                    <a:pt x="171" y="252"/>
                  </a:cubicBezTo>
                  <a:close/>
                  <a:moveTo>
                    <a:pt x="131" y="203"/>
                  </a:moveTo>
                  <a:cubicBezTo>
                    <a:pt x="131" y="205"/>
                    <a:pt x="132" y="227"/>
                    <a:pt x="153" y="232"/>
                  </a:cubicBezTo>
                  <a:cubicBezTo>
                    <a:pt x="153" y="173"/>
                    <a:pt x="153" y="173"/>
                    <a:pt x="153" y="173"/>
                  </a:cubicBezTo>
                  <a:cubicBezTo>
                    <a:pt x="132" y="178"/>
                    <a:pt x="131" y="200"/>
                    <a:pt x="131" y="203"/>
                  </a:cubicBezTo>
                  <a:close/>
                  <a:moveTo>
                    <a:pt x="119" y="79"/>
                  </a:moveTo>
                  <a:cubicBezTo>
                    <a:pt x="198" y="79"/>
                    <a:pt x="198" y="79"/>
                    <a:pt x="198" y="79"/>
                  </a:cubicBezTo>
                  <a:cubicBezTo>
                    <a:pt x="200" y="79"/>
                    <a:pt x="202" y="79"/>
                    <a:pt x="203" y="80"/>
                  </a:cubicBezTo>
                  <a:cubicBezTo>
                    <a:pt x="218" y="63"/>
                    <a:pt x="238" y="39"/>
                    <a:pt x="238" y="24"/>
                  </a:cubicBezTo>
                  <a:cubicBezTo>
                    <a:pt x="238" y="0"/>
                    <a:pt x="211" y="0"/>
                    <a:pt x="211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5" y="0"/>
                    <a:pt x="79" y="0"/>
                    <a:pt x="79" y="24"/>
                  </a:cubicBezTo>
                  <a:cubicBezTo>
                    <a:pt x="79" y="39"/>
                    <a:pt x="98" y="63"/>
                    <a:pt x="113" y="80"/>
                  </a:cubicBezTo>
                  <a:cubicBezTo>
                    <a:pt x="115" y="79"/>
                    <a:pt x="117" y="79"/>
                    <a:pt x="119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65"/>
            <p:cNvSpPr>
              <a:spLocks noEditPoints="1"/>
            </p:cNvSpPr>
            <p:nvPr/>
          </p:nvSpPr>
          <p:spPr bwMode="auto">
            <a:xfrm>
              <a:off x="6873876" y="5578475"/>
              <a:ext cx="665163" cy="738188"/>
            </a:xfrm>
            <a:custGeom>
              <a:avLst/>
              <a:gdLst>
                <a:gd name="T0" fmla="*/ 230 w 317"/>
                <a:gd name="T1" fmla="*/ 319 h 352"/>
                <a:gd name="T2" fmla="*/ 86 w 317"/>
                <a:gd name="T3" fmla="*/ 319 h 352"/>
                <a:gd name="T4" fmla="*/ 0 w 317"/>
                <a:gd name="T5" fmla="*/ 237 h 352"/>
                <a:gd name="T6" fmla="*/ 0 w 317"/>
                <a:gd name="T7" fmla="*/ 271 h 352"/>
                <a:gd name="T8" fmla="*/ 86 w 317"/>
                <a:gd name="T9" fmla="*/ 352 h 352"/>
                <a:gd name="T10" fmla="*/ 230 w 317"/>
                <a:gd name="T11" fmla="*/ 352 h 352"/>
                <a:gd name="T12" fmla="*/ 317 w 317"/>
                <a:gd name="T13" fmla="*/ 271 h 352"/>
                <a:gd name="T14" fmla="*/ 317 w 317"/>
                <a:gd name="T15" fmla="*/ 237 h 352"/>
                <a:gd name="T16" fmla="*/ 230 w 317"/>
                <a:gd name="T17" fmla="*/ 319 h 352"/>
                <a:gd name="T18" fmla="*/ 119 w 317"/>
                <a:gd name="T19" fmla="*/ 26 h 352"/>
                <a:gd name="T20" fmla="*/ 198 w 317"/>
                <a:gd name="T21" fmla="*/ 26 h 352"/>
                <a:gd name="T22" fmla="*/ 209 w 317"/>
                <a:gd name="T23" fmla="*/ 20 h 352"/>
                <a:gd name="T24" fmla="*/ 211 w 317"/>
                <a:gd name="T25" fmla="*/ 13 h 352"/>
                <a:gd name="T26" fmla="*/ 203 w 317"/>
                <a:gd name="T27" fmla="*/ 1 h 352"/>
                <a:gd name="T28" fmla="*/ 198 w 317"/>
                <a:gd name="T29" fmla="*/ 0 h 352"/>
                <a:gd name="T30" fmla="*/ 119 w 317"/>
                <a:gd name="T31" fmla="*/ 0 h 352"/>
                <a:gd name="T32" fmla="*/ 113 w 317"/>
                <a:gd name="T33" fmla="*/ 1 h 352"/>
                <a:gd name="T34" fmla="*/ 105 w 317"/>
                <a:gd name="T35" fmla="*/ 13 h 352"/>
                <a:gd name="T36" fmla="*/ 107 w 317"/>
                <a:gd name="T37" fmla="*/ 20 h 352"/>
                <a:gd name="T38" fmla="*/ 119 w 317"/>
                <a:gd name="T39" fmla="*/ 26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7" h="352">
                  <a:moveTo>
                    <a:pt x="230" y="319"/>
                  </a:moveTo>
                  <a:cubicBezTo>
                    <a:pt x="230" y="319"/>
                    <a:pt x="173" y="319"/>
                    <a:pt x="86" y="319"/>
                  </a:cubicBezTo>
                  <a:cubicBezTo>
                    <a:pt x="0" y="319"/>
                    <a:pt x="0" y="237"/>
                    <a:pt x="0" y="237"/>
                  </a:cubicBezTo>
                  <a:cubicBezTo>
                    <a:pt x="0" y="259"/>
                    <a:pt x="0" y="271"/>
                    <a:pt x="0" y="271"/>
                  </a:cubicBezTo>
                  <a:cubicBezTo>
                    <a:pt x="0" y="271"/>
                    <a:pt x="0" y="352"/>
                    <a:pt x="86" y="352"/>
                  </a:cubicBezTo>
                  <a:cubicBezTo>
                    <a:pt x="173" y="352"/>
                    <a:pt x="230" y="352"/>
                    <a:pt x="230" y="352"/>
                  </a:cubicBezTo>
                  <a:cubicBezTo>
                    <a:pt x="230" y="352"/>
                    <a:pt x="317" y="352"/>
                    <a:pt x="317" y="271"/>
                  </a:cubicBezTo>
                  <a:cubicBezTo>
                    <a:pt x="317" y="237"/>
                    <a:pt x="317" y="237"/>
                    <a:pt x="317" y="237"/>
                  </a:cubicBezTo>
                  <a:cubicBezTo>
                    <a:pt x="317" y="319"/>
                    <a:pt x="230" y="319"/>
                    <a:pt x="230" y="319"/>
                  </a:cubicBezTo>
                  <a:close/>
                  <a:moveTo>
                    <a:pt x="119" y="26"/>
                  </a:moveTo>
                  <a:cubicBezTo>
                    <a:pt x="198" y="26"/>
                    <a:pt x="198" y="26"/>
                    <a:pt x="198" y="26"/>
                  </a:cubicBezTo>
                  <a:cubicBezTo>
                    <a:pt x="203" y="26"/>
                    <a:pt x="207" y="24"/>
                    <a:pt x="209" y="20"/>
                  </a:cubicBezTo>
                  <a:cubicBezTo>
                    <a:pt x="210" y="18"/>
                    <a:pt x="211" y="16"/>
                    <a:pt x="211" y="13"/>
                  </a:cubicBezTo>
                  <a:cubicBezTo>
                    <a:pt x="211" y="8"/>
                    <a:pt x="208" y="3"/>
                    <a:pt x="203" y="1"/>
                  </a:cubicBezTo>
                  <a:cubicBezTo>
                    <a:pt x="202" y="0"/>
                    <a:pt x="200" y="0"/>
                    <a:pt x="198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7" y="0"/>
                    <a:pt x="115" y="0"/>
                    <a:pt x="113" y="1"/>
                  </a:cubicBezTo>
                  <a:cubicBezTo>
                    <a:pt x="109" y="3"/>
                    <a:pt x="105" y="8"/>
                    <a:pt x="105" y="13"/>
                  </a:cubicBezTo>
                  <a:cubicBezTo>
                    <a:pt x="105" y="16"/>
                    <a:pt x="106" y="18"/>
                    <a:pt x="107" y="20"/>
                  </a:cubicBezTo>
                  <a:cubicBezTo>
                    <a:pt x="110" y="24"/>
                    <a:pt x="114" y="26"/>
                    <a:pt x="119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" name="组 34"/>
          <p:cNvGrpSpPr/>
          <p:nvPr/>
        </p:nvGrpSpPr>
        <p:grpSpPr>
          <a:xfrm>
            <a:off x="4183992" y="3842034"/>
            <a:ext cx="563637" cy="604795"/>
            <a:chOff x="5492751" y="1990725"/>
            <a:chExt cx="782637" cy="839788"/>
          </a:xfrm>
          <a:solidFill>
            <a:schemeClr val="accent2"/>
          </a:solidFill>
        </p:grpSpPr>
        <p:pic>
          <p:nvPicPr>
            <p:cNvPr id="36" name="Picture 6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2751" y="2403475"/>
              <a:ext cx="19050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" name="Picture 6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6338" y="2493963"/>
              <a:ext cx="1905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" name="Freeform 62"/>
            <p:cNvSpPr>
              <a:spLocks noEditPoints="1"/>
            </p:cNvSpPr>
            <p:nvPr/>
          </p:nvSpPr>
          <p:spPr bwMode="auto">
            <a:xfrm>
              <a:off x="5502276" y="2133600"/>
              <a:ext cx="762000" cy="696913"/>
            </a:xfrm>
            <a:custGeom>
              <a:avLst/>
              <a:gdLst>
                <a:gd name="T0" fmla="*/ 363 w 363"/>
                <a:gd name="T1" fmla="*/ 177 h 332"/>
                <a:gd name="T2" fmla="*/ 284 w 363"/>
                <a:gd name="T3" fmla="*/ 244 h 332"/>
                <a:gd name="T4" fmla="*/ 205 w 363"/>
                <a:gd name="T5" fmla="*/ 177 h 332"/>
                <a:gd name="T6" fmla="*/ 260 w 363"/>
                <a:gd name="T7" fmla="*/ 113 h 332"/>
                <a:gd name="T8" fmla="*/ 260 w 363"/>
                <a:gd name="T9" fmla="*/ 1 h 332"/>
                <a:gd name="T10" fmla="*/ 181 w 363"/>
                <a:gd name="T11" fmla="*/ 67 h 332"/>
                <a:gd name="T12" fmla="*/ 102 w 363"/>
                <a:gd name="T13" fmla="*/ 0 h 332"/>
                <a:gd name="T14" fmla="*/ 102 w 363"/>
                <a:gd name="T15" fmla="*/ 0 h 332"/>
                <a:gd name="T16" fmla="*/ 102 w 363"/>
                <a:gd name="T17" fmla="*/ 73 h 332"/>
                <a:gd name="T18" fmla="*/ 158 w 363"/>
                <a:gd name="T19" fmla="*/ 137 h 332"/>
                <a:gd name="T20" fmla="*/ 79 w 363"/>
                <a:gd name="T21" fmla="*/ 204 h 332"/>
                <a:gd name="T22" fmla="*/ 0 w 363"/>
                <a:gd name="T23" fmla="*/ 138 h 332"/>
                <a:gd name="T24" fmla="*/ 0 w 363"/>
                <a:gd name="T25" fmla="*/ 261 h 332"/>
                <a:gd name="T26" fmla="*/ 0 w 363"/>
                <a:gd name="T27" fmla="*/ 263 h 332"/>
                <a:gd name="T28" fmla="*/ 0 w 363"/>
                <a:gd name="T29" fmla="*/ 265 h 332"/>
                <a:gd name="T30" fmla="*/ 79 w 363"/>
                <a:gd name="T31" fmla="*/ 332 h 332"/>
                <a:gd name="T32" fmla="*/ 158 w 363"/>
                <a:gd name="T33" fmla="*/ 265 h 332"/>
                <a:gd name="T34" fmla="*/ 158 w 363"/>
                <a:gd name="T35" fmla="*/ 263 h 332"/>
                <a:gd name="T36" fmla="*/ 158 w 363"/>
                <a:gd name="T37" fmla="*/ 261 h 332"/>
                <a:gd name="T38" fmla="*/ 158 w 363"/>
                <a:gd name="T39" fmla="*/ 255 h 332"/>
                <a:gd name="T40" fmla="*/ 181 w 363"/>
                <a:gd name="T41" fmla="*/ 258 h 332"/>
                <a:gd name="T42" fmla="*/ 205 w 363"/>
                <a:gd name="T43" fmla="*/ 255 h 332"/>
                <a:gd name="T44" fmla="*/ 205 w 363"/>
                <a:gd name="T45" fmla="*/ 265 h 332"/>
                <a:gd name="T46" fmla="*/ 205 w 363"/>
                <a:gd name="T47" fmla="*/ 265 h 332"/>
                <a:gd name="T48" fmla="*/ 284 w 363"/>
                <a:gd name="T49" fmla="*/ 332 h 332"/>
                <a:gd name="T50" fmla="*/ 363 w 363"/>
                <a:gd name="T51" fmla="*/ 265 h 332"/>
                <a:gd name="T52" fmla="*/ 363 w 363"/>
                <a:gd name="T53" fmla="*/ 265 h 332"/>
                <a:gd name="T54" fmla="*/ 363 w 363"/>
                <a:gd name="T55" fmla="*/ 177 h 332"/>
                <a:gd name="T56" fmla="*/ 132 w 363"/>
                <a:gd name="T57" fmla="*/ 305 h 332"/>
                <a:gd name="T58" fmla="*/ 79 w 363"/>
                <a:gd name="T59" fmla="*/ 323 h 332"/>
                <a:gd name="T60" fmla="*/ 72 w 363"/>
                <a:gd name="T61" fmla="*/ 317 h 332"/>
                <a:gd name="T62" fmla="*/ 79 w 363"/>
                <a:gd name="T63" fmla="*/ 310 h 332"/>
                <a:gd name="T64" fmla="*/ 124 w 363"/>
                <a:gd name="T65" fmla="*/ 295 h 332"/>
                <a:gd name="T66" fmla="*/ 133 w 363"/>
                <a:gd name="T67" fmla="*/ 295 h 332"/>
                <a:gd name="T68" fmla="*/ 132 w 363"/>
                <a:gd name="T69" fmla="*/ 305 h 332"/>
                <a:gd name="T70" fmla="*/ 181 w 363"/>
                <a:gd name="T71" fmla="*/ 250 h 332"/>
                <a:gd name="T72" fmla="*/ 175 w 363"/>
                <a:gd name="T73" fmla="*/ 243 h 332"/>
                <a:gd name="T74" fmla="*/ 181 w 363"/>
                <a:gd name="T75" fmla="*/ 236 h 332"/>
                <a:gd name="T76" fmla="*/ 205 w 363"/>
                <a:gd name="T77" fmla="*/ 232 h 332"/>
                <a:gd name="T78" fmla="*/ 205 w 363"/>
                <a:gd name="T79" fmla="*/ 246 h 332"/>
                <a:gd name="T80" fmla="*/ 181 w 363"/>
                <a:gd name="T81" fmla="*/ 250 h 332"/>
                <a:gd name="T82" fmla="*/ 337 w 363"/>
                <a:gd name="T83" fmla="*/ 304 h 332"/>
                <a:gd name="T84" fmla="*/ 284 w 363"/>
                <a:gd name="T85" fmla="*/ 323 h 332"/>
                <a:gd name="T86" fmla="*/ 277 w 363"/>
                <a:gd name="T87" fmla="*/ 316 h 332"/>
                <a:gd name="T88" fmla="*/ 284 w 363"/>
                <a:gd name="T89" fmla="*/ 310 h 332"/>
                <a:gd name="T90" fmla="*/ 329 w 363"/>
                <a:gd name="T91" fmla="*/ 294 h 332"/>
                <a:gd name="T92" fmla="*/ 338 w 363"/>
                <a:gd name="T93" fmla="*/ 295 h 332"/>
                <a:gd name="T94" fmla="*/ 337 w 363"/>
                <a:gd name="T95" fmla="*/ 304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63" h="332">
                  <a:moveTo>
                    <a:pt x="363" y="177"/>
                  </a:moveTo>
                  <a:cubicBezTo>
                    <a:pt x="363" y="214"/>
                    <a:pt x="328" y="244"/>
                    <a:pt x="284" y="244"/>
                  </a:cubicBezTo>
                  <a:cubicBezTo>
                    <a:pt x="240" y="244"/>
                    <a:pt x="205" y="214"/>
                    <a:pt x="205" y="177"/>
                  </a:cubicBezTo>
                  <a:cubicBezTo>
                    <a:pt x="205" y="147"/>
                    <a:pt x="228" y="121"/>
                    <a:pt x="260" y="113"/>
                  </a:cubicBezTo>
                  <a:cubicBezTo>
                    <a:pt x="260" y="1"/>
                    <a:pt x="260" y="1"/>
                    <a:pt x="260" y="1"/>
                  </a:cubicBezTo>
                  <a:cubicBezTo>
                    <a:pt x="260" y="37"/>
                    <a:pt x="225" y="67"/>
                    <a:pt x="181" y="67"/>
                  </a:cubicBezTo>
                  <a:cubicBezTo>
                    <a:pt x="137" y="67"/>
                    <a:pt x="102" y="37"/>
                    <a:pt x="102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02" y="73"/>
                    <a:pt x="102" y="73"/>
                    <a:pt x="102" y="73"/>
                  </a:cubicBezTo>
                  <a:cubicBezTo>
                    <a:pt x="135" y="81"/>
                    <a:pt x="158" y="107"/>
                    <a:pt x="158" y="137"/>
                  </a:cubicBezTo>
                  <a:cubicBezTo>
                    <a:pt x="158" y="174"/>
                    <a:pt x="123" y="204"/>
                    <a:pt x="79" y="204"/>
                  </a:cubicBezTo>
                  <a:cubicBezTo>
                    <a:pt x="35" y="204"/>
                    <a:pt x="0" y="174"/>
                    <a:pt x="0" y="138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0" y="262"/>
                    <a:pt x="0" y="262"/>
                    <a:pt x="0" y="263"/>
                  </a:cubicBezTo>
                  <a:cubicBezTo>
                    <a:pt x="0" y="264"/>
                    <a:pt x="0" y="264"/>
                    <a:pt x="0" y="265"/>
                  </a:cubicBezTo>
                  <a:cubicBezTo>
                    <a:pt x="0" y="302"/>
                    <a:pt x="35" y="332"/>
                    <a:pt x="79" y="332"/>
                  </a:cubicBezTo>
                  <a:cubicBezTo>
                    <a:pt x="123" y="332"/>
                    <a:pt x="158" y="302"/>
                    <a:pt x="158" y="265"/>
                  </a:cubicBezTo>
                  <a:cubicBezTo>
                    <a:pt x="158" y="264"/>
                    <a:pt x="158" y="264"/>
                    <a:pt x="158" y="263"/>
                  </a:cubicBezTo>
                  <a:cubicBezTo>
                    <a:pt x="158" y="262"/>
                    <a:pt x="158" y="262"/>
                    <a:pt x="158" y="261"/>
                  </a:cubicBezTo>
                  <a:cubicBezTo>
                    <a:pt x="158" y="255"/>
                    <a:pt x="158" y="255"/>
                    <a:pt x="158" y="255"/>
                  </a:cubicBezTo>
                  <a:cubicBezTo>
                    <a:pt x="166" y="257"/>
                    <a:pt x="173" y="258"/>
                    <a:pt x="181" y="258"/>
                  </a:cubicBezTo>
                  <a:cubicBezTo>
                    <a:pt x="189" y="258"/>
                    <a:pt x="197" y="257"/>
                    <a:pt x="205" y="255"/>
                  </a:cubicBezTo>
                  <a:cubicBezTo>
                    <a:pt x="205" y="265"/>
                    <a:pt x="205" y="265"/>
                    <a:pt x="205" y="265"/>
                  </a:cubicBezTo>
                  <a:cubicBezTo>
                    <a:pt x="205" y="265"/>
                    <a:pt x="205" y="265"/>
                    <a:pt x="205" y="265"/>
                  </a:cubicBezTo>
                  <a:cubicBezTo>
                    <a:pt x="205" y="302"/>
                    <a:pt x="240" y="332"/>
                    <a:pt x="284" y="332"/>
                  </a:cubicBezTo>
                  <a:cubicBezTo>
                    <a:pt x="328" y="332"/>
                    <a:pt x="363" y="302"/>
                    <a:pt x="363" y="265"/>
                  </a:cubicBezTo>
                  <a:cubicBezTo>
                    <a:pt x="363" y="265"/>
                    <a:pt x="363" y="265"/>
                    <a:pt x="363" y="265"/>
                  </a:cubicBezTo>
                  <a:lnTo>
                    <a:pt x="363" y="177"/>
                  </a:lnTo>
                  <a:close/>
                  <a:moveTo>
                    <a:pt x="132" y="305"/>
                  </a:moveTo>
                  <a:cubicBezTo>
                    <a:pt x="118" y="317"/>
                    <a:pt x="99" y="323"/>
                    <a:pt x="79" y="323"/>
                  </a:cubicBezTo>
                  <a:cubicBezTo>
                    <a:pt x="75" y="323"/>
                    <a:pt x="72" y="321"/>
                    <a:pt x="72" y="317"/>
                  </a:cubicBezTo>
                  <a:cubicBezTo>
                    <a:pt x="72" y="313"/>
                    <a:pt x="75" y="310"/>
                    <a:pt x="79" y="310"/>
                  </a:cubicBezTo>
                  <a:cubicBezTo>
                    <a:pt x="96" y="310"/>
                    <a:pt x="112" y="305"/>
                    <a:pt x="124" y="295"/>
                  </a:cubicBezTo>
                  <a:cubicBezTo>
                    <a:pt x="126" y="292"/>
                    <a:pt x="131" y="293"/>
                    <a:pt x="133" y="295"/>
                  </a:cubicBezTo>
                  <a:cubicBezTo>
                    <a:pt x="135" y="298"/>
                    <a:pt x="135" y="302"/>
                    <a:pt x="132" y="305"/>
                  </a:cubicBezTo>
                  <a:close/>
                  <a:moveTo>
                    <a:pt x="181" y="250"/>
                  </a:moveTo>
                  <a:cubicBezTo>
                    <a:pt x="178" y="250"/>
                    <a:pt x="175" y="247"/>
                    <a:pt x="175" y="243"/>
                  </a:cubicBezTo>
                  <a:cubicBezTo>
                    <a:pt x="175" y="239"/>
                    <a:pt x="178" y="236"/>
                    <a:pt x="181" y="236"/>
                  </a:cubicBezTo>
                  <a:cubicBezTo>
                    <a:pt x="189" y="236"/>
                    <a:pt x="197" y="235"/>
                    <a:pt x="205" y="232"/>
                  </a:cubicBezTo>
                  <a:cubicBezTo>
                    <a:pt x="205" y="246"/>
                    <a:pt x="205" y="246"/>
                    <a:pt x="205" y="246"/>
                  </a:cubicBezTo>
                  <a:cubicBezTo>
                    <a:pt x="197" y="248"/>
                    <a:pt x="189" y="250"/>
                    <a:pt x="181" y="250"/>
                  </a:cubicBezTo>
                  <a:close/>
                  <a:moveTo>
                    <a:pt x="337" y="304"/>
                  </a:moveTo>
                  <a:cubicBezTo>
                    <a:pt x="323" y="316"/>
                    <a:pt x="304" y="323"/>
                    <a:pt x="284" y="323"/>
                  </a:cubicBezTo>
                  <a:cubicBezTo>
                    <a:pt x="280" y="323"/>
                    <a:pt x="277" y="320"/>
                    <a:pt x="277" y="316"/>
                  </a:cubicBezTo>
                  <a:cubicBezTo>
                    <a:pt x="277" y="313"/>
                    <a:pt x="280" y="310"/>
                    <a:pt x="284" y="310"/>
                  </a:cubicBezTo>
                  <a:cubicBezTo>
                    <a:pt x="301" y="310"/>
                    <a:pt x="317" y="304"/>
                    <a:pt x="329" y="294"/>
                  </a:cubicBezTo>
                  <a:cubicBezTo>
                    <a:pt x="331" y="292"/>
                    <a:pt x="336" y="292"/>
                    <a:pt x="338" y="295"/>
                  </a:cubicBezTo>
                  <a:cubicBezTo>
                    <a:pt x="340" y="298"/>
                    <a:pt x="340" y="302"/>
                    <a:pt x="337" y="3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63"/>
            <p:cNvSpPr>
              <a:spLocks noEditPoints="1"/>
            </p:cNvSpPr>
            <p:nvPr/>
          </p:nvSpPr>
          <p:spPr bwMode="auto">
            <a:xfrm>
              <a:off x="5502276" y="1990725"/>
              <a:ext cx="762000" cy="655638"/>
            </a:xfrm>
            <a:custGeom>
              <a:avLst/>
              <a:gdLst>
                <a:gd name="T0" fmla="*/ 175 w 363"/>
                <a:gd name="T1" fmla="*/ 55 h 312"/>
                <a:gd name="T2" fmla="*/ 261 w 363"/>
                <a:gd name="T3" fmla="*/ 68 h 312"/>
                <a:gd name="T4" fmla="*/ 102 w 363"/>
                <a:gd name="T5" fmla="*/ 68 h 312"/>
                <a:gd name="T6" fmla="*/ 156 w 363"/>
                <a:gd name="T7" fmla="*/ 77 h 312"/>
                <a:gd name="T8" fmla="*/ 168 w 363"/>
                <a:gd name="T9" fmla="*/ 77 h 312"/>
                <a:gd name="T10" fmla="*/ 156 w 363"/>
                <a:gd name="T11" fmla="*/ 45 h 312"/>
                <a:gd name="T12" fmla="*/ 181 w 363"/>
                <a:gd name="T13" fmla="*/ 18 h 312"/>
                <a:gd name="T14" fmla="*/ 206 w 363"/>
                <a:gd name="T15" fmla="*/ 45 h 312"/>
                <a:gd name="T16" fmla="*/ 194 w 363"/>
                <a:gd name="T17" fmla="*/ 45 h 312"/>
                <a:gd name="T18" fmla="*/ 206 w 363"/>
                <a:gd name="T19" fmla="*/ 77 h 312"/>
                <a:gd name="T20" fmla="*/ 181 w 363"/>
                <a:gd name="T21" fmla="*/ 104 h 312"/>
                <a:gd name="T22" fmla="*/ 156 w 363"/>
                <a:gd name="T23" fmla="*/ 77 h 312"/>
                <a:gd name="T24" fmla="*/ 175 w 363"/>
                <a:gd name="T25" fmla="*/ 120 h 312"/>
                <a:gd name="T26" fmla="*/ 235 w 363"/>
                <a:gd name="T27" fmla="*/ 99 h 312"/>
                <a:gd name="T28" fmla="*/ 187 w 363"/>
                <a:gd name="T29" fmla="*/ 67 h 312"/>
                <a:gd name="T30" fmla="*/ 102 w 363"/>
                <a:gd name="T31" fmla="*/ 141 h 312"/>
                <a:gd name="T32" fmla="*/ 0 w 363"/>
                <a:gd name="T33" fmla="*/ 205 h 312"/>
                <a:gd name="T34" fmla="*/ 79 w 363"/>
                <a:gd name="T35" fmla="*/ 272 h 312"/>
                <a:gd name="T36" fmla="*/ 45 w 363"/>
                <a:gd name="T37" fmla="*/ 191 h 312"/>
                <a:gd name="T38" fmla="*/ 80 w 363"/>
                <a:gd name="T39" fmla="*/ 161 h 312"/>
                <a:gd name="T40" fmla="*/ 93 w 363"/>
                <a:gd name="T41" fmla="*/ 184 h 312"/>
                <a:gd name="T42" fmla="*/ 67 w 363"/>
                <a:gd name="T43" fmla="*/ 184 h 312"/>
                <a:gd name="T44" fmla="*/ 79 w 363"/>
                <a:gd name="T45" fmla="*/ 191 h 312"/>
                <a:gd name="T46" fmla="*/ 45 w 363"/>
                <a:gd name="T47" fmla="*/ 191 h 312"/>
                <a:gd name="T48" fmla="*/ 52 w 363"/>
                <a:gd name="T49" fmla="*/ 204 h 312"/>
                <a:gd name="T50" fmla="*/ 80 w 363"/>
                <a:gd name="T51" fmla="*/ 196 h 312"/>
                <a:gd name="T52" fmla="*/ 66 w 363"/>
                <a:gd name="T53" fmla="*/ 205 h 312"/>
                <a:gd name="T54" fmla="*/ 102 w 363"/>
                <a:gd name="T55" fmla="*/ 217 h 312"/>
                <a:gd name="T56" fmla="*/ 102 w 363"/>
                <a:gd name="T57" fmla="*/ 229 h 312"/>
                <a:gd name="T58" fmla="*/ 132 w 363"/>
                <a:gd name="T59" fmla="*/ 246 h 312"/>
                <a:gd name="T60" fmla="*/ 79 w 363"/>
                <a:gd name="T61" fmla="*/ 251 h 312"/>
                <a:gd name="T62" fmla="*/ 132 w 363"/>
                <a:gd name="T63" fmla="*/ 246 h 312"/>
                <a:gd name="T64" fmla="*/ 284 w 363"/>
                <a:gd name="T65" fmla="*/ 178 h 312"/>
                <a:gd name="T66" fmla="*/ 284 w 363"/>
                <a:gd name="T67" fmla="*/ 312 h 312"/>
                <a:gd name="T68" fmla="*/ 363 w 363"/>
                <a:gd name="T69" fmla="*/ 245 h 312"/>
                <a:gd name="T70" fmla="*/ 241 w 363"/>
                <a:gd name="T71" fmla="*/ 243 h 312"/>
                <a:gd name="T72" fmla="*/ 247 w 363"/>
                <a:gd name="T73" fmla="*/ 228 h 312"/>
                <a:gd name="T74" fmla="*/ 287 w 363"/>
                <a:gd name="T75" fmla="*/ 209 h 312"/>
                <a:gd name="T76" fmla="*/ 315 w 363"/>
                <a:gd name="T77" fmla="*/ 231 h 312"/>
                <a:gd name="T78" fmla="*/ 267 w 363"/>
                <a:gd name="T79" fmla="*/ 228 h 312"/>
                <a:gd name="T80" fmla="*/ 297 w 363"/>
                <a:gd name="T81" fmla="*/ 239 h 312"/>
                <a:gd name="T82" fmla="*/ 293 w 363"/>
                <a:gd name="T83" fmla="*/ 249 h 312"/>
                <a:gd name="T84" fmla="*/ 306 w 363"/>
                <a:gd name="T85" fmla="*/ 249 h 312"/>
                <a:gd name="T86" fmla="*/ 317 w 363"/>
                <a:gd name="T87" fmla="*/ 255 h 312"/>
                <a:gd name="T88" fmla="*/ 253 w 363"/>
                <a:gd name="T89" fmla="*/ 249 h 312"/>
                <a:gd name="T90" fmla="*/ 277 w 363"/>
                <a:gd name="T91" fmla="*/ 298 h 312"/>
                <a:gd name="T92" fmla="*/ 338 w 363"/>
                <a:gd name="T93" fmla="*/ 276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63" h="312">
                  <a:moveTo>
                    <a:pt x="175" y="35"/>
                  </a:moveTo>
                  <a:cubicBezTo>
                    <a:pt x="169" y="38"/>
                    <a:pt x="168" y="44"/>
                    <a:pt x="168" y="45"/>
                  </a:cubicBezTo>
                  <a:cubicBezTo>
                    <a:pt x="168" y="46"/>
                    <a:pt x="169" y="53"/>
                    <a:pt x="175" y="55"/>
                  </a:cubicBezTo>
                  <a:lnTo>
                    <a:pt x="175" y="35"/>
                  </a:lnTo>
                  <a:close/>
                  <a:moveTo>
                    <a:pt x="260" y="69"/>
                  </a:moveTo>
                  <a:cubicBezTo>
                    <a:pt x="260" y="68"/>
                    <a:pt x="261" y="68"/>
                    <a:pt x="261" y="68"/>
                  </a:cubicBezTo>
                  <a:cubicBezTo>
                    <a:pt x="261" y="30"/>
                    <a:pt x="225" y="0"/>
                    <a:pt x="181" y="0"/>
                  </a:cubicBezTo>
                  <a:cubicBezTo>
                    <a:pt x="137" y="0"/>
                    <a:pt x="102" y="30"/>
                    <a:pt x="102" y="68"/>
                  </a:cubicBezTo>
                  <a:cubicBezTo>
                    <a:pt x="102" y="68"/>
                    <a:pt x="102" y="68"/>
                    <a:pt x="102" y="68"/>
                  </a:cubicBezTo>
                  <a:cubicBezTo>
                    <a:pt x="102" y="105"/>
                    <a:pt x="137" y="135"/>
                    <a:pt x="181" y="135"/>
                  </a:cubicBezTo>
                  <a:cubicBezTo>
                    <a:pt x="225" y="135"/>
                    <a:pt x="260" y="105"/>
                    <a:pt x="260" y="69"/>
                  </a:cubicBezTo>
                  <a:close/>
                  <a:moveTo>
                    <a:pt x="156" y="77"/>
                  </a:moveTo>
                  <a:cubicBezTo>
                    <a:pt x="156" y="74"/>
                    <a:pt x="159" y="72"/>
                    <a:pt x="162" y="72"/>
                  </a:cubicBezTo>
                  <a:cubicBezTo>
                    <a:pt x="165" y="72"/>
                    <a:pt x="168" y="74"/>
                    <a:pt x="168" y="77"/>
                  </a:cubicBezTo>
                  <a:cubicBezTo>
                    <a:pt x="168" y="77"/>
                    <a:pt x="168" y="77"/>
                    <a:pt x="168" y="77"/>
                  </a:cubicBezTo>
                  <a:cubicBezTo>
                    <a:pt x="168" y="78"/>
                    <a:pt x="169" y="85"/>
                    <a:pt x="175" y="87"/>
                  </a:cubicBezTo>
                  <a:cubicBezTo>
                    <a:pt x="175" y="66"/>
                    <a:pt x="175" y="66"/>
                    <a:pt x="175" y="66"/>
                  </a:cubicBezTo>
                  <a:cubicBezTo>
                    <a:pt x="160" y="63"/>
                    <a:pt x="156" y="51"/>
                    <a:pt x="156" y="45"/>
                  </a:cubicBezTo>
                  <a:cubicBezTo>
                    <a:pt x="156" y="39"/>
                    <a:pt x="160" y="27"/>
                    <a:pt x="175" y="24"/>
                  </a:cubicBezTo>
                  <a:cubicBezTo>
                    <a:pt x="175" y="24"/>
                    <a:pt x="175" y="24"/>
                    <a:pt x="175" y="24"/>
                  </a:cubicBezTo>
                  <a:cubicBezTo>
                    <a:pt x="175" y="21"/>
                    <a:pt x="178" y="18"/>
                    <a:pt x="181" y="18"/>
                  </a:cubicBezTo>
                  <a:cubicBezTo>
                    <a:pt x="184" y="18"/>
                    <a:pt x="187" y="21"/>
                    <a:pt x="187" y="24"/>
                  </a:cubicBezTo>
                  <a:cubicBezTo>
                    <a:pt x="187" y="24"/>
                    <a:pt x="187" y="24"/>
                    <a:pt x="187" y="24"/>
                  </a:cubicBezTo>
                  <a:cubicBezTo>
                    <a:pt x="202" y="27"/>
                    <a:pt x="206" y="39"/>
                    <a:pt x="206" y="45"/>
                  </a:cubicBezTo>
                  <a:cubicBezTo>
                    <a:pt x="206" y="48"/>
                    <a:pt x="203" y="50"/>
                    <a:pt x="200" y="50"/>
                  </a:cubicBezTo>
                  <a:cubicBezTo>
                    <a:pt x="197" y="50"/>
                    <a:pt x="194" y="48"/>
                    <a:pt x="194" y="45"/>
                  </a:cubicBezTo>
                  <a:cubicBezTo>
                    <a:pt x="194" y="45"/>
                    <a:pt x="194" y="45"/>
                    <a:pt x="194" y="45"/>
                  </a:cubicBezTo>
                  <a:cubicBezTo>
                    <a:pt x="194" y="44"/>
                    <a:pt x="194" y="38"/>
                    <a:pt x="187" y="35"/>
                  </a:cubicBezTo>
                  <a:cubicBezTo>
                    <a:pt x="187" y="56"/>
                    <a:pt x="187" y="56"/>
                    <a:pt x="187" y="56"/>
                  </a:cubicBezTo>
                  <a:cubicBezTo>
                    <a:pt x="202" y="59"/>
                    <a:pt x="206" y="71"/>
                    <a:pt x="206" y="77"/>
                  </a:cubicBezTo>
                  <a:cubicBezTo>
                    <a:pt x="206" y="83"/>
                    <a:pt x="202" y="96"/>
                    <a:pt x="187" y="98"/>
                  </a:cubicBezTo>
                  <a:cubicBezTo>
                    <a:pt x="187" y="99"/>
                    <a:pt x="187" y="99"/>
                    <a:pt x="187" y="99"/>
                  </a:cubicBezTo>
                  <a:cubicBezTo>
                    <a:pt x="187" y="102"/>
                    <a:pt x="184" y="104"/>
                    <a:pt x="181" y="104"/>
                  </a:cubicBezTo>
                  <a:cubicBezTo>
                    <a:pt x="178" y="104"/>
                    <a:pt x="175" y="102"/>
                    <a:pt x="175" y="99"/>
                  </a:cubicBezTo>
                  <a:cubicBezTo>
                    <a:pt x="175" y="98"/>
                    <a:pt x="175" y="98"/>
                    <a:pt x="175" y="98"/>
                  </a:cubicBezTo>
                  <a:cubicBezTo>
                    <a:pt x="160" y="96"/>
                    <a:pt x="156" y="83"/>
                    <a:pt x="156" y="77"/>
                  </a:cubicBezTo>
                  <a:close/>
                  <a:moveTo>
                    <a:pt x="234" y="108"/>
                  </a:moveTo>
                  <a:cubicBezTo>
                    <a:pt x="220" y="120"/>
                    <a:pt x="201" y="127"/>
                    <a:pt x="181" y="127"/>
                  </a:cubicBezTo>
                  <a:cubicBezTo>
                    <a:pt x="178" y="127"/>
                    <a:pt x="175" y="124"/>
                    <a:pt x="175" y="120"/>
                  </a:cubicBezTo>
                  <a:cubicBezTo>
                    <a:pt x="175" y="116"/>
                    <a:pt x="178" y="113"/>
                    <a:pt x="181" y="113"/>
                  </a:cubicBezTo>
                  <a:cubicBezTo>
                    <a:pt x="198" y="113"/>
                    <a:pt x="214" y="108"/>
                    <a:pt x="226" y="98"/>
                  </a:cubicBezTo>
                  <a:cubicBezTo>
                    <a:pt x="229" y="96"/>
                    <a:pt x="233" y="96"/>
                    <a:pt x="235" y="99"/>
                  </a:cubicBezTo>
                  <a:cubicBezTo>
                    <a:pt x="237" y="101"/>
                    <a:pt x="237" y="106"/>
                    <a:pt x="234" y="108"/>
                  </a:cubicBezTo>
                  <a:close/>
                  <a:moveTo>
                    <a:pt x="194" y="77"/>
                  </a:moveTo>
                  <a:cubicBezTo>
                    <a:pt x="194" y="76"/>
                    <a:pt x="194" y="70"/>
                    <a:pt x="187" y="67"/>
                  </a:cubicBezTo>
                  <a:cubicBezTo>
                    <a:pt x="187" y="87"/>
                    <a:pt x="187" y="87"/>
                    <a:pt x="187" y="87"/>
                  </a:cubicBezTo>
                  <a:cubicBezTo>
                    <a:pt x="194" y="85"/>
                    <a:pt x="194" y="78"/>
                    <a:pt x="194" y="77"/>
                  </a:cubicBezTo>
                  <a:close/>
                  <a:moveTo>
                    <a:pt x="102" y="141"/>
                  </a:moveTo>
                  <a:cubicBezTo>
                    <a:pt x="95" y="139"/>
                    <a:pt x="87" y="138"/>
                    <a:pt x="79" y="138"/>
                  </a:cubicBezTo>
                  <a:cubicBezTo>
                    <a:pt x="36" y="138"/>
                    <a:pt x="2" y="166"/>
                    <a:pt x="0" y="202"/>
                  </a:cubicBezTo>
                  <a:cubicBezTo>
                    <a:pt x="0" y="203"/>
                    <a:pt x="0" y="204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205"/>
                    <a:pt x="0" y="205"/>
                    <a:pt x="0" y="206"/>
                  </a:cubicBezTo>
                  <a:cubicBezTo>
                    <a:pt x="0" y="242"/>
                    <a:pt x="35" y="272"/>
                    <a:pt x="79" y="272"/>
                  </a:cubicBezTo>
                  <a:cubicBezTo>
                    <a:pt x="123" y="272"/>
                    <a:pt x="158" y="242"/>
                    <a:pt x="158" y="205"/>
                  </a:cubicBezTo>
                  <a:cubicBezTo>
                    <a:pt x="158" y="175"/>
                    <a:pt x="135" y="149"/>
                    <a:pt x="102" y="141"/>
                  </a:cubicBezTo>
                  <a:close/>
                  <a:moveTo>
                    <a:pt x="45" y="191"/>
                  </a:moveTo>
                  <a:cubicBezTo>
                    <a:pt x="47" y="188"/>
                    <a:pt x="50" y="186"/>
                    <a:pt x="53" y="185"/>
                  </a:cubicBezTo>
                  <a:cubicBezTo>
                    <a:pt x="53" y="184"/>
                    <a:pt x="53" y="184"/>
                    <a:pt x="53" y="184"/>
                  </a:cubicBezTo>
                  <a:cubicBezTo>
                    <a:pt x="53" y="176"/>
                    <a:pt x="59" y="161"/>
                    <a:pt x="80" y="161"/>
                  </a:cubicBezTo>
                  <a:cubicBezTo>
                    <a:pt x="101" y="161"/>
                    <a:pt x="106" y="176"/>
                    <a:pt x="106" y="184"/>
                  </a:cubicBezTo>
                  <a:cubicBezTo>
                    <a:pt x="106" y="187"/>
                    <a:pt x="103" y="190"/>
                    <a:pt x="99" y="190"/>
                  </a:cubicBezTo>
                  <a:cubicBezTo>
                    <a:pt x="96" y="190"/>
                    <a:pt x="93" y="187"/>
                    <a:pt x="93" y="184"/>
                  </a:cubicBezTo>
                  <a:cubicBezTo>
                    <a:pt x="93" y="184"/>
                    <a:pt x="93" y="184"/>
                    <a:pt x="93" y="184"/>
                  </a:cubicBezTo>
                  <a:cubicBezTo>
                    <a:pt x="93" y="181"/>
                    <a:pt x="92" y="173"/>
                    <a:pt x="80" y="173"/>
                  </a:cubicBezTo>
                  <a:cubicBezTo>
                    <a:pt x="68" y="173"/>
                    <a:pt x="67" y="181"/>
                    <a:pt x="67" y="184"/>
                  </a:cubicBezTo>
                  <a:cubicBezTo>
                    <a:pt x="67" y="185"/>
                    <a:pt x="67" y="185"/>
                    <a:pt x="67" y="185"/>
                  </a:cubicBezTo>
                  <a:cubicBezTo>
                    <a:pt x="69" y="185"/>
                    <a:pt x="69" y="185"/>
                    <a:pt x="69" y="185"/>
                  </a:cubicBezTo>
                  <a:cubicBezTo>
                    <a:pt x="73" y="185"/>
                    <a:pt x="77" y="187"/>
                    <a:pt x="79" y="191"/>
                  </a:cubicBezTo>
                  <a:cubicBezTo>
                    <a:pt x="80" y="193"/>
                    <a:pt x="80" y="193"/>
                    <a:pt x="80" y="193"/>
                  </a:cubicBezTo>
                  <a:cubicBezTo>
                    <a:pt x="44" y="193"/>
                    <a:pt x="44" y="193"/>
                    <a:pt x="44" y="193"/>
                  </a:cubicBezTo>
                  <a:lnTo>
                    <a:pt x="45" y="191"/>
                  </a:lnTo>
                  <a:close/>
                  <a:moveTo>
                    <a:pt x="44" y="223"/>
                  </a:moveTo>
                  <a:cubicBezTo>
                    <a:pt x="44" y="222"/>
                    <a:pt x="44" y="216"/>
                    <a:pt x="50" y="208"/>
                  </a:cubicBezTo>
                  <a:cubicBezTo>
                    <a:pt x="51" y="207"/>
                    <a:pt x="52" y="205"/>
                    <a:pt x="52" y="204"/>
                  </a:cubicBezTo>
                  <a:cubicBezTo>
                    <a:pt x="49" y="203"/>
                    <a:pt x="46" y="201"/>
                    <a:pt x="45" y="199"/>
                  </a:cubicBezTo>
                  <a:cubicBezTo>
                    <a:pt x="44" y="196"/>
                    <a:pt x="44" y="196"/>
                    <a:pt x="44" y="196"/>
                  </a:cubicBezTo>
                  <a:cubicBezTo>
                    <a:pt x="80" y="196"/>
                    <a:pt x="80" y="196"/>
                    <a:pt x="80" y="196"/>
                  </a:cubicBezTo>
                  <a:cubicBezTo>
                    <a:pt x="79" y="199"/>
                    <a:pt x="79" y="199"/>
                    <a:pt x="79" y="199"/>
                  </a:cubicBezTo>
                  <a:cubicBezTo>
                    <a:pt x="77" y="202"/>
                    <a:pt x="73" y="205"/>
                    <a:pt x="69" y="205"/>
                  </a:cubicBezTo>
                  <a:cubicBezTo>
                    <a:pt x="66" y="205"/>
                    <a:pt x="66" y="205"/>
                    <a:pt x="66" y="205"/>
                  </a:cubicBezTo>
                  <a:cubicBezTo>
                    <a:pt x="65" y="207"/>
                    <a:pt x="64" y="211"/>
                    <a:pt x="61" y="215"/>
                  </a:cubicBezTo>
                  <a:cubicBezTo>
                    <a:pt x="61" y="215"/>
                    <a:pt x="60" y="216"/>
                    <a:pt x="60" y="217"/>
                  </a:cubicBezTo>
                  <a:cubicBezTo>
                    <a:pt x="102" y="217"/>
                    <a:pt x="102" y="217"/>
                    <a:pt x="102" y="217"/>
                  </a:cubicBezTo>
                  <a:cubicBezTo>
                    <a:pt x="103" y="217"/>
                    <a:pt x="105" y="217"/>
                    <a:pt x="106" y="218"/>
                  </a:cubicBezTo>
                  <a:cubicBezTo>
                    <a:pt x="108" y="219"/>
                    <a:pt x="108" y="221"/>
                    <a:pt x="108" y="223"/>
                  </a:cubicBezTo>
                  <a:cubicBezTo>
                    <a:pt x="108" y="226"/>
                    <a:pt x="105" y="229"/>
                    <a:pt x="102" y="229"/>
                  </a:cubicBezTo>
                  <a:cubicBezTo>
                    <a:pt x="51" y="229"/>
                    <a:pt x="51" y="229"/>
                    <a:pt x="51" y="229"/>
                  </a:cubicBezTo>
                  <a:cubicBezTo>
                    <a:pt x="47" y="229"/>
                    <a:pt x="45" y="226"/>
                    <a:pt x="44" y="223"/>
                  </a:cubicBezTo>
                  <a:close/>
                  <a:moveTo>
                    <a:pt x="132" y="246"/>
                  </a:moveTo>
                  <a:cubicBezTo>
                    <a:pt x="118" y="258"/>
                    <a:pt x="99" y="264"/>
                    <a:pt x="79" y="264"/>
                  </a:cubicBezTo>
                  <a:cubicBezTo>
                    <a:pt x="75" y="264"/>
                    <a:pt x="72" y="261"/>
                    <a:pt x="72" y="258"/>
                  </a:cubicBezTo>
                  <a:cubicBezTo>
                    <a:pt x="72" y="254"/>
                    <a:pt x="75" y="251"/>
                    <a:pt x="79" y="251"/>
                  </a:cubicBezTo>
                  <a:cubicBezTo>
                    <a:pt x="96" y="251"/>
                    <a:pt x="112" y="246"/>
                    <a:pt x="124" y="235"/>
                  </a:cubicBezTo>
                  <a:cubicBezTo>
                    <a:pt x="126" y="233"/>
                    <a:pt x="131" y="233"/>
                    <a:pt x="133" y="236"/>
                  </a:cubicBezTo>
                  <a:cubicBezTo>
                    <a:pt x="135" y="239"/>
                    <a:pt x="135" y="243"/>
                    <a:pt x="132" y="246"/>
                  </a:cubicBezTo>
                  <a:close/>
                  <a:moveTo>
                    <a:pt x="363" y="245"/>
                  </a:moveTo>
                  <a:cubicBezTo>
                    <a:pt x="363" y="244"/>
                    <a:pt x="363" y="243"/>
                    <a:pt x="363" y="242"/>
                  </a:cubicBezTo>
                  <a:cubicBezTo>
                    <a:pt x="361" y="206"/>
                    <a:pt x="327" y="178"/>
                    <a:pt x="284" y="178"/>
                  </a:cubicBezTo>
                  <a:cubicBezTo>
                    <a:pt x="276" y="178"/>
                    <a:pt x="268" y="179"/>
                    <a:pt x="260" y="181"/>
                  </a:cubicBezTo>
                  <a:cubicBezTo>
                    <a:pt x="228" y="189"/>
                    <a:pt x="205" y="215"/>
                    <a:pt x="205" y="245"/>
                  </a:cubicBezTo>
                  <a:cubicBezTo>
                    <a:pt x="205" y="282"/>
                    <a:pt x="240" y="312"/>
                    <a:pt x="284" y="312"/>
                  </a:cubicBezTo>
                  <a:cubicBezTo>
                    <a:pt x="328" y="312"/>
                    <a:pt x="363" y="282"/>
                    <a:pt x="363" y="245"/>
                  </a:cubicBezTo>
                  <a:cubicBezTo>
                    <a:pt x="363" y="245"/>
                    <a:pt x="363" y="245"/>
                    <a:pt x="363" y="245"/>
                  </a:cubicBezTo>
                  <a:cubicBezTo>
                    <a:pt x="363" y="245"/>
                    <a:pt x="363" y="245"/>
                    <a:pt x="363" y="245"/>
                  </a:cubicBezTo>
                  <a:close/>
                  <a:moveTo>
                    <a:pt x="253" y="249"/>
                  </a:moveTo>
                  <a:cubicBezTo>
                    <a:pt x="247" y="249"/>
                    <a:pt x="247" y="249"/>
                    <a:pt x="247" y="249"/>
                  </a:cubicBezTo>
                  <a:cubicBezTo>
                    <a:pt x="244" y="249"/>
                    <a:pt x="241" y="246"/>
                    <a:pt x="241" y="243"/>
                  </a:cubicBezTo>
                  <a:cubicBezTo>
                    <a:pt x="241" y="241"/>
                    <a:pt x="243" y="239"/>
                    <a:pt x="245" y="238"/>
                  </a:cubicBezTo>
                  <a:cubicBezTo>
                    <a:pt x="243" y="238"/>
                    <a:pt x="241" y="236"/>
                    <a:pt x="241" y="233"/>
                  </a:cubicBezTo>
                  <a:cubicBezTo>
                    <a:pt x="241" y="230"/>
                    <a:pt x="244" y="228"/>
                    <a:pt x="247" y="228"/>
                  </a:cubicBezTo>
                  <a:cubicBezTo>
                    <a:pt x="253" y="228"/>
                    <a:pt x="253" y="228"/>
                    <a:pt x="253" y="228"/>
                  </a:cubicBezTo>
                  <a:cubicBezTo>
                    <a:pt x="256" y="220"/>
                    <a:pt x="263" y="215"/>
                    <a:pt x="267" y="213"/>
                  </a:cubicBezTo>
                  <a:cubicBezTo>
                    <a:pt x="275" y="209"/>
                    <a:pt x="284" y="209"/>
                    <a:pt x="287" y="209"/>
                  </a:cubicBezTo>
                  <a:cubicBezTo>
                    <a:pt x="292" y="209"/>
                    <a:pt x="308" y="209"/>
                    <a:pt x="317" y="224"/>
                  </a:cubicBezTo>
                  <a:cubicBezTo>
                    <a:pt x="318" y="225"/>
                    <a:pt x="318" y="226"/>
                    <a:pt x="318" y="228"/>
                  </a:cubicBezTo>
                  <a:cubicBezTo>
                    <a:pt x="317" y="229"/>
                    <a:pt x="316" y="231"/>
                    <a:pt x="315" y="231"/>
                  </a:cubicBezTo>
                  <a:cubicBezTo>
                    <a:pt x="312" y="233"/>
                    <a:pt x="308" y="232"/>
                    <a:pt x="306" y="229"/>
                  </a:cubicBezTo>
                  <a:cubicBezTo>
                    <a:pt x="301" y="220"/>
                    <a:pt x="291" y="220"/>
                    <a:pt x="287" y="220"/>
                  </a:cubicBezTo>
                  <a:cubicBezTo>
                    <a:pt x="277" y="220"/>
                    <a:pt x="270" y="223"/>
                    <a:pt x="267" y="228"/>
                  </a:cubicBezTo>
                  <a:cubicBezTo>
                    <a:pt x="297" y="228"/>
                    <a:pt x="297" y="228"/>
                    <a:pt x="297" y="228"/>
                  </a:cubicBezTo>
                  <a:cubicBezTo>
                    <a:pt x="301" y="228"/>
                    <a:pt x="303" y="230"/>
                    <a:pt x="303" y="233"/>
                  </a:cubicBezTo>
                  <a:cubicBezTo>
                    <a:pt x="303" y="237"/>
                    <a:pt x="301" y="239"/>
                    <a:pt x="297" y="239"/>
                  </a:cubicBezTo>
                  <a:cubicBezTo>
                    <a:pt x="297" y="239"/>
                    <a:pt x="297" y="239"/>
                    <a:pt x="297" y="239"/>
                  </a:cubicBezTo>
                  <a:cubicBezTo>
                    <a:pt x="298" y="240"/>
                    <a:pt x="299" y="242"/>
                    <a:pt x="299" y="243"/>
                  </a:cubicBezTo>
                  <a:cubicBezTo>
                    <a:pt x="299" y="246"/>
                    <a:pt x="297" y="249"/>
                    <a:pt x="293" y="249"/>
                  </a:cubicBezTo>
                  <a:cubicBezTo>
                    <a:pt x="266" y="249"/>
                    <a:pt x="266" y="249"/>
                    <a:pt x="266" y="249"/>
                  </a:cubicBezTo>
                  <a:cubicBezTo>
                    <a:pt x="269" y="255"/>
                    <a:pt x="276" y="258"/>
                    <a:pt x="287" y="258"/>
                  </a:cubicBezTo>
                  <a:cubicBezTo>
                    <a:pt x="291" y="258"/>
                    <a:pt x="300" y="258"/>
                    <a:pt x="306" y="249"/>
                  </a:cubicBezTo>
                  <a:cubicBezTo>
                    <a:pt x="308" y="247"/>
                    <a:pt x="312" y="246"/>
                    <a:pt x="315" y="247"/>
                  </a:cubicBezTo>
                  <a:cubicBezTo>
                    <a:pt x="316" y="248"/>
                    <a:pt x="317" y="249"/>
                    <a:pt x="318" y="251"/>
                  </a:cubicBezTo>
                  <a:cubicBezTo>
                    <a:pt x="318" y="252"/>
                    <a:pt x="318" y="254"/>
                    <a:pt x="317" y="255"/>
                  </a:cubicBezTo>
                  <a:cubicBezTo>
                    <a:pt x="307" y="269"/>
                    <a:pt x="292" y="269"/>
                    <a:pt x="287" y="269"/>
                  </a:cubicBezTo>
                  <a:cubicBezTo>
                    <a:pt x="284" y="269"/>
                    <a:pt x="275" y="269"/>
                    <a:pt x="267" y="265"/>
                  </a:cubicBezTo>
                  <a:cubicBezTo>
                    <a:pt x="262" y="263"/>
                    <a:pt x="256" y="258"/>
                    <a:pt x="253" y="249"/>
                  </a:cubicBezTo>
                  <a:close/>
                  <a:moveTo>
                    <a:pt x="337" y="286"/>
                  </a:moveTo>
                  <a:cubicBezTo>
                    <a:pt x="323" y="298"/>
                    <a:pt x="304" y="304"/>
                    <a:pt x="284" y="304"/>
                  </a:cubicBezTo>
                  <a:cubicBezTo>
                    <a:pt x="280" y="304"/>
                    <a:pt x="277" y="301"/>
                    <a:pt x="277" y="298"/>
                  </a:cubicBezTo>
                  <a:cubicBezTo>
                    <a:pt x="277" y="294"/>
                    <a:pt x="280" y="291"/>
                    <a:pt x="284" y="291"/>
                  </a:cubicBezTo>
                  <a:cubicBezTo>
                    <a:pt x="301" y="291"/>
                    <a:pt x="317" y="285"/>
                    <a:pt x="329" y="275"/>
                  </a:cubicBezTo>
                  <a:cubicBezTo>
                    <a:pt x="331" y="273"/>
                    <a:pt x="336" y="273"/>
                    <a:pt x="338" y="276"/>
                  </a:cubicBezTo>
                  <a:cubicBezTo>
                    <a:pt x="340" y="279"/>
                    <a:pt x="340" y="283"/>
                    <a:pt x="337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0" name="文本框 8"/>
          <p:cNvSpPr txBox="1"/>
          <p:nvPr/>
        </p:nvSpPr>
        <p:spPr>
          <a:xfrm>
            <a:off x="3202536" y="3077575"/>
            <a:ext cx="215809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</a:t>
            </a:r>
            <a:r>
              <a:rPr lang="zh-CN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44" name="组 43"/>
          <p:cNvGrpSpPr/>
          <p:nvPr/>
        </p:nvGrpSpPr>
        <p:grpSpPr>
          <a:xfrm>
            <a:off x="903126" y="1334815"/>
            <a:ext cx="986015" cy="1030014"/>
            <a:chOff x="8664959" y="3078820"/>
            <a:chExt cx="782638" cy="817562"/>
          </a:xfrm>
        </p:grpSpPr>
        <p:sp>
          <p:nvSpPr>
            <p:cNvPr id="45" name="Freeform 82"/>
            <p:cNvSpPr>
              <a:spLocks noEditPoints="1"/>
            </p:cNvSpPr>
            <p:nvPr/>
          </p:nvSpPr>
          <p:spPr bwMode="auto">
            <a:xfrm>
              <a:off x="8664959" y="3382032"/>
              <a:ext cx="746125" cy="514350"/>
            </a:xfrm>
            <a:custGeom>
              <a:avLst/>
              <a:gdLst>
                <a:gd name="T0" fmla="*/ 11 w 356"/>
                <a:gd name="T1" fmla="*/ 111 h 245"/>
                <a:gd name="T2" fmla="*/ 0 w 356"/>
                <a:gd name="T3" fmla="*/ 122 h 245"/>
                <a:gd name="T4" fmla="*/ 0 w 356"/>
                <a:gd name="T5" fmla="*/ 234 h 245"/>
                <a:gd name="T6" fmla="*/ 11 w 356"/>
                <a:gd name="T7" fmla="*/ 245 h 245"/>
                <a:gd name="T8" fmla="*/ 22 w 356"/>
                <a:gd name="T9" fmla="*/ 234 h 245"/>
                <a:gd name="T10" fmla="*/ 22 w 356"/>
                <a:gd name="T11" fmla="*/ 222 h 245"/>
                <a:gd name="T12" fmla="*/ 18 w 356"/>
                <a:gd name="T13" fmla="*/ 196 h 245"/>
                <a:gd name="T14" fmla="*/ 22 w 356"/>
                <a:gd name="T15" fmla="*/ 188 h 245"/>
                <a:gd name="T16" fmla="*/ 22 w 356"/>
                <a:gd name="T17" fmla="*/ 122 h 245"/>
                <a:gd name="T18" fmla="*/ 11 w 356"/>
                <a:gd name="T19" fmla="*/ 111 h 245"/>
                <a:gd name="T20" fmla="*/ 84 w 356"/>
                <a:gd name="T21" fmla="*/ 168 h 245"/>
                <a:gd name="T22" fmla="*/ 84 w 356"/>
                <a:gd name="T23" fmla="*/ 234 h 245"/>
                <a:gd name="T24" fmla="*/ 95 w 356"/>
                <a:gd name="T25" fmla="*/ 245 h 245"/>
                <a:gd name="T26" fmla="*/ 105 w 356"/>
                <a:gd name="T27" fmla="*/ 234 h 245"/>
                <a:gd name="T28" fmla="*/ 105 w 356"/>
                <a:gd name="T29" fmla="*/ 128 h 245"/>
                <a:gd name="T30" fmla="*/ 104 w 356"/>
                <a:gd name="T31" fmla="*/ 127 h 245"/>
                <a:gd name="T32" fmla="*/ 84 w 356"/>
                <a:gd name="T33" fmla="*/ 168 h 245"/>
                <a:gd name="T34" fmla="*/ 167 w 356"/>
                <a:gd name="T35" fmla="*/ 234 h 245"/>
                <a:gd name="T36" fmla="*/ 178 w 356"/>
                <a:gd name="T37" fmla="*/ 245 h 245"/>
                <a:gd name="T38" fmla="*/ 189 w 356"/>
                <a:gd name="T39" fmla="*/ 234 h 245"/>
                <a:gd name="T40" fmla="*/ 189 w 356"/>
                <a:gd name="T41" fmla="*/ 99 h 245"/>
                <a:gd name="T42" fmla="*/ 167 w 356"/>
                <a:gd name="T43" fmla="*/ 128 h 245"/>
                <a:gd name="T44" fmla="*/ 167 w 356"/>
                <a:gd name="T45" fmla="*/ 234 h 245"/>
                <a:gd name="T46" fmla="*/ 262 w 356"/>
                <a:gd name="T47" fmla="*/ 28 h 245"/>
                <a:gd name="T48" fmla="*/ 251 w 356"/>
                <a:gd name="T49" fmla="*/ 39 h 245"/>
                <a:gd name="T50" fmla="*/ 251 w 356"/>
                <a:gd name="T51" fmla="*/ 234 h 245"/>
                <a:gd name="T52" fmla="*/ 262 w 356"/>
                <a:gd name="T53" fmla="*/ 245 h 245"/>
                <a:gd name="T54" fmla="*/ 273 w 356"/>
                <a:gd name="T55" fmla="*/ 234 h 245"/>
                <a:gd name="T56" fmla="*/ 273 w 356"/>
                <a:gd name="T57" fmla="*/ 39 h 245"/>
                <a:gd name="T58" fmla="*/ 262 w 356"/>
                <a:gd name="T59" fmla="*/ 28 h 245"/>
                <a:gd name="T60" fmla="*/ 345 w 356"/>
                <a:gd name="T61" fmla="*/ 0 h 245"/>
                <a:gd name="T62" fmla="*/ 334 w 356"/>
                <a:gd name="T63" fmla="*/ 11 h 245"/>
                <a:gd name="T64" fmla="*/ 334 w 356"/>
                <a:gd name="T65" fmla="*/ 234 h 245"/>
                <a:gd name="T66" fmla="*/ 345 w 356"/>
                <a:gd name="T67" fmla="*/ 245 h 245"/>
                <a:gd name="T68" fmla="*/ 356 w 356"/>
                <a:gd name="T69" fmla="*/ 234 h 245"/>
                <a:gd name="T70" fmla="*/ 356 w 356"/>
                <a:gd name="T71" fmla="*/ 11 h 245"/>
                <a:gd name="T72" fmla="*/ 345 w 356"/>
                <a:gd name="T73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6" h="245">
                  <a:moveTo>
                    <a:pt x="11" y="111"/>
                  </a:moveTo>
                  <a:cubicBezTo>
                    <a:pt x="5" y="111"/>
                    <a:pt x="0" y="116"/>
                    <a:pt x="0" y="122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0" y="240"/>
                    <a:pt x="5" y="245"/>
                    <a:pt x="11" y="245"/>
                  </a:cubicBezTo>
                  <a:cubicBezTo>
                    <a:pt x="17" y="245"/>
                    <a:pt x="22" y="240"/>
                    <a:pt x="22" y="234"/>
                  </a:cubicBezTo>
                  <a:cubicBezTo>
                    <a:pt x="22" y="222"/>
                    <a:pt x="22" y="222"/>
                    <a:pt x="22" y="222"/>
                  </a:cubicBezTo>
                  <a:cubicBezTo>
                    <a:pt x="16" y="215"/>
                    <a:pt x="14" y="204"/>
                    <a:pt x="18" y="196"/>
                  </a:cubicBezTo>
                  <a:cubicBezTo>
                    <a:pt x="22" y="188"/>
                    <a:pt x="22" y="188"/>
                    <a:pt x="22" y="188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22" y="116"/>
                    <a:pt x="17" y="111"/>
                    <a:pt x="11" y="111"/>
                  </a:cubicBezTo>
                  <a:close/>
                  <a:moveTo>
                    <a:pt x="84" y="168"/>
                  </a:moveTo>
                  <a:cubicBezTo>
                    <a:pt x="84" y="234"/>
                    <a:pt x="84" y="234"/>
                    <a:pt x="84" y="234"/>
                  </a:cubicBezTo>
                  <a:cubicBezTo>
                    <a:pt x="84" y="240"/>
                    <a:pt x="89" y="245"/>
                    <a:pt x="95" y="245"/>
                  </a:cubicBezTo>
                  <a:cubicBezTo>
                    <a:pt x="101" y="245"/>
                    <a:pt x="105" y="240"/>
                    <a:pt x="105" y="234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4" y="127"/>
                    <a:pt x="104" y="127"/>
                    <a:pt x="104" y="127"/>
                  </a:cubicBezTo>
                  <a:lnTo>
                    <a:pt x="84" y="168"/>
                  </a:lnTo>
                  <a:close/>
                  <a:moveTo>
                    <a:pt x="167" y="234"/>
                  </a:moveTo>
                  <a:cubicBezTo>
                    <a:pt x="167" y="240"/>
                    <a:pt x="172" y="245"/>
                    <a:pt x="178" y="245"/>
                  </a:cubicBezTo>
                  <a:cubicBezTo>
                    <a:pt x="184" y="245"/>
                    <a:pt x="189" y="240"/>
                    <a:pt x="189" y="234"/>
                  </a:cubicBezTo>
                  <a:cubicBezTo>
                    <a:pt x="189" y="99"/>
                    <a:pt x="189" y="99"/>
                    <a:pt x="189" y="99"/>
                  </a:cubicBezTo>
                  <a:cubicBezTo>
                    <a:pt x="167" y="128"/>
                    <a:pt x="167" y="128"/>
                    <a:pt x="167" y="128"/>
                  </a:cubicBezTo>
                  <a:lnTo>
                    <a:pt x="167" y="234"/>
                  </a:lnTo>
                  <a:close/>
                  <a:moveTo>
                    <a:pt x="262" y="28"/>
                  </a:moveTo>
                  <a:cubicBezTo>
                    <a:pt x="256" y="28"/>
                    <a:pt x="251" y="33"/>
                    <a:pt x="251" y="39"/>
                  </a:cubicBezTo>
                  <a:cubicBezTo>
                    <a:pt x="251" y="234"/>
                    <a:pt x="251" y="234"/>
                    <a:pt x="251" y="234"/>
                  </a:cubicBezTo>
                  <a:cubicBezTo>
                    <a:pt x="251" y="240"/>
                    <a:pt x="256" y="245"/>
                    <a:pt x="262" y="245"/>
                  </a:cubicBezTo>
                  <a:cubicBezTo>
                    <a:pt x="268" y="245"/>
                    <a:pt x="273" y="240"/>
                    <a:pt x="273" y="234"/>
                  </a:cubicBezTo>
                  <a:cubicBezTo>
                    <a:pt x="273" y="39"/>
                    <a:pt x="273" y="39"/>
                    <a:pt x="273" y="39"/>
                  </a:cubicBezTo>
                  <a:cubicBezTo>
                    <a:pt x="273" y="33"/>
                    <a:pt x="268" y="28"/>
                    <a:pt x="262" y="28"/>
                  </a:cubicBezTo>
                  <a:close/>
                  <a:moveTo>
                    <a:pt x="345" y="0"/>
                  </a:moveTo>
                  <a:cubicBezTo>
                    <a:pt x="339" y="0"/>
                    <a:pt x="334" y="5"/>
                    <a:pt x="334" y="11"/>
                  </a:cubicBezTo>
                  <a:cubicBezTo>
                    <a:pt x="334" y="234"/>
                    <a:pt x="334" y="234"/>
                    <a:pt x="334" y="234"/>
                  </a:cubicBezTo>
                  <a:cubicBezTo>
                    <a:pt x="334" y="240"/>
                    <a:pt x="339" y="245"/>
                    <a:pt x="345" y="245"/>
                  </a:cubicBezTo>
                  <a:cubicBezTo>
                    <a:pt x="351" y="245"/>
                    <a:pt x="356" y="240"/>
                    <a:pt x="356" y="234"/>
                  </a:cubicBezTo>
                  <a:cubicBezTo>
                    <a:pt x="356" y="11"/>
                    <a:pt x="356" y="11"/>
                    <a:pt x="356" y="11"/>
                  </a:cubicBezTo>
                  <a:cubicBezTo>
                    <a:pt x="356" y="5"/>
                    <a:pt x="351" y="0"/>
                    <a:pt x="345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83"/>
            <p:cNvSpPr>
              <a:spLocks noEditPoints="1"/>
            </p:cNvSpPr>
            <p:nvPr/>
          </p:nvSpPr>
          <p:spPr bwMode="auto">
            <a:xfrm>
              <a:off x="8693534" y="3078820"/>
              <a:ext cx="754063" cy="788988"/>
            </a:xfrm>
            <a:custGeom>
              <a:avLst/>
              <a:gdLst>
                <a:gd name="T0" fmla="*/ 39 w 359"/>
                <a:gd name="T1" fmla="*/ 102 h 376"/>
                <a:gd name="T2" fmla="*/ 77 w 359"/>
                <a:gd name="T3" fmla="*/ 63 h 376"/>
                <a:gd name="T4" fmla="*/ 39 w 359"/>
                <a:gd name="T5" fmla="*/ 25 h 376"/>
                <a:gd name="T6" fmla="*/ 0 w 359"/>
                <a:gd name="T7" fmla="*/ 63 h 376"/>
                <a:gd name="T8" fmla="*/ 39 w 359"/>
                <a:gd name="T9" fmla="*/ 102 h 376"/>
                <a:gd name="T10" fmla="*/ 39 w 359"/>
                <a:gd name="T11" fmla="*/ 47 h 376"/>
                <a:gd name="T12" fmla="*/ 55 w 359"/>
                <a:gd name="T13" fmla="*/ 63 h 376"/>
                <a:gd name="T14" fmla="*/ 39 w 359"/>
                <a:gd name="T15" fmla="*/ 80 h 376"/>
                <a:gd name="T16" fmla="*/ 22 w 359"/>
                <a:gd name="T17" fmla="*/ 63 h 376"/>
                <a:gd name="T18" fmla="*/ 39 w 359"/>
                <a:gd name="T19" fmla="*/ 47 h 376"/>
                <a:gd name="T20" fmla="*/ 84 w 359"/>
                <a:gd name="T21" fmla="*/ 135 h 376"/>
                <a:gd name="T22" fmla="*/ 123 w 359"/>
                <a:gd name="T23" fmla="*/ 173 h 376"/>
                <a:gd name="T24" fmla="*/ 161 w 359"/>
                <a:gd name="T25" fmla="*/ 135 h 376"/>
                <a:gd name="T26" fmla="*/ 123 w 359"/>
                <a:gd name="T27" fmla="*/ 97 h 376"/>
                <a:gd name="T28" fmla="*/ 84 w 359"/>
                <a:gd name="T29" fmla="*/ 135 h 376"/>
                <a:gd name="T30" fmla="*/ 139 w 359"/>
                <a:gd name="T31" fmla="*/ 135 h 376"/>
                <a:gd name="T32" fmla="*/ 123 w 359"/>
                <a:gd name="T33" fmla="*/ 152 h 376"/>
                <a:gd name="T34" fmla="*/ 106 w 359"/>
                <a:gd name="T35" fmla="*/ 135 h 376"/>
                <a:gd name="T36" fmla="*/ 123 w 359"/>
                <a:gd name="T37" fmla="*/ 118 h 376"/>
                <a:gd name="T38" fmla="*/ 139 w 359"/>
                <a:gd name="T39" fmla="*/ 135 h 376"/>
                <a:gd name="T40" fmla="*/ 17 w 359"/>
                <a:gd name="T41" fmla="*/ 163 h 376"/>
                <a:gd name="T42" fmla="*/ 33 w 359"/>
                <a:gd name="T43" fmla="*/ 163 h 376"/>
                <a:gd name="T44" fmla="*/ 144 w 359"/>
                <a:gd name="T45" fmla="*/ 51 h 376"/>
                <a:gd name="T46" fmla="*/ 144 w 359"/>
                <a:gd name="T47" fmla="*/ 36 h 376"/>
                <a:gd name="T48" fmla="*/ 129 w 359"/>
                <a:gd name="T49" fmla="*/ 36 h 376"/>
                <a:gd name="T50" fmla="*/ 17 w 359"/>
                <a:gd name="T51" fmla="*/ 147 h 376"/>
                <a:gd name="T52" fmla="*/ 17 w 359"/>
                <a:gd name="T53" fmla="*/ 163 h 376"/>
                <a:gd name="T54" fmla="*/ 357 w 359"/>
                <a:gd name="T55" fmla="*/ 80 h 376"/>
                <a:gd name="T56" fmla="*/ 329 w 359"/>
                <a:gd name="T57" fmla="*/ 10 h 376"/>
                <a:gd name="T58" fmla="*/ 319 w 359"/>
                <a:gd name="T59" fmla="*/ 1 h 376"/>
                <a:gd name="T60" fmla="*/ 305 w 359"/>
                <a:gd name="T61" fmla="*/ 5 h 376"/>
                <a:gd name="T62" fmla="*/ 248 w 359"/>
                <a:gd name="T63" fmla="*/ 57 h 376"/>
                <a:gd name="T64" fmla="*/ 244 w 359"/>
                <a:gd name="T65" fmla="*/ 72 h 376"/>
                <a:gd name="T66" fmla="*/ 255 w 359"/>
                <a:gd name="T67" fmla="*/ 82 h 376"/>
                <a:gd name="T68" fmla="*/ 276 w 359"/>
                <a:gd name="T69" fmla="*/ 87 h 376"/>
                <a:gd name="T70" fmla="*/ 269 w 359"/>
                <a:gd name="T71" fmla="*/ 121 h 376"/>
                <a:gd name="T72" fmla="*/ 251 w 359"/>
                <a:gd name="T73" fmla="*/ 105 h 376"/>
                <a:gd name="T74" fmla="*/ 233 w 359"/>
                <a:gd name="T75" fmla="*/ 100 h 376"/>
                <a:gd name="T76" fmla="*/ 217 w 359"/>
                <a:gd name="T77" fmla="*/ 109 h 376"/>
                <a:gd name="T78" fmla="*/ 122 w 359"/>
                <a:gd name="T79" fmla="*/ 236 h 376"/>
                <a:gd name="T80" fmla="*/ 92 w 359"/>
                <a:gd name="T81" fmla="*/ 218 h 376"/>
                <a:gd name="T82" fmla="*/ 74 w 359"/>
                <a:gd name="T83" fmla="*/ 216 h 376"/>
                <a:gd name="T84" fmla="*/ 60 w 359"/>
                <a:gd name="T85" fmla="*/ 228 h 376"/>
                <a:gd name="T86" fmla="*/ 4 w 359"/>
                <a:gd name="T87" fmla="*/ 340 h 376"/>
                <a:gd name="T88" fmla="*/ 8 w 359"/>
                <a:gd name="T89" fmla="*/ 366 h 376"/>
                <a:gd name="T90" fmla="*/ 15 w 359"/>
                <a:gd name="T91" fmla="*/ 371 h 376"/>
                <a:gd name="T92" fmla="*/ 46 w 359"/>
                <a:gd name="T93" fmla="*/ 360 h 376"/>
                <a:gd name="T94" fmla="*/ 70 w 359"/>
                <a:gd name="T95" fmla="*/ 312 h 376"/>
                <a:gd name="T96" fmla="*/ 90 w 359"/>
                <a:gd name="T97" fmla="*/ 271 h 376"/>
                <a:gd name="T98" fmla="*/ 91 w 359"/>
                <a:gd name="T99" fmla="*/ 272 h 376"/>
                <a:gd name="T100" fmla="*/ 117 w 359"/>
                <a:gd name="T101" fmla="*/ 286 h 376"/>
                <a:gd name="T102" fmla="*/ 147 w 359"/>
                <a:gd name="T103" fmla="*/ 280 h 376"/>
                <a:gd name="T104" fmla="*/ 153 w 359"/>
                <a:gd name="T105" fmla="*/ 272 h 376"/>
                <a:gd name="T106" fmla="*/ 175 w 359"/>
                <a:gd name="T107" fmla="*/ 243 h 376"/>
                <a:gd name="T108" fmla="*/ 240 w 359"/>
                <a:gd name="T109" fmla="*/ 157 h 376"/>
                <a:gd name="T110" fmla="*/ 269 w 359"/>
                <a:gd name="T111" fmla="*/ 181 h 376"/>
                <a:gd name="T112" fmla="*/ 291 w 359"/>
                <a:gd name="T113" fmla="*/ 185 h 376"/>
                <a:gd name="T114" fmla="*/ 306 w 359"/>
                <a:gd name="T115" fmla="*/ 168 h 376"/>
                <a:gd name="T116" fmla="*/ 322 w 359"/>
                <a:gd name="T117" fmla="*/ 96 h 376"/>
                <a:gd name="T118" fmla="*/ 341 w 359"/>
                <a:gd name="T119" fmla="*/ 99 h 376"/>
                <a:gd name="T120" fmla="*/ 355 w 359"/>
                <a:gd name="T121" fmla="*/ 95 h 376"/>
                <a:gd name="T122" fmla="*/ 357 w 359"/>
                <a:gd name="T123" fmla="*/ 8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9" h="376">
                  <a:moveTo>
                    <a:pt x="39" y="102"/>
                  </a:moveTo>
                  <a:cubicBezTo>
                    <a:pt x="60" y="102"/>
                    <a:pt x="77" y="84"/>
                    <a:pt x="77" y="63"/>
                  </a:cubicBezTo>
                  <a:cubicBezTo>
                    <a:pt x="77" y="42"/>
                    <a:pt x="60" y="25"/>
                    <a:pt x="39" y="25"/>
                  </a:cubicBezTo>
                  <a:cubicBezTo>
                    <a:pt x="17" y="25"/>
                    <a:pt x="0" y="42"/>
                    <a:pt x="0" y="63"/>
                  </a:cubicBezTo>
                  <a:cubicBezTo>
                    <a:pt x="0" y="84"/>
                    <a:pt x="17" y="102"/>
                    <a:pt x="39" y="102"/>
                  </a:cubicBezTo>
                  <a:close/>
                  <a:moveTo>
                    <a:pt x="39" y="47"/>
                  </a:moveTo>
                  <a:cubicBezTo>
                    <a:pt x="48" y="47"/>
                    <a:pt x="55" y="54"/>
                    <a:pt x="55" y="63"/>
                  </a:cubicBezTo>
                  <a:cubicBezTo>
                    <a:pt x="55" y="73"/>
                    <a:pt x="48" y="80"/>
                    <a:pt x="39" y="80"/>
                  </a:cubicBezTo>
                  <a:cubicBezTo>
                    <a:pt x="29" y="80"/>
                    <a:pt x="22" y="73"/>
                    <a:pt x="22" y="63"/>
                  </a:cubicBezTo>
                  <a:cubicBezTo>
                    <a:pt x="22" y="54"/>
                    <a:pt x="29" y="47"/>
                    <a:pt x="39" y="47"/>
                  </a:cubicBezTo>
                  <a:close/>
                  <a:moveTo>
                    <a:pt x="84" y="135"/>
                  </a:moveTo>
                  <a:cubicBezTo>
                    <a:pt x="84" y="156"/>
                    <a:pt x="102" y="173"/>
                    <a:pt x="123" y="173"/>
                  </a:cubicBezTo>
                  <a:cubicBezTo>
                    <a:pt x="144" y="173"/>
                    <a:pt x="161" y="156"/>
                    <a:pt x="161" y="135"/>
                  </a:cubicBezTo>
                  <a:cubicBezTo>
                    <a:pt x="161" y="114"/>
                    <a:pt x="144" y="97"/>
                    <a:pt x="123" y="97"/>
                  </a:cubicBezTo>
                  <a:cubicBezTo>
                    <a:pt x="102" y="97"/>
                    <a:pt x="84" y="114"/>
                    <a:pt x="84" y="135"/>
                  </a:cubicBezTo>
                  <a:close/>
                  <a:moveTo>
                    <a:pt x="139" y="135"/>
                  </a:moveTo>
                  <a:cubicBezTo>
                    <a:pt x="139" y="144"/>
                    <a:pt x="132" y="152"/>
                    <a:pt x="123" y="152"/>
                  </a:cubicBezTo>
                  <a:cubicBezTo>
                    <a:pt x="113" y="152"/>
                    <a:pt x="106" y="144"/>
                    <a:pt x="106" y="135"/>
                  </a:cubicBezTo>
                  <a:cubicBezTo>
                    <a:pt x="106" y="126"/>
                    <a:pt x="113" y="118"/>
                    <a:pt x="123" y="118"/>
                  </a:cubicBezTo>
                  <a:cubicBezTo>
                    <a:pt x="132" y="118"/>
                    <a:pt x="139" y="126"/>
                    <a:pt x="139" y="135"/>
                  </a:cubicBezTo>
                  <a:close/>
                  <a:moveTo>
                    <a:pt x="17" y="163"/>
                  </a:moveTo>
                  <a:cubicBezTo>
                    <a:pt x="21" y="167"/>
                    <a:pt x="28" y="167"/>
                    <a:pt x="33" y="163"/>
                  </a:cubicBezTo>
                  <a:cubicBezTo>
                    <a:pt x="144" y="51"/>
                    <a:pt x="144" y="51"/>
                    <a:pt x="144" y="51"/>
                  </a:cubicBezTo>
                  <a:cubicBezTo>
                    <a:pt x="148" y="47"/>
                    <a:pt x="148" y="40"/>
                    <a:pt x="144" y="36"/>
                  </a:cubicBezTo>
                  <a:cubicBezTo>
                    <a:pt x="140" y="32"/>
                    <a:pt x="133" y="32"/>
                    <a:pt x="129" y="36"/>
                  </a:cubicBezTo>
                  <a:cubicBezTo>
                    <a:pt x="17" y="147"/>
                    <a:pt x="17" y="147"/>
                    <a:pt x="17" y="147"/>
                  </a:cubicBezTo>
                  <a:cubicBezTo>
                    <a:pt x="13" y="151"/>
                    <a:pt x="13" y="158"/>
                    <a:pt x="17" y="163"/>
                  </a:cubicBezTo>
                  <a:close/>
                  <a:moveTo>
                    <a:pt x="357" y="80"/>
                  </a:moveTo>
                  <a:cubicBezTo>
                    <a:pt x="329" y="10"/>
                    <a:pt x="329" y="10"/>
                    <a:pt x="329" y="10"/>
                  </a:cubicBezTo>
                  <a:cubicBezTo>
                    <a:pt x="327" y="6"/>
                    <a:pt x="323" y="2"/>
                    <a:pt x="319" y="1"/>
                  </a:cubicBezTo>
                  <a:cubicBezTo>
                    <a:pt x="314" y="0"/>
                    <a:pt x="309" y="1"/>
                    <a:pt x="305" y="5"/>
                  </a:cubicBezTo>
                  <a:cubicBezTo>
                    <a:pt x="248" y="57"/>
                    <a:pt x="248" y="57"/>
                    <a:pt x="248" y="57"/>
                  </a:cubicBezTo>
                  <a:cubicBezTo>
                    <a:pt x="244" y="61"/>
                    <a:pt x="243" y="67"/>
                    <a:pt x="244" y="72"/>
                  </a:cubicBezTo>
                  <a:cubicBezTo>
                    <a:pt x="245" y="77"/>
                    <a:pt x="250" y="81"/>
                    <a:pt x="255" y="82"/>
                  </a:cubicBezTo>
                  <a:cubicBezTo>
                    <a:pt x="276" y="87"/>
                    <a:pt x="276" y="87"/>
                    <a:pt x="276" y="87"/>
                  </a:cubicBezTo>
                  <a:cubicBezTo>
                    <a:pt x="269" y="121"/>
                    <a:pt x="269" y="121"/>
                    <a:pt x="269" y="121"/>
                  </a:cubicBezTo>
                  <a:cubicBezTo>
                    <a:pt x="251" y="105"/>
                    <a:pt x="251" y="105"/>
                    <a:pt x="251" y="105"/>
                  </a:cubicBezTo>
                  <a:cubicBezTo>
                    <a:pt x="246" y="101"/>
                    <a:pt x="239" y="99"/>
                    <a:pt x="233" y="100"/>
                  </a:cubicBezTo>
                  <a:cubicBezTo>
                    <a:pt x="227" y="101"/>
                    <a:pt x="221" y="104"/>
                    <a:pt x="217" y="109"/>
                  </a:cubicBezTo>
                  <a:cubicBezTo>
                    <a:pt x="122" y="236"/>
                    <a:pt x="122" y="236"/>
                    <a:pt x="122" y="236"/>
                  </a:cubicBezTo>
                  <a:cubicBezTo>
                    <a:pt x="92" y="218"/>
                    <a:pt x="92" y="218"/>
                    <a:pt x="92" y="218"/>
                  </a:cubicBezTo>
                  <a:cubicBezTo>
                    <a:pt x="87" y="215"/>
                    <a:pt x="80" y="214"/>
                    <a:pt x="74" y="216"/>
                  </a:cubicBezTo>
                  <a:cubicBezTo>
                    <a:pt x="68" y="218"/>
                    <a:pt x="63" y="222"/>
                    <a:pt x="60" y="228"/>
                  </a:cubicBezTo>
                  <a:cubicBezTo>
                    <a:pt x="4" y="340"/>
                    <a:pt x="4" y="340"/>
                    <a:pt x="4" y="340"/>
                  </a:cubicBezTo>
                  <a:cubicBezTo>
                    <a:pt x="0" y="348"/>
                    <a:pt x="2" y="359"/>
                    <a:pt x="8" y="366"/>
                  </a:cubicBezTo>
                  <a:cubicBezTo>
                    <a:pt x="10" y="368"/>
                    <a:pt x="12" y="369"/>
                    <a:pt x="15" y="371"/>
                  </a:cubicBezTo>
                  <a:cubicBezTo>
                    <a:pt x="26" y="376"/>
                    <a:pt x="40" y="372"/>
                    <a:pt x="46" y="360"/>
                  </a:cubicBezTo>
                  <a:cubicBezTo>
                    <a:pt x="70" y="312"/>
                    <a:pt x="70" y="312"/>
                    <a:pt x="70" y="312"/>
                  </a:cubicBezTo>
                  <a:cubicBezTo>
                    <a:pt x="90" y="271"/>
                    <a:pt x="90" y="271"/>
                    <a:pt x="90" y="271"/>
                  </a:cubicBezTo>
                  <a:cubicBezTo>
                    <a:pt x="91" y="272"/>
                    <a:pt x="91" y="272"/>
                    <a:pt x="91" y="272"/>
                  </a:cubicBezTo>
                  <a:cubicBezTo>
                    <a:pt x="117" y="286"/>
                    <a:pt x="117" y="286"/>
                    <a:pt x="117" y="286"/>
                  </a:cubicBezTo>
                  <a:cubicBezTo>
                    <a:pt x="127" y="292"/>
                    <a:pt x="140" y="290"/>
                    <a:pt x="147" y="280"/>
                  </a:cubicBezTo>
                  <a:cubicBezTo>
                    <a:pt x="153" y="272"/>
                    <a:pt x="153" y="272"/>
                    <a:pt x="153" y="272"/>
                  </a:cubicBezTo>
                  <a:cubicBezTo>
                    <a:pt x="175" y="243"/>
                    <a:pt x="175" y="243"/>
                    <a:pt x="175" y="243"/>
                  </a:cubicBezTo>
                  <a:cubicBezTo>
                    <a:pt x="240" y="157"/>
                    <a:pt x="240" y="157"/>
                    <a:pt x="240" y="157"/>
                  </a:cubicBezTo>
                  <a:cubicBezTo>
                    <a:pt x="269" y="181"/>
                    <a:pt x="269" y="181"/>
                    <a:pt x="269" y="181"/>
                  </a:cubicBezTo>
                  <a:cubicBezTo>
                    <a:pt x="275" y="186"/>
                    <a:pt x="283" y="187"/>
                    <a:pt x="291" y="185"/>
                  </a:cubicBezTo>
                  <a:cubicBezTo>
                    <a:pt x="299" y="182"/>
                    <a:pt x="304" y="176"/>
                    <a:pt x="306" y="168"/>
                  </a:cubicBezTo>
                  <a:cubicBezTo>
                    <a:pt x="322" y="96"/>
                    <a:pt x="322" y="96"/>
                    <a:pt x="322" y="96"/>
                  </a:cubicBezTo>
                  <a:cubicBezTo>
                    <a:pt x="341" y="99"/>
                    <a:pt x="341" y="99"/>
                    <a:pt x="341" y="99"/>
                  </a:cubicBezTo>
                  <a:cubicBezTo>
                    <a:pt x="346" y="101"/>
                    <a:pt x="351" y="99"/>
                    <a:pt x="355" y="95"/>
                  </a:cubicBezTo>
                  <a:cubicBezTo>
                    <a:pt x="358" y="90"/>
                    <a:pt x="359" y="85"/>
                    <a:pt x="357" y="8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11702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FOUR</a:t>
            </a:r>
            <a:r>
              <a:rPr kumimoji="1" lang="zh-CN" altLang="en-US" dirty="0"/>
              <a:t> 新年计划</a:t>
            </a:r>
          </a:p>
        </p:txBody>
      </p:sp>
      <p:grpSp>
        <p:nvGrpSpPr>
          <p:cNvPr id="11" name="组 10"/>
          <p:cNvGrpSpPr/>
          <p:nvPr/>
        </p:nvGrpSpPr>
        <p:grpSpPr>
          <a:xfrm>
            <a:off x="747209" y="2438401"/>
            <a:ext cx="2490951" cy="3426373"/>
            <a:chOff x="3472969" y="1524000"/>
            <a:chExt cx="2490951" cy="3426373"/>
          </a:xfrm>
        </p:grpSpPr>
        <p:sp>
          <p:nvSpPr>
            <p:cNvPr id="3" name="圆角矩形 2"/>
            <p:cNvSpPr/>
            <p:nvPr/>
          </p:nvSpPr>
          <p:spPr>
            <a:xfrm>
              <a:off x="3472969" y="1524000"/>
              <a:ext cx="2490951" cy="3426373"/>
            </a:xfrm>
            <a:prstGeom prst="roundRect">
              <a:avLst>
                <a:gd name="adj" fmla="val 2588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472969" y="2161454"/>
              <a:ext cx="2490951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3702781" y="1594302"/>
              <a:ext cx="2031326" cy="5078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3522539" y="4399115"/>
              <a:ext cx="2391810" cy="492382"/>
            </a:xfrm>
            <a:prstGeom prst="roundRect">
              <a:avLst>
                <a:gd name="adj" fmla="val 25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b="1" dirty="0">
                  <a:solidFill>
                    <a:schemeClr val="accent1"/>
                  </a:solidFill>
                </a:rPr>
                <a:t>TITLE</a:t>
              </a:r>
              <a:r>
                <a:rPr kumimoji="1" lang="zh-CN" altLang="en-US" b="1" dirty="0">
                  <a:solidFill>
                    <a:schemeClr val="accent1"/>
                  </a:solidFill>
                </a:rPr>
                <a:t> </a:t>
              </a:r>
              <a:r>
                <a:rPr kumimoji="1" lang="en-US" altLang="zh-CN" b="1" dirty="0">
                  <a:solidFill>
                    <a:schemeClr val="accent1"/>
                  </a:solidFill>
                </a:rPr>
                <a:t>HERE</a:t>
              </a:r>
              <a:endParaRPr kumimoji="1" lang="zh-CN" altLang="en-US" b="1" dirty="0">
                <a:solidFill>
                  <a:schemeClr val="accent1"/>
                </a:solidFill>
              </a:endParaRPr>
            </a:p>
          </p:txBody>
        </p:sp>
        <p:sp>
          <p:nvSpPr>
            <p:cNvPr id="10" name="文本框 8"/>
            <p:cNvSpPr txBox="1"/>
            <p:nvPr/>
          </p:nvSpPr>
          <p:spPr>
            <a:xfrm>
              <a:off x="3614157" y="2525227"/>
              <a:ext cx="2208574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标题数字等都可以通过点击和重新输入进行更改，顶部“开始”面板中可以对字体、字号、颜色、行距等进行修改。建议正文字号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10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倍行距。</a:t>
              </a:r>
              <a:endPara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12" name="组 11"/>
          <p:cNvGrpSpPr/>
          <p:nvPr/>
        </p:nvGrpSpPr>
        <p:grpSpPr>
          <a:xfrm>
            <a:off x="1616107" y="1440913"/>
            <a:ext cx="762460" cy="679434"/>
            <a:chOff x="4148138" y="2051050"/>
            <a:chExt cx="874713" cy="779463"/>
          </a:xfrm>
          <a:solidFill>
            <a:schemeClr val="accent1"/>
          </a:solidFill>
        </p:grpSpPr>
        <p:sp>
          <p:nvSpPr>
            <p:cNvPr id="13" name="Freeform 72"/>
            <p:cNvSpPr>
              <a:spLocks noEditPoints="1"/>
            </p:cNvSpPr>
            <p:nvPr/>
          </p:nvSpPr>
          <p:spPr bwMode="auto">
            <a:xfrm>
              <a:off x="4367213" y="2193925"/>
              <a:ext cx="655638" cy="563563"/>
            </a:xfrm>
            <a:custGeom>
              <a:avLst/>
              <a:gdLst>
                <a:gd name="T0" fmla="*/ 295 w 313"/>
                <a:gd name="T1" fmla="*/ 88 h 268"/>
                <a:gd name="T2" fmla="*/ 282 w 313"/>
                <a:gd name="T3" fmla="*/ 88 h 268"/>
                <a:gd name="T4" fmla="*/ 298 w 313"/>
                <a:gd name="T5" fmla="*/ 149 h 268"/>
                <a:gd name="T6" fmla="*/ 273 w 313"/>
                <a:gd name="T7" fmla="*/ 192 h 268"/>
                <a:gd name="T8" fmla="*/ 24 w 313"/>
                <a:gd name="T9" fmla="*/ 257 h 268"/>
                <a:gd name="T10" fmla="*/ 21 w 313"/>
                <a:gd name="T11" fmla="*/ 258 h 268"/>
                <a:gd name="T12" fmla="*/ 37 w 313"/>
                <a:gd name="T13" fmla="*/ 268 h 268"/>
                <a:gd name="T14" fmla="*/ 295 w 313"/>
                <a:gd name="T15" fmla="*/ 268 h 268"/>
                <a:gd name="T16" fmla="*/ 313 w 313"/>
                <a:gd name="T17" fmla="*/ 251 h 268"/>
                <a:gd name="T18" fmla="*/ 313 w 313"/>
                <a:gd name="T19" fmla="*/ 106 h 268"/>
                <a:gd name="T20" fmla="*/ 295 w 313"/>
                <a:gd name="T21" fmla="*/ 88 h 268"/>
                <a:gd name="T22" fmla="*/ 292 w 313"/>
                <a:gd name="T23" fmla="*/ 252 h 268"/>
                <a:gd name="T24" fmla="*/ 158 w 313"/>
                <a:gd name="T25" fmla="*/ 253 h 268"/>
                <a:gd name="T26" fmla="*/ 153 w 313"/>
                <a:gd name="T27" fmla="*/ 248 h 268"/>
                <a:gd name="T28" fmla="*/ 158 w 313"/>
                <a:gd name="T29" fmla="*/ 243 h 268"/>
                <a:gd name="T30" fmla="*/ 292 w 313"/>
                <a:gd name="T31" fmla="*/ 242 h 268"/>
                <a:gd name="T32" fmla="*/ 297 w 313"/>
                <a:gd name="T33" fmla="*/ 247 h 268"/>
                <a:gd name="T34" fmla="*/ 292 w 313"/>
                <a:gd name="T35" fmla="*/ 252 h 268"/>
                <a:gd name="T36" fmla="*/ 282 w 313"/>
                <a:gd name="T37" fmla="*/ 158 h 268"/>
                <a:gd name="T38" fmla="*/ 281 w 313"/>
                <a:gd name="T39" fmla="*/ 154 h 268"/>
                <a:gd name="T40" fmla="*/ 245 w 313"/>
                <a:gd name="T41" fmla="*/ 13 h 268"/>
                <a:gd name="T42" fmla="*/ 228 w 313"/>
                <a:gd name="T43" fmla="*/ 0 h 268"/>
                <a:gd name="T44" fmla="*/ 223 w 313"/>
                <a:gd name="T45" fmla="*/ 1 h 268"/>
                <a:gd name="T46" fmla="*/ 210 w 313"/>
                <a:gd name="T47" fmla="*/ 4 h 268"/>
                <a:gd name="T48" fmla="*/ 241 w 313"/>
                <a:gd name="T49" fmla="*/ 59 h 268"/>
                <a:gd name="T50" fmla="*/ 227 w 313"/>
                <a:gd name="T51" fmla="*/ 107 h 268"/>
                <a:gd name="T52" fmla="*/ 2 w 313"/>
                <a:gd name="T53" fmla="*/ 233 h 268"/>
                <a:gd name="T54" fmla="*/ 0 w 313"/>
                <a:gd name="T55" fmla="*/ 233 h 268"/>
                <a:gd name="T56" fmla="*/ 15 w 313"/>
                <a:gd name="T57" fmla="*/ 241 h 268"/>
                <a:gd name="T58" fmla="*/ 19 w 313"/>
                <a:gd name="T59" fmla="*/ 241 h 268"/>
                <a:gd name="T60" fmla="*/ 269 w 313"/>
                <a:gd name="T61" fmla="*/ 175 h 268"/>
                <a:gd name="T62" fmla="*/ 282 w 313"/>
                <a:gd name="T63" fmla="*/ 158 h 268"/>
                <a:gd name="T64" fmla="*/ 259 w 313"/>
                <a:gd name="T65" fmla="*/ 159 h 268"/>
                <a:gd name="T66" fmla="*/ 131 w 313"/>
                <a:gd name="T67" fmla="*/ 198 h 268"/>
                <a:gd name="T68" fmla="*/ 125 w 313"/>
                <a:gd name="T69" fmla="*/ 195 h 268"/>
                <a:gd name="T70" fmla="*/ 128 w 313"/>
                <a:gd name="T71" fmla="*/ 189 h 268"/>
                <a:gd name="T72" fmla="*/ 256 w 313"/>
                <a:gd name="T73" fmla="*/ 149 h 268"/>
                <a:gd name="T74" fmla="*/ 263 w 313"/>
                <a:gd name="T75" fmla="*/ 153 h 268"/>
                <a:gd name="T76" fmla="*/ 259 w 313"/>
                <a:gd name="T77" fmla="*/ 159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13" h="268">
                  <a:moveTo>
                    <a:pt x="295" y="88"/>
                  </a:moveTo>
                  <a:cubicBezTo>
                    <a:pt x="282" y="88"/>
                    <a:pt x="282" y="88"/>
                    <a:pt x="282" y="88"/>
                  </a:cubicBezTo>
                  <a:cubicBezTo>
                    <a:pt x="298" y="149"/>
                    <a:pt x="298" y="149"/>
                    <a:pt x="298" y="149"/>
                  </a:cubicBezTo>
                  <a:cubicBezTo>
                    <a:pt x="303" y="168"/>
                    <a:pt x="292" y="187"/>
                    <a:pt x="273" y="192"/>
                  </a:cubicBezTo>
                  <a:cubicBezTo>
                    <a:pt x="24" y="257"/>
                    <a:pt x="24" y="257"/>
                    <a:pt x="24" y="257"/>
                  </a:cubicBezTo>
                  <a:cubicBezTo>
                    <a:pt x="23" y="258"/>
                    <a:pt x="22" y="258"/>
                    <a:pt x="21" y="258"/>
                  </a:cubicBezTo>
                  <a:cubicBezTo>
                    <a:pt x="24" y="264"/>
                    <a:pt x="30" y="268"/>
                    <a:pt x="37" y="268"/>
                  </a:cubicBezTo>
                  <a:cubicBezTo>
                    <a:pt x="295" y="268"/>
                    <a:pt x="295" y="268"/>
                    <a:pt x="295" y="268"/>
                  </a:cubicBezTo>
                  <a:cubicBezTo>
                    <a:pt x="305" y="268"/>
                    <a:pt x="313" y="261"/>
                    <a:pt x="313" y="251"/>
                  </a:cubicBezTo>
                  <a:cubicBezTo>
                    <a:pt x="313" y="106"/>
                    <a:pt x="313" y="106"/>
                    <a:pt x="313" y="106"/>
                  </a:cubicBezTo>
                  <a:cubicBezTo>
                    <a:pt x="313" y="96"/>
                    <a:pt x="305" y="88"/>
                    <a:pt x="295" y="88"/>
                  </a:cubicBezTo>
                  <a:close/>
                  <a:moveTo>
                    <a:pt x="292" y="252"/>
                  </a:moveTo>
                  <a:cubicBezTo>
                    <a:pt x="158" y="253"/>
                    <a:pt x="158" y="253"/>
                    <a:pt x="158" y="253"/>
                  </a:cubicBezTo>
                  <a:cubicBezTo>
                    <a:pt x="155" y="253"/>
                    <a:pt x="153" y="251"/>
                    <a:pt x="153" y="248"/>
                  </a:cubicBezTo>
                  <a:cubicBezTo>
                    <a:pt x="153" y="245"/>
                    <a:pt x="155" y="243"/>
                    <a:pt x="158" y="243"/>
                  </a:cubicBezTo>
                  <a:cubicBezTo>
                    <a:pt x="292" y="242"/>
                    <a:pt x="292" y="242"/>
                    <a:pt x="292" y="242"/>
                  </a:cubicBezTo>
                  <a:cubicBezTo>
                    <a:pt x="295" y="242"/>
                    <a:pt x="297" y="245"/>
                    <a:pt x="297" y="247"/>
                  </a:cubicBezTo>
                  <a:cubicBezTo>
                    <a:pt x="297" y="250"/>
                    <a:pt x="295" y="252"/>
                    <a:pt x="292" y="252"/>
                  </a:cubicBezTo>
                  <a:close/>
                  <a:moveTo>
                    <a:pt x="282" y="158"/>
                  </a:moveTo>
                  <a:cubicBezTo>
                    <a:pt x="282" y="157"/>
                    <a:pt x="282" y="155"/>
                    <a:pt x="281" y="154"/>
                  </a:cubicBezTo>
                  <a:cubicBezTo>
                    <a:pt x="245" y="13"/>
                    <a:pt x="245" y="13"/>
                    <a:pt x="245" y="13"/>
                  </a:cubicBezTo>
                  <a:cubicBezTo>
                    <a:pt x="243" y="5"/>
                    <a:pt x="235" y="0"/>
                    <a:pt x="228" y="0"/>
                  </a:cubicBezTo>
                  <a:cubicBezTo>
                    <a:pt x="226" y="0"/>
                    <a:pt x="225" y="0"/>
                    <a:pt x="223" y="1"/>
                  </a:cubicBezTo>
                  <a:cubicBezTo>
                    <a:pt x="210" y="4"/>
                    <a:pt x="210" y="4"/>
                    <a:pt x="210" y="4"/>
                  </a:cubicBezTo>
                  <a:cubicBezTo>
                    <a:pt x="241" y="59"/>
                    <a:pt x="241" y="59"/>
                    <a:pt x="241" y="59"/>
                  </a:cubicBezTo>
                  <a:cubicBezTo>
                    <a:pt x="250" y="76"/>
                    <a:pt x="244" y="97"/>
                    <a:pt x="227" y="107"/>
                  </a:cubicBezTo>
                  <a:cubicBezTo>
                    <a:pt x="2" y="233"/>
                    <a:pt x="2" y="233"/>
                    <a:pt x="2" y="233"/>
                  </a:cubicBezTo>
                  <a:cubicBezTo>
                    <a:pt x="1" y="233"/>
                    <a:pt x="1" y="233"/>
                    <a:pt x="0" y="233"/>
                  </a:cubicBezTo>
                  <a:cubicBezTo>
                    <a:pt x="3" y="238"/>
                    <a:pt x="9" y="241"/>
                    <a:pt x="15" y="241"/>
                  </a:cubicBezTo>
                  <a:cubicBezTo>
                    <a:pt x="16" y="241"/>
                    <a:pt x="18" y="241"/>
                    <a:pt x="19" y="241"/>
                  </a:cubicBezTo>
                  <a:cubicBezTo>
                    <a:pt x="269" y="175"/>
                    <a:pt x="269" y="175"/>
                    <a:pt x="269" y="175"/>
                  </a:cubicBezTo>
                  <a:cubicBezTo>
                    <a:pt x="277" y="173"/>
                    <a:pt x="282" y="166"/>
                    <a:pt x="282" y="158"/>
                  </a:cubicBezTo>
                  <a:close/>
                  <a:moveTo>
                    <a:pt x="259" y="159"/>
                  </a:moveTo>
                  <a:cubicBezTo>
                    <a:pt x="131" y="198"/>
                    <a:pt x="131" y="198"/>
                    <a:pt x="131" y="198"/>
                  </a:cubicBezTo>
                  <a:cubicBezTo>
                    <a:pt x="129" y="199"/>
                    <a:pt x="126" y="198"/>
                    <a:pt x="125" y="195"/>
                  </a:cubicBezTo>
                  <a:cubicBezTo>
                    <a:pt x="124" y="192"/>
                    <a:pt x="126" y="190"/>
                    <a:pt x="128" y="189"/>
                  </a:cubicBezTo>
                  <a:cubicBezTo>
                    <a:pt x="256" y="149"/>
                    <a:pt x="256" y="149"/>
                    <a:pt x="256" y="149"/>
                  </a:cubicBezTo>
                  <a:cubicBezTo>
                    <a:pt x="259" y="149"/>
                    <a:pt x="262" y="150"/>
                    <a:pt x="263" y="153"/>
                  </a:cubicBezTo>
                  <a:cubicBezTo>
                    <a:pt x="263" y="155"/>
                    <a:pt x="262" y="158"/>
                    <a:pt x="259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73"/>
            <p:cNvSpPr>
              <a:spLocks noEditPoints="1"/>
            </p:cNvSpPr>
            <p:nvPr/>
          </p:nvSpPr>
          <p:spPr bwMode="auto">
            <a:xfrm>
              <a:off x="4148138" y="2051050"/>
              <a:ext cx="874713" cy="779463"/>
            </a:xfrm>
            <a:custGeom>
              <a:avLst/>
              <a:gdLst>
                <a:gd name="T0" fmla="*/ 141 w 417"/>
                <a:gd name="T1" fmla="*/ 336 h 371"/>
                <a:gd name="T2" fmla="*/ 124 w 417"/>
                <a:gd name="T3" fmla="*/ 326 h 371"/>
                <a:gd name="T4" fmla="*/ 141 w 417"/>
                <a:gd name="T5" fmla="*/ 371 h 371"/>
                <a:gd name="T6" fmla="*/ 417 w 417"/>
                <a:gd name="T7" fmla="*/ 354 h 371"/>
                <a:gd name="T8" fmla="*/ 399 w 417"/>
                <a:gd name="T9" fmla="*/ 336 h 371"/>
                <a:gd name="T10" fmla="*/ 329 w 417"/>
                <a:gd name="T11" fmla="*/ 136 h 371"/>
                <a:gd name="T12" fmla="*/ 243 w 417"/>
                <a:gd name="T13" fmla="*/ 0 h 371"/>
                <a:gd name="T14" fmla="*/ 9 w 417"/>
                <a:gd name="T15" fmla="*/ 128 h 371"/>
                <a:gd name="T16" fmla="*/ 3 w 417"/>
                <a:gd name="T17" fmla="*/ 152 h 371"/>
                <a:gd name="T18" fmla="*/ 89 w 417"/>
                <a:gd name="T19" fmla="*/ 287 h 371"/>
                <a:gd name="T20" fmla="*/ 323 w 417"/>
                <a:gd name="T21" fmla="*/ 159 h 371"/>
                <a:gd name="T22" fmla="*/ 111 w 417"/>
                <a:gd name="T23" fmla="*/ 220 h 371"/>
                <a:gd name="T24" fmla="*/ 57 w 417"/>
                <a:gd name="T25" fmla="*/ 122 h 371"/>
                <a:gd name="T26" fmla="*/ 111 w 417"/>
                <a:gd name="T27" fmla="*/ 220 h 371"/>
                <a:gd name="T28" fmla="*/ 190 w 417"/>
                <a:gd name="T29" fmla="*/ 210 h 371"/>
                <a:gd name="T30" fmla="*/ 185 w 417"/>
                <a:gd name="T31" fmla="*/ 201 h 371"/>
                <a:gd name="T32" fmla="*/ 309 w 417"/>
                <a:gd name="T33" fmla="*/ 139 h 371"/>
                <a:gd name="T34" fmla="*/ 86 w 417"/>
                <a:gd name="T35" fmla="*/ 165 h 371"/>
                <a:gd name="T36" fmla="*/ 79 w 417"/>
                <a:gd name="T37" fmla="*/ 147 h 371"/>
                <a:gd name="T38" fmla="*/ 92 w 417"/>
                <a:gd name="T39" fmla="*/ 155 h 371"/>
                <a:gd name="T40" fmla="*/ 82 w 417"/>
                <a:gd name="T41" fmla="*/ 138 h 371"/>
                <a:gd name="T42" fmla="*/ 64 w 417"/>
                <a:gd name="T43" fmla="*/ 136 h 371"/>
                <a:gd name="T44" fmla="*/ 57 w 417"/>
                <a:gd name="T45" fmla="*/ 152 h 371"/>
                <a:gd name="T46" fmla="*/ 71 w 417"/>
                <a:gd name="T47" fmla="*/ 178 h 371"/>
                <a:gd name="T48" fmla="*/ 92 w 417"/>
                <a:gd name="T49" fmla="*/ 195 h 371"/>
                <a:gd name="T50" fmla="*/ 76 w 417"/>
                <a:gd name="T51" fmla="*/ 188 h 371"/>
                <a:gd name="T52" fmla="*/ 97 w 417"/>
                <a:gd name="T53" fmla="*/ 204 h 371"/>
                <a:gd name="T54" fmla="*/ 104 w 417"/>
                <a:gd name="T55" fmla="*/ 207 h 371"/>
                <a:gd name="T56" fmla="*/ 105 w 417"/>
                <a:gd name="T57" fmla="*/ 199 h 371"/>
                <a:gd name="T58" fmla="*/ 86 w 417"/>
                <a:gd name="T59" fmla="*/ 165 h 371"/>
                <a:gd name="T60" fmla="*/ 68 w 417"/>
                <a:gd name="T61" fmla="*/ 163 h 371"/>
                <a:gd name="T62" fmla="*/ 77 w 417"/>
                <a:gd name="T63" fmla="*/ 168 h 371"/>
                <a:gd name="T64" fmla="*/ 100 w 417"/>
                <a:gd name="T65" fmla="*/ 190 h 371"/>
                <a:gd name="T66" fmla="*/ 100 w 417"/>
                <a:gd name="T67" fmla="*/ 18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7" h="371">
                  <a:moveTo>
                    <a:pt x="399" y="336"/>
                  </a:moveTo>
                  <a:cubicBezTo>
                    <a:pt x="141" y="336"/>
                    <a:pt x="141" y="336"/>
                    <a:pt x="141" y="336"/>
                  </a:cubicBezTo>
                  <a:cubicBezTo>
                    <a:pt x="134" y="336"/>
                    <a:pt x="128" y="332"/>
                    <a:pt x="125" y="326"/>
                  </a:cubicBezTo>
                  <a:cubicBezTo>
                    <a:pt x="125" y="326"/>
                    <a:pt x="124" y="326"/>
                    <a:pt x="124" y="326"/>
                  </a:cubicBezTo>
                  <a:cubicBezTo>
                    <a:pt x="124" y="354"/>
                    <a:pt x="124" y="354"/>
                    <a:pt x="124" y="354"/>
                  </a:cubicBezTo>
                  <a:cubicBezTo>
                    <a:pt x="124" y="363"/>
                    <a:pt x="132" y="371"/>
                    <a:pt x="141" y="371"/>
                  </a:cubicBezTo>
                  <a:cubicBezTo>
                    <a:pt x="399" y="371"/>
                    <a:pt x="399" y="371"/>
                    <a:pt x="399" y="371"/>
                  </a:cubicBezTo>
                  <a:cubicBezTo>
                    <a:pt x="409" y="371"/>
                    <a:pt x="417" y="363"/>
                    <a:pt x="417" y="354"/>
                  </a:cubicBezTo>
                  <a:cubicBezTo>
                    <a:pt x="417" y="319"/>
                    <a:pt x="417" y="319"/>
                    <a:pt x="417" y="319"/>
                  </a:cubicBezTo>
                  <a:cubicBezTo>
                    <a:pt x="417" y="329"/>
                    <a:pt x="409" y="336"/>
                    <a:pt x="399" y="336"/>
                  </a:cubicBezTo>
                  <a:close/>
                  <a:moveTo>
                    <a:pt x="332" y="144"/>
                  </a:moveTo>
                  <a:cubicBezTo>
                    <a:pt x="332" y="141"/>
                    <a:pt x="331" y="138"/>
                    <a:pt x="329" y="136"/>
                  </a:cubicBezTo>
                  <a:cubicBezTo>
                    <a:pt x="259" y="9"/>
                    <a:pt x="259" y="9"/>
                    <a:pt x="259" y="9"/>
                  </a:cubicBezTo>
                  <a:cubicBezTo>
                    <a:pt x="255" y="3"/>
                    <a:pt x="249" y="0"/>
                    <a:pt x="243" y="0"/>
                  </a:cubicBezTo>
                  <a:cubicBezTo>
                    <a:pt x="240" y="0"/>
                    <a:pt x="237" y="0"/>
                    <a:pt x="235" y="2"/>
                  </a:cubicBezTo>
                  <a:cubicBezTo>
                    <a:pt x="9" y="128"/>
                    <a:pt x="9" y="128"/>
                    <a:pt x="9" y="128"/>
                  </a:cubicBezTo>
                  <a:cubicBezTo>
                    <a:pt x="4" y="131"/>
                    <a:pt x="0" y="137"/>
                    <a:pt x="0" y="143"/>
                  </a:cubicBezTo>
                  <a:cubicBezTo>
                    <a:pt x="0" y="146"/>
                    <a:pt x="1" y="149"/>
                    <a:pt x="3" y="152"/>
                  </a:cubicBezTo>
                  <a:cubicBezTo>
                    <a:pt x="74" y="278"/>
                    <a:pt x="74" y="278"/>
                    <a:pt x="74" y="278"/>
                  </a:cubicBezTo>
                  <a:cubicBezTo>
                    <a:pt x="77" y="284"/>
                    <a:pt x="83" y="287"/>
                    <a:pt x="89" y="287"/>
                  </a:cubicBezTo>
                  <a:cubicBezTo>
                    <a:pt x="92" y="287"/>
                    <a:pt x="95" y="287"/>
                    <a:pt x="97" y="285"/>
                  </a:cubicBezTo>
                  <a:cubicBezTo>
                    <a:pt x="323" y="159"/>
                    <a:pt x="323" y="159"/>
                    <a:pt x="323" y="159"/>
                  </a:cubicBezTo>
                  <a:cubicBezTo>
                    <a:pt x="328" y="156"/>
                    <a:pt x="332" y="150"/>
                    <a:pt x="332" y="144"/>
                  </a:cubicBezTo>
                  <a:close/>
                  <a:moveTo>
                    <a:pt x="111" y="220"/>
                  </a:moveTo>
                  <a:cubicBezTo>
                    <a:pt x="88" y="232"/>
                    <a:pt x="58" y="220"/>
                    <a:pt x="43" y="193"/>
                  </a:cubicBezTo>
                  <a:cubicBezTo>
                    <a:pt x="29" y="166"/>
                    <a:pt x="35" y="134"/>
                    <a:pt x="57" y="122"/>
                  </a:cubicBezTo>
                  <a:cubicBezTo>
                    <a:pt x="80" y="110"/>
                    <a:pt x="110" y="122"/>
                    <a:pt x="125" y="149"/>
                  </a:cubicBezTo>
                  <a:cubicBezTo>
                    <a:pt x="139" y="176"/>
                    <a:pt x="133" y="208"/>
                    <a:pt x="111" y="220"/>
                  </a:cubicBezTo>
                  <a:close/>
                  <a:moveTo>
                    <a:pt x="307" y="146"/>
                  </a:moveTo>
                  <a:cubicBezTo>
                    <a:pt x="190" y="210"/>
                    <a:pt x="190" y="210"/>
                    <a:pt x="190" y="210"/>
                  </a:cubicBezTo>
                  <a:cubicBezTo>
                    <a:pt x="187" y="211"/>
                    <a:pt x="184" y="210"/>
                    <a:pt x="183" y="208"/>
                  </a:cubicBezTo>
                  <a:cubicBezTo>
                    <a:pt x="181" y="206"/>
                    <a:pt x="182" y="202"/>
                    <a:pt x="185" y="201"/>
                  </a:cubicBezTo>
                  <a:cubicBezTo>
                    <a:pt x="303" y="137"/>
                    <a:pt x="303" y="137"/>
                    <a:pt x="303" y="137"/>
                  </a:cubicBezTo>
                  <a:cubicBezTo>
                    <a:pt x="305" y="136"/>
                    <a:pt x="308" y="137"/>
                    <a:pt x="309" y="139"/>
                  </a:cubicBezTo>
                  <a:cubicBezTo>
                    <a:pt x="311" y="142"/>
                    <a:pt x="310" y="145"/>
                    <a:pt x="307" y="146"/>
                  </a:cubicBezTo>
                  <a:close/>
                  <a:moveTo>
                    <a:pt x="86" y="165"/>
                  </a:moveTo>
                  <a:cubicBezTo>
                    <a:pt x="76" y="147"/>
                    <a:pt x="76" y="147"/>
                    <a:pt x="76" y="147"/>
                  </a:cubicBezTo>
                  <a:cubicBezTo>
                    <a:pt x="77" y="147"/>
                    <a:pt x="78" y="147"/>
                    <a:pt x="79" y="147"/>
                  </a:cubicBezTo>
                  <a:cubicBezTo>
                    <a:pt x="83" y="149"/>
                    <a:pt x="85" y="153"/>
                    <a:pt x="85" y="153"/>
                  </a:cubicBezTo>
                  <a:cubicBezTo>
                    <a:pt x="87" y="155"/>
                    <a:pt x="90" y="156"/>
                    <a:pt x="92" y="155"/>
                  </a:cubicBezTo>
                  <a:cubicBezTo>
                    <a:pt x="95" y="153"/>
                    <a:pt x="96" y="150"/>
                    <a:pt x="94" y="148"/>
                  </a:cubicBezTo>
                  <a:cubicBezTo>
                    <a:pt x="94" y="147"/>
                    <a:pt x="90" y="140"/>
                    <a:pt x="82" y="138"/>
                  </a:cubicBezTo>
                  <a:cubicBezTo>
                    <a:pt x="78" y="137"/>
                    <a:pt x="75" y="137"/>
                    <a:pt x="71" y="138"/>
                  </a:cubicBezTo>
                  <a:cubicBezTo>
                    <a:pt x="70" y="136"/>
                    <a:pt x="67" y="135"/>
                    <a:pt x="64" y="136"/>
                  </a:cubicBezTo>
                  <a:cubicBezTo>
                    <a:pt x="62" y="138"/>
                    <a:pt x="61" y="141"/>
                    <a:pt x="62" y="143"/>
                  </a:cubicBezTo>
                  <a:cubicBezTo>
                    <a:pt x="60" y="145"/>
                    <a:pt x="58" y="148"/>
                    <a:pt x="57" y="152"/>
                  </a:cubicBezTo>
                  <a:cubicBezTo>
                    <a:pt x="55" y="160"/>
                    <a:pt x="58" y="167"/>
                    <a:pt x="59" y="168"/>
                  </a:cubicBezTo>
                  <a:cubicBezTo>
                    <a:pt x="59" y="169"/>
                    <a:pt x="63" y="176"/>
                    <a:pt x="71" y="178"/>
                  </a:cubicBezTo>
                  <a:cubicBezTo>
                    <a:pt x="75" y="179"/>
                    <a:pt x="78" y="179"/>
                    <a:pt x="82" y="178"/>
                  </a:cubicBezTo>
                  <a:cubicBezTo>
                    <a:pt x="92" y="195"/>
                    <a:pt x="92" y="195"/>
                    <a:pt x="92" y="195"/>
                  </a:cubicBezTo>
                  <a:cubicBezTo>
                    <a:pt x="86" y="195"/>
                    <a:pt x="83" y="191"/>
                    <a:pt x="82" y="190"/>
                  </a:cubicBezTo>
                  <a:cubicBezTo>
                    <a:pt x="81" y="187"/>
                    <a:pt x="78" y="186"/>
                    <a:pt x="76" y="188"/>
                  </a:cubicBezTo>
                  <a:cubicBezTo>
                    <a:pt x="73" y="189"/>
                    <a:pt x="72" y="192"/>
                    <a:pt x="74" y="194"/>
                  </a:cubicBezTo>
                  <a:cubicBezTo>
                    <a:pt x="77" y="201"/>
                    <a:pt x="86" y="208"/>
                    <a:pt x="97" y="204"/>
                  </a:cubicBezTo>
                  <a:cubicBezTo>
                    <a:pt x="97" y="205"/>
                    <a:pt x="97" y="205"/>
                    <a:pt x="97" y="205"/>
                  </a:cubicBezTo>
                  <a:cubicBezTo>
                    <a:pt x="99" y="208"/>
                    <a:pt x="102" y="209"/>
                    <a:pt x="104" y="207"/>
                  </a:cubicBezTo>
                  <a:cubicBezTo>
                    <a:pt x="107" y="206"/>
                    <a:pt x="108" y="203"/>
                    <a:pt x="106" y="201"/>
                  </a:cubicBezTo>
                  <a:cubicBezTo>
                    <a:pt x="105" y="199"/>
                    <a:pt x="105" y="199"/>
                    <a:pt x="105" y="199"/>
                  </a:cubicBezTo>
                  <a:cubicBezTo>
                    <a:pt x="114" y="192"/>
                    <a:pt x="113" y="181"/>
                    <a:pt x="109" y="175"/>
                  </a:cubicBezTo>
                  <a:cubicBezTo>
                    <a:pt x="106" y="168"/>
                    <a:pt x="97" y="161"/>
                    <a:pt x="86" y="165"/>
                  </a:cubicBezTo>
                  <a:close/>
                  <a:moveTo>
                    <a:pt x="74" y="168"/>
                  </a:moveTo>
                  <a:cubicBezTo>
                    <a:pt x="70" y="167"/>
                    <a:pt x="68" y="163"/>
                    <a:pt x="68" y="163"/>
                  </a:cubicBezTo>
                  <a:cubicBezTo>
                    <a:pt x="67" y="161"/>
                    <a:pt x="65" y="156"/>
                    <a:pt x="68" y="152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6" y="168"/>
                    <a:pt x="75" y="168"/>
                    <a:pt x="74" y="168"/>
                  </a:cubicBezTo>
                  <a:close/>
                  <a:moveTo>
                    <a:pt x="100" y="190"/>
                  </a:moveTo>
                  <a:cubicBezTo>
                    <a:pt x="91" y="174"/>
                    <a:pt x="91" y="174"/>
                    <a:pt x="91" y="174"/>
                  </a:cubicBezTo>
                  <a:cubicBezTo>
                    <a:pt x="96" y="174"/>
                    <a:pt x="99" y="178"/>
                    <a:pt x="100" y="180"/>
                  </a:cubicBezTo>
                  <a:cubicBezTo>
                    <a:pt x="101" y="181"/>
                    <a:pt x="103" y="186"/>
                    <a:pt x="100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" name="Freeform 74"/>
          <p:cNvSpPr>
            <a:spLocks noEditPoints="1"/>
          </p:cNvSpPr>
          <p:nvPr/>
        </p:nvSpPr>
        <p:spPr bwMode="auto">
          <a:xfrm>
            <a:off x="7028614" y="1480078"/>
            <a:ext cx="911092" cy="601104"/>
          </a:xfrm>
          <a:custGeom>
            <a:avLst/>
            <a:gdLst>
              <a:gd name="T0" fmla="*/ 220 w 511"/>
              <a:gd name="T1" fmla="*/ 149 h 337"/>
              <a:gd name="T2" fmla="*/ 200 w 511"/>
              <a:gd name="T3" fmla="*/ 121 h 337"/>
              <a:gd name="T4" fmla="*/ 257 w 511"/>
              <a:gd name="T5" fmla="*/ 195 h 337"/>
              <a:gd name="T6" fmla="*/ 237 w 511"/>
              <a:gd name="T7" fmla="*/ 223 h 337"/>
              <a:gd name="T8" fmla="*/ 465 w 511"/>
              <a:gd name="T9" fmla="*/ 129 h 337"/>
              <a:gd name="T10" fmla="*/ 422 w 511"/>
              <a:gd name="T11" fmla="*/ 129 h 337"/>
              <a:gd name="T12" fmla="*/ 38 w 511"/>
              <a:gd name="T13" fmla="*/ 116 h 337"/>
              <a:gd name="T14" fmla="*/ 0 w 511"/>
              <a:gd name="T15" fmla="*/ 135 h 337"/>
              <a:gd name="T16" fmla="*/ 18 w 511"/>
              <a:gd name="T17" fmla="*/ 209 h 337"/>
              <a:gd name="T18" fmla="*/ 120 w 511"/>
              <a:gd name="T19" fmla="*/ 282 h 337"/>
              <a:gd name="T20" fmla="*/ 153 w 511"/>
              <a:gd name="T21" fmla="*/ 337 h 337"/>
              <a:gd name="T22" fmla="*/ 192 w 511"/>
              <a:gd name="T23" fmla="*/ 309 h 337"/>
              <a:gd name="T24" fmla="*/ 250 w 511"/>
              <a:gd name="T25" fmla="*/ 293 h 337"/>
              <a:gd name="T26" fmla="*/ 280 w 511"/>
              <a:gd name="T27" fmla="*/ 337 h 337"/>
              <a:gd name="T28" fmla="*/ 320 w 511"/>
              <a:gd name="T29" fmla="*/ 309 h 337"/>
              <a:gd name="T30" fmla="*/ 424 w 511"/>
              <a:gd name="T31" fmla="*/ 152 h 337"/>
              <a:gd name="T32" fmla="*/ 431 w 511"/>
              <a:gd name="T33" fmla="*/ 150 h 337"/>
              <a:gd name="T34" fmla="*/ 433 w 511"/>
              <a:gd name="T35" fmla="*/ 187 h 337"/>
              <a:gd name="T36" fmla="*/ 478 w 511"/>
              <a:gd name="T37" fmla="*/ 176 h 337"/>
              <a:gd name="T38" fmla="*/ 465 w 511"/>
              <a:gd name="T39" fmla="*/ 148 h 337"/>
              <a:gd name="T40" fmla="*/ 503 w 511"/>
              <a:gd name="T41" fmla="*/ 171 h 337"/>
              <a:gd name="T42" fmla="*/ 274 w 511"/>
              <a:gd name="T43" fmla="*/ 195 h 337"/>
              <a:gd name="T44" fmla="*/ 237 w 511"/>
              <a:gd name="T45" fmla="*/ 245 h 337"/>
              <a:gd name="T46" fmla="*/ 220 w 511"/>
              <a:gd name="T47" fmla="*/ 245 h 337"/>
              <a:gd name="T48" fmla="*/ 183 w 511"/>
              <a:gd name="T49" fmla="*/ 195 h 337"/>
              <a:gd name="T50" fmla="*/ 200 w 511"/>
              <a:gd name="T51" fmla="*/ 195 h 337"/>
              <a:gd name="T52" fmla="*/ 220 w 511"/>
              <a:gd name="T53" fmla="*/ 223 h 337"/>
              <a:gd name="T54" fmla="*/ 183 w 511"/>
              <a:gd name="T55" fmla="*/ 121 h 337"/>
              <a:gd name="T56" fmla="*/ 220 w 511"/>
              <a:gd name="T57" fmla="*/ 72 h 337"/>
              <a:gd name="T58" fmla="*/ 237 w 511"/>
              <a:gd name="T59" fmla="*/ 72 h 337"/>
              <a:gd name="T60" fmla="*/ 274 w 511"/>
              <a:gd name="T61" fmla="*/ 121 h 337"/>
              <a:gd name="T62" fmla="*/ 257 w 511"/>
              <a:gd name="T63" fmla="*/ 121 h 337"/>
              <a:gd name="T64" fmla="*/ 237 w 511"/>
              <a:gd name="T65" fmla="*/ 94 h 337"/>
              <a:gd name="T66" fmla="*/ 274 w 511"/>
              <a:gd name="T67" fmla="*/ 195 h 337"/>
              <a:gd name="T68" fmla="*/ 268 w 511"/>
              <a:gd name="T69" fmla="*/ 43 h 337"/>
              <a:gd name="T70" fmla="*/ 176 w 511"/>
              <a:gd name="T71" fmla="*/ 43 h 337"/>
              <a:gd name="T72" fmla="*/ 172 w 511"/>
              <a:gd name="T73" fmla="*/ 25 h 337"/>
              <a:gd name="T74" fmla="*/ 280 w 511"/>
              <a:gd name="T75" fmla="*/ 36 h 337"/>
              <a:gd name="T76" fmla="*/ 457 w 511"/>
              <a:gd name="T77" fmla="*/ 177 h 337"/>
              <a:gd name="T78" fmla="*/ 447 w 511"/>
              <a:gd name="T79" fmla="*/ 165 h 337"/>
              <a:gd name="T80" fmla="*/ 447 w 511"/>
              <a:gd name="T81" fmla="*/ 164 h 337"/>
              <a:gd name="T82" fmla="*/ 456 w 511"/>
              <a:gd name="T83" fmla="*/ 168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11" h="337">
                <a:moveTo>
                  <a:pt x="200" y="121"/>
                </a:moveTo>
                <a:cubicBezTo>
                  <a:pt x="200" y="124"/>
                  <a:pt x="200" y="145"/>
                  <a:pt x="220" y="149"/>
                </a:cubicBezTo>
                <a:cubicBezTo>
                  <a:pt x="220" y="94"/>
                  <a:pt x="220" y="94"/>
                  <a:pt x="220" y="94"/>
                </a:cubicBezTo>
                <a:cubicBezTo>
                  <a:pt x="201" y="98"/>
                  <a:pt x="200" y="119"/>
                  <a:pt x="200" y="121"/>
                </a:cubicBezTo>
                <a:close/>
                <a:moveTo>
                  <a:pt x="237" y="223"/>
                </a:moveTo>
                <a:cubicBezTo>
                  <a:pt x="256" y="219"/>
                  <a:pt x="257" y="198"/>
                  <a:pt x="257" y="195"/>
                </a:cubicBezTo>
                <a:cubicBezTo>
                  <a:pt x="257" y="193"/>
                  <a:pt x="256" y="172"/>
                  <a:pt x="237" y="168"/>
                </a:cubicBezTo>
                <a:lnTo>
                  <a:pt x="237" y="223"/>
                </a:lnTo>
                <a:close/>
                <a:moveTo>
                  <a:pt x="509" y="159"/>
                </a:moveTo>
                <a:cubicBezTo>
                  <a:pt x="508" y="158"/>
                  <a:pt x="496" y="129"/>
                  <a:pt x="465" y="129"/>
                </a:cubicBezTo>
                <a:cubicBezTo>
                  <a:pt x="457" y="129"/>
                  <a:pt x="450" y="131"/>
                  <a:pt x="445" y="134"/>
                </a:cubicBezTo>
                <a:cubicBezTo>
                  <a:pt x="438" y="132"/>
                  <a:pt x="431" y="130"/>
                  <a:pt x="422" y="129"/>
                </a:cubicBezTo>
                <a:cubicBezTo>
                  <a:pt x="408" y="9"/>
                  <a:pt x="283" y="0"/>
                  <a:pt x="231" y="0"/>
                </a:cubicBezTo>
                <a:cubicBezTo>
                  <a:pt x="181" y="0"/>
                  <a:pt x="60" y="9"/>
                  <a:pt x="38" y="116"/>
                </a:cubicBezTo>
                <a:cubicBezTo>
                  <a:pt x="18" y="116"/>
                  <a:pt x="18" y="116"/>
                  <a:pt x="18" y="116"/>
                </a:cubicBezTo>
                <a:cubicBezTo>
                  <a:pt x="8" y="116"/>
                  <a:pt x="0" y="124"/>
                  <a:pt x="0" y="135"/>
                </a:cubicBezTo>
                <a:cubicBezTo>
                  <a:pt x="0" y="191"/>
                  <a:pt x="0" y="191"/>
                  <a:pt x="0" y="191"/>
                </a:cubicBezTo>
                <a:cubicBezTo>
                  <a:pt x="0" y="201"/>
                  <a:pt x="8" y="209"/>
                  <a:pt x="18" y="209"/>
                </a:cubicBezTo>
                <a:cubicBezTo>
                  <a:pt x="45" y="209"/>
                  <a:pt x="45" y="209"/>
                  <a:pt x="45" y="209"/>
                </a:cubicBezTo>
                <a:cubicBezTo>
                  <a:pt x="60" y="250"/>
                  <a:pt x="92" y="271"/>
                  <a:pt x="120" y="282"/>
                </a:cubicBezTo>
                <a:cubicBezTo>
                  <a:pt x="125" y="309"/>
                  <a:pt x="125" y="309"/>
                  <a:pt x="125" y="309"/>
                </a:cubicBezTo>
                <a:cubicBezTo>
                  <a:pt x="125" y="324"/>
                  <a:pt x="138" y="337"/>
                  <a:pt x="153" y="337"/>
                </a:cubicBezTo>
                <a:cubicBezTo>
                  <a:pt x="165" y="337"/>
                  <a:pt x="165" y="337"/>
                  <a:pt x="165" y="337"/>
                </a:cubicBezTo>
                <a:cubicBezTo>
                  <a:pt x="180" y="337"/>
                  <a:pt x="192" y="324"/>
                  <a:pt x="192" y="309"/>
                </a:cubicBezTo>
                <a:cubicBezTo>
                  <a:pt x="195" y="293"/>
                  <a:pt x="195" y="293"/>
                  <a:pt x="195" y="293"/>
                </a:cubicBezTo>
                <a:cubicBezTo>
                  <a:pt x="250" y="293"/>
                  <a:pt x="250" y="293"/>
                  <a:pt x="250" y="293"/>
                </a:cubicBezTo>
                <a:cubicBezTo>
                  <a:pt x="253" y="309"/>
                  <a:pt x="253" y="309"/>
                  <a:pt x="253" y="309"/>
                </a:cubicBezTo>
                <a:cubicBezTo>
                  <a:pt x="253" y="324"/>
                  <a:pt x="265" y="337"/>
                  <a:pt x="280" y="337"/>
                </a:cubicBezTo>
                <a:cubicBezTo>
                  <a:pt x="292" y="337"/>
                  <a:pt x="292" y="337"/>
                  <a:pt x="292" y="337"/>
                </a:cubicBezTo>
                <a:cubicBezTo>
                  <a:pt x="307" y="337"/>
                  <a:pt x="320" y="324"/>
                  <a:pt x="320" y="309"/>
                </a:cubicBezTo>
                <a:cubicBezTo>
                  <a:pt x="324" y="286"/>
                  <a:pt x="324" y="286"/>
                  <a:pt x="324" y="286"/>
                </a:cubicBezTo>
                <a:cubicBezTo>
                  <a:pt x="365" y="275"/>
                  <a:pt x="424" y="242"/>
                  <a:pt x="424" y="152"/>
                </a:cubicBezTo>
                <a:cubicBezTo>
                  <a:pt x="424" y="150"/>
                  <a:pt x="424" y="149"/>
                  <a:pt x="424" y="148"/>
                </a:cubicBezTo>
                <a:cubicBezTo>
                  <a:pt x="426" y="149"/>
                  <a:pt x="429" y="149"/>
                  <a:pt x="431" y="150"/>
                </a:cubicBezTo>
                <a:cubicBezTo>
                  <a:pt x="429" y="154"/>
                  <a:pt x="428" y="158"/>
                  <a:pt x="428" y="161"/>
                </a:cubicBezTo>
                <a:cubicBezTo>
                  <a:pt x="427" y="164"/>
                  <a:pt x="425" y="177"/>
                  <a:pt x="433" y="187"/>
                </a:cubicBezTo>
                <a:cubicBezTo>
                  <a:pt x="437" y="191"/>
                  <a:pt x="444" y="196"/>
                  <a:pt x="457" y="196"/>
                </a:cubicBezTo>
                <a:cubicBezTo>
                  <a:pt x="469" y="196"/>
                  <a:pt x="478" y="188"/>
                  <a:pt x="478" y="176"/>
                </a:cubicBezTo>
                <a:cubicBezTo>
                  <a:pt x="478" y="166"/>
                  <a:pt x="473" y="156"/>
                  <a:pt x="465" y="148"/>
                </a:cubicBezTo>
                <a:cubicBezTo>
                  <a:pt x="465" y="148"/>
                  <a:pt x="465" y="148"/>
                  <a:pt x="465" y="148"/>
                </a:cubicBezTo>
                <a:cubicBezTo>
                  <a:pt x="483" y="148"/>
                  <a:pt x="491" y="166"/>
                  <a:pt x="491" y="166"/>
                </a:cubicBezTo>
                <a:cubicBezTo>
                  <a:pt x="493" y="171"/>
                  <a:pt x="499" y="173"/>
                  <a:pt x="503" y="171"/>
                </a:cubicBezTo>
                <a:cubicBezTo>
                  <a:pt x="508" y="169"/>
                  <a:pt x="511" y="164"/>
                  <a:pt x="509" y="159"/>
                </a:cubicBezTo>
                <a:close/>
                <a:moveTo>
                  <a:pt x="274" y="195"/>
                </a:moveTo>
                <a:cubicBezTo>
                  <a:pt x="274" y="210"/>
                  <a:pt x="266" y="236"/>
                  <a:pt x="237" y="240"/>
                </a:cubicBezTo>
                <a:cubicBezTo>
                  <a:pt x="237" y="245"/>
                  <a:pt x="237" y="245"/>
                  <a:pt x="237" y="245"/>
                </a:cubicBezTo>
                <a:cubicBezTo>
                  <a:pt x="237" y="250"/>
                  <a:pt x="233" y="253"/>
                  <a:pt x="228" y="253"/>
                </a:cubicBezTo>
                <a:cubicBezTo>
                  <a:pt x="224" y="253"/>
                  <a:pt x="220" y="250"/>
                  <a:pt x="220" y="245"/>
                </a:cubicBezTo>
                <a:cubicBezTo>
                  <a:pt x="220" y="240"/>
                  <a:pt x="220" y="240"/>
                  <a:pt x="220" y="240"/>
                </a:cubicBezTo>
                <a:cubicBezTo>
                  <a:pt x="191" y="236"/>
                  <a:pt x="183" y="210"/>
                  <a:pt x="183" y="195"/>
                </a:cubicBezTo>
                <a:cubicBezTo>
                  <a:pt x="183" y="191"/>
                  <a:pt x="187" y="187"/>
                  <a:pt x="191" y="187"/>
                </a:cubicBezTo>
                <a:cubicBezTo>
                  <a:pt x="196" y="187"/>
                  <a:pt x="200" y="191"/>
                  <a:pt x="200" y="195"/>
                </a:cubicBezTo>
                <a:cubicBezTo>
                  <a:pt x="200" y="195"/>
                  <a:pt x="200" y="195"/>
                  <a:pt x="200" y="195"/>
                </a:cubicBezTo>
                <a:cubicBezTo>
                  <a:pt x="200" y="198"/>
                  <a:pt x="201" y="219"/>
                  <a:pt x="220" y="223"/>
                </a:cubicBezTo>
                <a:cubicBezTo>
                  <a:pt x="220" y="166"/>
                  <a:pt x="220" y="166"/>
                  <a:pt x="220" y="166"/>
                </a:cubicBezTo>
                <a:cubicBezTo>
                  <a:pt x="191" y="162"/>
                  <a:pt x="183" y="136"/>
                  <a:pt x="183" y="121"/>
                </a:cubicBezTo>
                <a:cubicBezTo>
                  <a:pt x="183" y="107"/>
                  <a:pt x="191" y="81"/>
                  <a:pt x="220" y="77"/>
                </a:cubicBezTo>
                <a:cubicBezTo>
                  <a:pt x="220" y="72"/>
                  <a:pt x="220" y="72"/>
                  <a:pt x="220" y="72"/>
                </a:cubicBezTo>
                <a:cubicBezTo>
                  <a:pt x="220" y="67"/>
                  <a:pt x="224" y="64"/>
                  <a:pt x="228" y="64"/>
                </a:cubicBezTo>
                <a:cubicBezTo>
                  <a:pt x="233" y="64"/>
                  <a:pt x="237" y="67"/>
                  <a:pt x="237" y="72"/>
                </a:cubicBezTo>
                <a:cubicBezTo>
                  <a:pt x="237" y="77"/>
                  <a:pt x="237" y="77"/>
                  <a:pt x="237" y="77"/>
                </a:cubicBezTo>
                <a:cubicBezTo>
                  <a:pt x="266" y="81"/>
                  <a:pt x="274" y="107"/>
                  <a:pt x="274" y="121"/>
                </a:cubicBezTo>
                <a:cubicBezTo>
                  <a:pt x="274" y="126"/>
                  <a:pt x="270" y="130"/>
                  <a:pt x="265" y="130"/>
                </a:cubicBezTo>
                <a:cubicBezTo>
                  <a:pt x="261" y="130"/>
                  <a:pt x="257" y="126"/>
                  <a:pt x="257" y="121"/>
                </a:cubicBezTo>
                <a:cubicBezTo>
                  <a:pt x="257" y="121"/>
                  <a:pt x="257" y="121"/>
                  <a:pt x="257" y="121"/>
                </a:cubicBezTo>
                <a:cubicBezTo>
                  <a:pt x="257" y="119"/>
                  <a:pt x="256" y="98"/>
                  <a:pt x="237" y="94"/>
                </a:cubicBezTo>
                <a:cubicBezTo>
                  <a:pt x="237" y="151"/>
                  <a:pt x="237" y="151"/>
                  <a:pt x="237" y="151"/>
                </a:cubicBezTo>
                <a:cubicBezTo>
                  <a:pt x="266" y="155"/>
                  <a:pt x="274" y="181"/>
                  <a:pt x="274" y="195"/>
                </a:cubicBezTo>
                <a:close/>
                <a:moveTo>
                  <a:pt x="280" y="36"/>
                </a:moveTo>
                <a:cubicBezTo>
                  <a:pt x="278" y="41"/>
                  <a:pt x="273" y="44"/>
                  <a:pt x="268" y="43"/>
                </a:cubicBezTo>
                <a:cubicBezTo>
                  <a:pt x="228" y="32"/>
                  <a:pt x="177" y="43"/>
                  <a:pt x="176" y="43"/>
                </a:cubicBezTo>
                <a:cubicBezTo>
                  <a:pt x="176" y="43"/>
                  <a:pt x="176" y="43"/>
                  <a:pt x="176" y="43"/>
                </a:cubicBezTo>
                <a:cubicBezTo>
                  <a:pt x="171" y="44"/>
                  <a:pt x="166" y="41"/>
                  <a:pt x="165" y="36"/>
                </a:cubicBezTo>
                <a:cubicBezTo>
                  <a:pt x="164" y="31"/>
                  <a:pt x="167" y="26"/>
                  <a:pt x="172" y="25"/>
                </a:cubicBezTo>
                <a:cubicBezTo>
                  <a:pt x="175" y="24"/>
                  <a:pt x="228" y="12"/>
                  <a:pt x="273" y="25"/>
                </a:cubicBezTo>
                <a:cubicBezTo>
                  <a:pt x="278" y="26"/>
                  <a:pt x="281" y="31"/>
                  <a:pt x="280" y="36"/>
                </a:cubicBezTo>
                <a:close/>
                <a:moveTo>
                  <a:pt x="459" y="177"/>
                </a:moveTo>
                <a:cubicBezTo>
                  <a:pt x="458" y="177"/>
                  <a:pt x="458" y="177"/>
                  <a:pt x="457" y="177"/>
                </a:cubicBezTo>
                <a:cubicBezTo>
                  <a:pt x="454" y="177"/>
                  <a:pt x="450" y="177"/>
                  <a:pt x="448" y="175"/>
                </a:cubicBezTo>
                <a:cubicBezTo>
                  <a:pt x="446" y="172"/>
                  <a:pt x="447" y="166"/>
                  <a:pt x="447" y="165"/>
                </a:cubicBezTo>
                <a:cubicBezTo>
                  <a:pt x="447" y="164"/>
                  <a:pt x="447" y="164"/>
                  <a:pt x="447" y="164"/>
                </a:cubicBezTo>
                <a:cubicBezTo>
                  <a:pt x="447" y="164"/>
                  <a:pt x="447" y="164"/>
                  <a:pt x="447" y="164"/>
                </a:cubicBezTo>
                <a:cubicBezTo>
                  <a:pt x="447" y="163"/>
                  <a:pt x="447" y="161"/>
                  <a:pt x="448" y="159"/>
                </a:cubicBezTo>
                <a:cubicBezTo>
                  <a:pt x="452" y="162"/>
                  <a:pt x="454" y="165"/>
                  <a:pt x="456" y="168"/>
                </a:cubicBezTo>
                <a:cubicBezTo>
                  <a:pt x="459" y="173"/>
                  <a:pt x="459" y="176"/>
                  <a:pt x="459" y="17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6" name="组 15"/>
          <p:cNvGrpSpPr/>
          <p:nvPr/>
        </p:nvGrpSpPr>
        <p:grpSpPr>
          <a:xfrm>
            <a:off x="9957353" y="1409864"/>
            <a:ext cx="545090" cy="741532"/>
            <a:chOff x="6873876" y="5411788"/>
            <a:chExt cx="665163" cy="904875"/>
          </a:xfrm>
          <a:solidFill>
            <a:schemeClr val="accent5"/>
          </a:solidFill>
        </p:grpSpPr>
        <p:sp>
          <p:nvSpPr>
            <p:cNvPr id="17" name="Freeform 64"/>
            <p:cNvSpPr>
              <a:spLocks noEditPoints="1"/>
            </p:cNvSpPr>
            <p:nvPr/>
          </p:nvSpPr>
          <p:spPr bwMode="auto">
            <a:xfrm>
              <a:off x="6873876" y="5411788"/>
              <a:ext cx="665163" cy="835025"/>
            </a:xfrm>
            <a:custGeom>
              <a:avLst/>
              <a:gdLst>
                <a:gd name="T0" fmla="*/ 209 w 317"/>
                <a:gd name="T1" fmla="*/ 99 h 398"/>
                <a:gd name="T2" fmla="*/ 119 w 317"/>
                <a:gd name="T3" fmla="*/ 105 h 398"/>
                <a:gd name="T4" fmla="*/ 86 w 317"/>
                <a:gd name="T5" fmla="*/ 99 h 398"/>
                <a:gd name="T6" fmla="*/ 0 w 317"/>
                <a:gd name="T7" fmla="*/ 316 h 398"/>
                <a:gd name="T8" fmla="*/ 230 w 317"/>
                <a:gd name="T9" fmla="*/ 398 h 398"/>
                <a:gd name="T10" fmla="*/ 317 w 317"/>
                <a:gd name="T11" fmla="*/ 214 h 398"/>
                <a:gd name="T12" fmla="*/ 230 w 317"/>
                <a:gd name="T13" fmla="*/ 99 h 398"/>
                <a:gd name="T14" fmla="*/ 171 w 317"/>
                <a:gd name="T15" fmla="*/ 334 h 398"/>
                <a:gd name="T16" fmla="*/ 153 w 317"/>
                <a:gd name="T17" fmla="*/ 334 h 398"/>
                <a:gd name="T18" fmla="*/ 113 w 317"/>
                <a:gd name="T19" fmla="*/ 282 h 398"/>
                <a:gd name="T20" fmla="*/ 131 w 317"/>
                <a:gd name="T21" fmla="*/ 282 h 398"/>
                <a:gd name="T22" fmla="*/ 153 w 317"/>
                <a:gd name="T23" fmla="*/ 311 h 398"/>
                <a:gd name="T24" fmla="*/ 113 w 317"/>
                <a:gd name="T25" fmla="*/ 203 h 398"/>
                <a:gd name="T26" fmla="*/ 153 w 317"/>
                <a:gd name="T27" fmla="*/ 150 h 398"/>
                <a:gd name="T28" fmla="*/ 171 w 317"/>
                <a:gd name="T29" fmla="*/ 150 h 398"/>
                <a:gd name="T30" fmla="*/ 210 w 317"/>
                <a:gd name="T31" fmla="*/ 203 h 398"/>
                <a:gd name="T32" fmla="*/ 192 w 317"/>
                <a:gd name="T33" fmla="*/ 203 h 398"/>
                <a:gd name="T34" fmla="*/ 171 w 317"/>
                <a:gd name="T35" fmla="*/ 173 h 398"/>
                <a:gd name="T36" fmla="*/ 210 w 317"/>
                <a:gd name="T37" fmla="*/ 282 h 398"/>
                <a:gd name="T38" fmla="*/ 211 w 317"/>
                <a:gd name="T39" fmla="*/ 375 h 398"/>
                <a:gd name="T40" fmla="*/ 211 w 317"/>
                <a:gd name="T41" fmla="*/ 364 h 398"/>
                <a:gd name="T42" fmla="*/ 285 w 317"/>
                <a:gd name="T43" fmla="*/ 317 h 398"/>
                <a:gd name="T44" fmla="*/ 296 w 317"/>
                <a:gd name="T45" fmla="*/ 317 h 398"/>
                <a:gd name="T46" fmla="*/ 171 w 317"/>
                <a:gd name="T47" fmla="*/ 252 h 398"/>
                <a:gd name="T48" fmla="*/ 192 w 317"/>
                <a:gd name="T49" fmla="*/ 282 h 398"/>
                <a:gd name="T50" fmla="*/ 131 w 317"/>
                <a:gd name="T51" fmla="*/ 203 h 398"/>
                <a:gd name="T52" fmla="*/ 153 w 317"/>
                <a:gd name="T53" fmla="*/ 173 h 398"/>
                <a:gd name="T54" fmla="*/ 119 w 317"/>
                <a:gd name="T55" fmla="*/ 79 h 398"/>
                <a:gd name="T56" fmla="*/ 203 w 317"/>
                <a:gd name="T57" fmla="*/ 80 h 398"/>
                <a:gd name="T58" fmla="*/ 211 w 317"/>
                <a:gd name="T59" fmla="*/ 0 h 398"/>
                <a:gd name="T60" fmla="*/ 79 w 317"/>
                <a:gd name="T61" fmla="*/ 24 h 398"/>
                <a:gd name="T62" fmla="*/ 119 w 317"/>
                <a:gd name="T63" fmla="*/ 79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17" h="398">
                  <a:moveTo>
                    <a:pt x="230" y="99"/>
                  </a:moveTo>
                  <a:cubicBezTo>
                    <a:pt x="209" y="99"/>
                    <a:pt x="209" y="99"/>
                    <a:pt x="209" y="99"/>
                  </a:cubicBezTo>
                  <a:cubicBezTo>
                    <a:pt x="207" y="103"/>
                    <a:pt x="203" y="105"/>
                    <a:pt x="198" y="105"/>
                  </a:cubicBezTo>
                  <a:cubicBezTo>
                    <a:pt x="119" y="105"/>
                    <a:pt x="119" y="105"/>
                    <a:pt x="119" y="105"/>
                  </a:cubicBezTo>
                  <a:cubicBezTo>
                    <a:pt x="114" y="105"/>
                    <a:pt x="110" y="103"/>
                    <a:pt x="107" y="99"/>
                  </a:cubicBezTo>
                  <a:cubicBezTo>
                    <a:pt x="94" y="99"/>
                    <a:pt x="86" y="99"/>
                    <a:pt x="86" y="99"/>
                  </a:cubicBezTo>
                  <a:cubicBezTo>
                    <a:pt x="86" y="99"/>
                    <a:pt x="0" y="99"/>
                    <a:pt x="0" y="180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0" y="316"/>
                    <a:pt x="0" y="398"/>
                    <a:pt x="86" y="398"/>
                  </a:cubicBezTo>
                  <a:cubicBezTo>
                    <a:pt x="173" y="398"/>
                    <a:pt x="230" y="398"/>
                    <a:pt x="230" y="398"/>
                  </a:cubicBezTo>
                  <a:cubicBezTo>
                    <a:pt x="230" y="398"/>
                    <a:pt x="317" y="398"/>
                    <a:pt x="317" y="316"/>
                  </a:cubicBezTo>
                  <a:cubicBezTo>
                    <a:pt x="317" y="254"/>
                    <a:pt x="317" y="214"/>
                    <a:pt x="317" y="214"/>
                  </a:cubicBezTo>
                  <a:cubicBezTo>
                    <a:pt x="317" y="193"/>
                    <a:pt x="317" y="180"/>
                    <a:pt x="317" y="180"/>
                  </a:cubicBezTo>
                  <a:cubicBezTo>
                    <a:pt x="317" y="180"/>
                    <a:pt x="317" y="99"/>
                    <a:pt x="230" y="99"/>
                  </a:cubicBezTo>
                  <a:close/>
                  <a:moveTo>
                    <a:pt x="171" y="329"/>
                  </a:moveTo>
                  <a:cubicBezTo>
                    <a:pt x="171" y="334"/>
                    <a:pt x="171" y="334"/>
                    <a:pt x="171" y="334"/>
                  </a:cubicBezTo>
                  <a:cubicBezTo>
                    <a:pt x="171" y="339"/>
                    <a:pt x="167" y="343"/>
                    <a:pt x="162" y="343"/>
                  </a:cubicBezTo>
                  <a:cubicBezTo>
                    <a:pt x="157" y="343"/>
                    <a:pt x="153" y="339"/>
                    <a:pt x="153" y="334"/>
                  </a:cubicBezTo>
                  <a:cubicBezTo>
                    <a:pt x="153" y="329"/>
                    <a:pt x="153" y="329"/>
                    <a:pt x="153" y="329"/>
                  </a:cubicBezTo>
                  <a:cubicBezTo>
                    <a:pt x="122" y="325"/>
                    <a:pt x="113" y="297"/>
                    <a:pt x="113" y="282"/>
                  </a:cubicBezTo>
                  <a:cubicBezTo>
                    <a:pt x="113" y="277"/>
                    <a:pt x="117" y="273"/>
                    <a:pt x="122" y="273"/>
                  </a:cubicBezTo>
                  <a:cubicBezTo>
                    <a:pt x="127" y="273"/>
                    <a:pt x="131" y="277"/>
                    <a:pt x="131" y="282"/>
                  </a:cubicBezTo>
                  <a:cubicBezTo>
                    <a:pt x="131" y="282"/>
                    <a:pt x="131" y="282"/>
                    <a:pt x="131" y="282"/>
                  </a:cubicBezTo>
                  <a:cubicBezTo>
                    <a:pt x="131" y="284"/>
                    <a:pt x="132" y="306"/>
                    <a:pt x="153" y="311"/>
                  </a:cubicBezTo>
                  <a:cubicBezTo>
                    <a:pt x="153" y="250"/>
                    <a:pt x="153" y="250"/>
                    <a:pt x="153" y="250"/>
                  </a:cubicBezTo>
                  <a:cubicBezTo>
                    <a:pt x="122" y="246"/>
                    <a:pt x="113" y="218"/>
                    <a:pt x="113" y="203"/>
                  </a:cubicBezTo>
                  <a:cubicBezTo>
                    <a:pt x="113" y="187"/>
                    <a:pt x="122" y="159"/>
                    <a:pt x="153" y="155"/>
                  </a:cubicBezTo>
                  <a:cubicBezTo>
                    <a:pt x="153" y="150"/>
                    <a:pt x="153" y="150"/>
                    <a:pt x="153" y="150"/>
                  </a:cubicBezTo>
                  <a:cubicBezTo>
                    <a:pt x="153" y="145"/>
                    <a:pt x="157" y="141"/>
                    <a:pt x="162" y="141"/>
                  </a:cubicBezTo>
                  <a:cubicBezTo>
                    <a:pt x="167" y="141"/>
                    <a:pt x="171" y="145"/>
                    <a:pt x="171" y="150"/>
                  </a:cubicBezTo>
                  <a:cubicBezTo>
                    <a:pt x="171" y="155"/>
                    <a:pt x="171" y="155"/>
                    <a:pt x="171" y="155"/>
                  </a:cubicBezTo>
                  <a:cubicBezTo>
                    <a:pt x="201" y="159"/>
                    <a:pt x="210" y="187"/>
                    <a:pt x="210" y="203"/>
                  </a:cubicBezTo>
                  <a:cubicBezTo>
                    <a:pt x="210" y="208"/>
                    <a:pt x="206" y="212"/>
                    <a:pt x="201" y="212"/>
                  </a:cubicBezTo>
                  <a:cubicBezTo>
                    <a:pt x="196" y="212"/>
                    <a:pt x="192" y="208"/>
                    <a:pt x="192" y="203"/>
                  </a:cubicBezTo>
                  <a:cubicBezTo>
                    <a:pt x="192" y="203"/>
                    <a:pt x="192" y="203"/>
                    <a:pt x="192" y="203"/>
                  </a:cubicBezTo>
                  <a:cubicBezTo>
                    <a:pt x="192" y="200"/>
                    <a:pt x="191" y="178"/>
                    <a:pt x="171" y="173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201" y="238"/>
                    <a:pt x="210" y="266"/>
                    <a:pt x="210" y="282"/>
                  </a:cubicBezTo>
                  <a:cubicBezTo>
                    <a:pt x="210" y="297"/>
                    <a:pt x="201" y="325"/>
                    <a:pt x="171" y="329"/>
                  </a:cubicBezTo>
                  <a:close/>
                  <a:moveTo>
                    <a:pt x="211" y="375"/>
                  </a:moveTo>
                  <a:cubicBezTo>
                    <a:pt x="208" y="375"/>
                    <a:pt x="205" y="373"/>
                    <a:pt x="205" y="370"/>
                  </a:cubicBezTo>
                  <a:cubicBezTo>
                    <a:pt x="205" y="366"/>
                    <a:pt x="208" y="364"/>
                    <a:pt x="211" y="364"/>
                  </a:cubicBezTo>
                  <a:cubicBezTo>
                    <a:pt x="283" y="364"/>
                    <a:pt x="285" y="319"/>
                    <a:pt x="285" y="317"/>
                  </a:cubicBezTo>
                  <a:cubicBezTo>
                    <a:pt x="285" y="317"/>
                    <a:pt x="285" y="317"/>
                    <a:pt x="285" y="317"/>
                  </a:cubicBezTo>
                  <a:cubicBezTo>
                    <a:pt x="285" y="313"/>
                    <a:pt x="287" y="311"/>
                    <a:pt x="290" y="311"/>
                  </a:cubicBezTo>
                  <a:cubicBezTo>
                    <a:pt x="294" y="311"/>
                    <a:pt x="296" y="313"/>
                    <a:pt x="296" y="317"/>
                  </a:cubicBezTo>
                  <a:cubicBezTo>
                    <a:pt x="296" y="317"/>
                    <a:pt x="295" y="375"/>
                    <a:pt x="211" y="375"/>
                  </a:cubicBezTo>
                  <a:close/>
                  <a:moveTo>
                    <a:pt x="171" y="252"/>
                  </a:moveTo>
                  <a:cubicBezTo>
                    <a:pt x="171" y="311"/>
                    <a:pt x="171" y="311"/>
                    <a:pt x="171" y="311"/>
                  </a:cubicBezTo>
                  <a:cubicBezTo>
                    <a:pt x="191" y="306"/>
                    <a:pt x="192" y="284"/>
                    <a:pt x="192" y="282"/>
                  </a:cubicBezTo>
                  <a:cubicBezTo>
                    <a:pt x="192" y="279"/>
                    <a:pt x="191" y="257"/>
                    <a:pt x="171" y="252"/>
                  </a:cubicBezTo>
                  <a:close/>
                  <a:moveTo>
                    <a:pt x="131" y="203"/>
                  </a:moveTo>
                  <a:cubicBezTo>
                    <a:pt x="131" y="205"/>
                    <a:pt x="132" y="227"/>
                    <a:pt x="153" y="232"/>
                  </a:cubicBezTo>
                  <a:cubicBezTo>
                    <a:pt x="153" y="173"/>
                    <a:pt x="153" y="173"/>
                    <a:pt x="153" y="173"/>
                  </a:cubicBezTo>
                  <a:cubicBezTo>
                    <a:pt x="132" y="178"/>
                    <a:pt x="131" y="200"/>
                    <a:pt x="131" y="203"/>
                  </a:cubicBezTo>
                  <a:close/>
                  <a:moveTo>
                    <a:pt x="119" y="79"/>
                  </a:moveTo>
                  <a:cubicBezTo>
                    <a:pt x="198" y="79"/>
                    <a:pt x="198" y="79"/>
                    <a:pt x="198" y="79"/>
                  </a:cubicBezTo>
                  <a:cubicBezTo>
                    <a:pt x="200" y="79"/>
                    <a:pt x="202" y="79"/>
                    <a:pt x="203" y="80"/>
                  </a:cubicBezTo>
                  <a:cubicBezTo>
                    <a:pt x="218" y="63"/>
                    <a:pt x="238" y="39"/>
                    <a:pt x="238" y="24"/>
                  </a:cubicBezTo>
                  <a:cubicBezTo>
                    <a:pt x="238" y="0"/>
                    <a:pt x="211" y="0"/>
                    <a:pt x="211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5" y="0"/>
                    <a:pt x="79" y="0"/>
                    <a:pt x="79" y="24"/>
                  </a:cubicBezTo>
                  <a:cubicBezTo>
                    <a:pt x="79" y="39"/>
                    <a:pt x="98" y="63"/>
                    <a:pt x="113" y="80"/>
                  </a:cubicBezTo>
                  <a:cubicBezTo>
                    <a:pt x="115" y="79"/>
                    <a:pt x="117" y="79"/>
                    <a:pt x="119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65"/>
            <p:cNvSpPr>
              <a:spLocks noEditPoints="1"/>
            </p:cNvSpPr>
            <p:nvPr/>
          </p:nvSpPr>
          <p:spPr bwMode="auto">
            <a:xfrm>
              <a:off x="6873876" y="5578475"/>
              <a:ext cx="665163" cy="738188"/>
            </a:xfrm>
            <a:custGeom>
              <a:avLst/>
              <a:gdLst>
                <a:gd name="T0" fmla="*/ 230 w 317"/>
                <a:gd name="T1" fmla="*/ 319 h 352"/>
                <a:gd name="T2" fmla="*/ 86 w 317"/>
                <a:gd name="T3" fmla="*/ 319 h 352"/>
                <a:gd name="T4" fmla="*/ 0 w 317"/>
                <a:gd name="T5" fmla="*/ 237 h 352"/>
                <a:gd name="T6" fmla="*/ 0 w 317"/>
                <a:gd name="T7" fmla="*/ 271 h 352"/>
                <a:gd name="T8" fmla="*/ 86 w 317"/>
                <a:gd name="T9" fmla="*/ 352 h 352"/>
                <a:gd name="T10" fmla="*/ 230 w 317"/>
                <a:gd name="T11" fmla="*/ 352 h 352"/>
                <a:gd name="T12" fmla="*/ 317 w 317"/>
                <a:gd name="T13" fmla="*/ 271 h 352"/>
                <a:gd name="T14" fmla="*/ 317 w 317"/>
                <a:gd name="T15" fmla="*/ 237 h 352"/>
                <a:gd name="T16" fmla="*/ 230 w 317"/>
                <a:gd name="T17" fmla="*/ 319 h 352"/>
                <a:gd name="T18" fmla="*/ 119 w 317"/>
                <a:gd name="T19" fmla="*/ 26 h 352"/>
                <a:gd name="T20" fmla="*/ 198 w 317"/>
                <a:gd name="T21" fmla="*/ 26 h 352"/>
                <a:gd name="T22" fmla="*/ 209 w 317"/>
                <a:gd name="T23" fmla="*/ 20 h 352"/>
                <a:gd name="T24" fmla="*/ 211 w 317"/>
                <a:gd name="T25" fmla="*/ 13 h 352"/>
                <a:gd name="T26" fmla="*/ 203 w 317"/>
                <a:gd name="T27" fmla="*/ 1 h 352"/>
                <a:gd name="T28" fmla="*/ 198 w 317"/>
                <a:gd name="T29" fmla="*/ 0 h 352"/>
                <a:gd name="T30" fmla="*/ 119 w 317"/>
                <a:gd name="T31" fmla="*/ 0 h 352"/>
                <a:gd name="T32" fmla="*/ 113 w 317"/>
                <a:gd name="T33" fmla="*/ 1 h 352"/>
                <a:gd name="T34" fmla="*/ 105 w 317"/>
                <a:gd name="T35" fmla="*/ 13 h 352"/>
                <a:gd name="T36" fmla="*/ 107 w 317"/>
                <a:gd name="T37" fmla="*/ 20 h 352"/>
                <a:gd name="T38" fmla="*/ 119 w 317"/>
                <a:gd name="T39" fmla="*/ 26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7" h="352">
                  <a:moveTo>
                    <a:pt x="230" y="319"/>
                  </a:moveTo>
                  <a:cubicBezTo>
                    <a:pt x="230" y="319"/>
                    <a:pt x="173" y="319"/>
                    <a:pt x="86" y="319"/>
                  </a:cubicBezTo>
                  <a:cubicBezTo>
                    <a:pt x="0" y="319"/>
                    <a:pt x="0" y="237"/>
                    <a:pt x="0" y="237"/>
                  </a:cubicBezTo>
                  <a:cubicBezTo>
                    <a:pt x="0" y="259"/>
                    <a:pt x="0" y="271"/>
                    <a:pt x="0" y="271"/>
                  </a:cubicBezTo>
                  <a:cubicBezTo>
                    <a:pt x="0" y="271"/>
                    <a:pt x="0" y="352"/>
                    <a:pt x="86" y="352"/>
                  </a:cubicBezTo>
                  <a:cubicBezTo>
                    <a:pt x="173" y="352"/>
                    <a:pt x="230" y="352"/>
                    <a:pt x="230" y="352"/>
                  </a:cubicBezTo>
                  <a:cubicBezTo>
                    <a:pt x="230" y="352"/>
                    <a:pt x="317" y="352"/>
                    <a:pt x="317" y="271"/>
                  </a:cubicBezTo>
                  <a:cubicBezTo>
                    <a:pt x="317" y="237"/>
                    <a:pt x="317" y="237"/>
                    <a:pt x="317" y="237"/>
                  </a:cubicBezTo>
                  <a:cubicBezTo>
                    <a:pt x="317" y="319"/>
                    <a:pt x="230" y="319"/>
                    <a:pt x="230" y="319"/>
                  </a:cubicBezTo>
                  <a:close/>
                  <a:moveTo>
                    <a:pt x="119" y="26"/>
                  </a:moveTo>
                  <a:cubicBezTo>
                    <a:pt x="198" y="26"/>
                    <a:pt x="198" y="26"/>
                    <a:pt x="198" y="26"/>
                  </a:cubicBezTo>
                  <a:cubicBezTo>
                    <a:pt x="203" y="26"/>
                    <a:pt x="207" y="24"/>
                    <a:pt x="209" y="20"/>
                  </a:cubicBezTo>
                  <a:cubicBezTo>
                    <a:pt x="210" y="18"/>
                    <a:pt x="211" y="16"/>
                    <a:pt x="211" y="13"/>
                  </a:cubicBezTo>
                  <a:cubicBezTo>
                    <a:pt x="211" y="8"/>
                    <a:pt x="208" y="3"/>
                    <a:pt x="203" y="1"/>
                  </a:cubicBezTo>
                  <a:cubicBezTo>
                    <a:pt x="202" y="0"/>
                    <a:pt x="200" y="0"/>
                    <a:pt x="198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7" y="0"/>
                    <a:pt x="115" y="0"/>
                    <a:pt x="113" y="1"/>
                  </a:cubicBezTo>
                  <a:cubicBezTo>
                    <a:pt x="109" y="3"/>
                    <a:pt x="105" y="8"/>
                    <a:pt x="105" y="13"/>
                  </a:cubicBezTo>
                  <a:cubicBezTo>
                    <a:pt x="105" y="16"/>
                    <a:pt x="106" y="18"/>
                    <a:pt x="107" y="20"/>
                  </a:cubicBezTo>
                  <a:cubicBezTo>
                    <a:pt x="110" y="24"/>
                    <a:pt x="114" y="26"/>
                    <a:pt x="119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" name="组 18"/>
          <p:cNvGrpSpPr/>
          <p:nvPr/>
        </p:nvGrpSpPr>
        <p:grpSpPr>
          <a:xfrm>
            <a:off x="4366870" y="1381947"/>
            <a:ext cx="743104" cy="797366"/>
            <a:chOff x="5492751" y="1990725"/>
            <a:chExt cx="782637" cy="839788"/>
          </a:xfrm>
          <a:solidFill>
            <a:schemeClr val="accent2"/>
          </a:solidFill>
        </p:grpSpPr>
        <p:pic>
          <p:nvPicPr>
            <p:cNvPr id="20" name="Picture 6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2751" y="2403475"/>
              <a:ext cx="19050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6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6338" y="2493963"/>
              <a:ext cx="1905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Freeform 62"/>
            <p:cNvSpPr>
              <a:spLocks noEditPoints="1"/>
            </p:cNvSpPr>
            <p:nvPr/>
          </p:nvSpPr>
          <p:spPr bwMode="auto">
            <a:xfrm>
              <a:off x="5502276" y="2133600"/>
              <a:ext cx="762000" cy="696913"/>
            </a:xfrm>
            <a:custGeom>
              <a:avLst/>
              <a:gdLst>
                <a:gd name="T0" fmla="*/ 363 w 363"/>
                <a:gd name="T1" fmla="*/ 177 h 332"/>
                <a:gd name="T2" fmla="*/ 284 w 363"/>
                <a:gd name="T3" fmla="*/ 244 h 332"/>
                <a:gd name="T4" fmla="*/ 205 w 363"/>
                <a:gd name="T5" fmla="*/ 177 h 332"/>
                <a:gd name="T6" fmla="*/ 260 w 363"/>
                <a:gd name="T7" fmla="*/ 113 h 332"/>
                <a:gd name="T8" fmla="*/ 260 w 363"/>
                <a:gd name="T9" fmla="*/ 1 h 332"/>
                <a:gd name="T10" fmla="*/ 181 w 363"/>
                <a:gd name="T11" fmla="*/ 67 h 332"/>
                <a:gd name="T12" fmla="*/ 102 w 363"/>
                <a:gd name="T13" fmla="*/ 0 h 332"/>
                <a:gd name="T14" fmla="*/ 102 w 363"/>
                <a:gd name="T15" fmla="*/ 0 h 332"/>
                <a:gd name="T16" fmla="*/ 102 w 363"/>
                <a:gd name="T17" fmla="*/ 73 h 332"/>
                <a:gd name="T18" fmla="*/ 158 w 363"/>
                <a:gd name="T19" fmla="*/ 137 h 332"/>
                <a:gd name="T20" fmla="*/ 79 w 363"/>
                <a:gd name="T21" fmla="*/ 204 h 332"/>
                <a:gd name="T22" fmla="*/ 0 w 363"/>
                <a:gd name="T23" fmla="*/ 138 h 332"/>
                <a:gd name="T24" fmla="*/ 0 w 363"/>
                <a:gd name="T25" fmla="*/ 261 h 332"/>
                <a:gd name="T26" fmla="*/ 0 w 363"/>
                <a:gd name="T27" fmla="*/ 263 h 332"/>
                <a:gd name="T28" fmla="*/ 0 w 363"/>
                <a:gd name="T29" fmla="*/ 265 h 332"/>
                <a:gd name="T30" fmla="*/ 79 w 363"/>
                <a:gd name="T31" fmla="*/ 332 h 332"/>
                <a:gd name="T32" fmla="*/ 158 w 363"/>
                <a:gd name="T33" fmla="*/ 265 h 332"/>
                <a:gd name="T34" fmla="*/ 158 w 363"/>
                <a:gd name="T35" fmla="*/ 263 h 332"/>
                <a:gd name="T36" fmla="*/ 158 w 363"/>
                <a:gd name="T37" fmla="*/ 261 h 332"/>
                <a:gd name="T38" fmla="*/ 158 w 363"/>
                <a:gd name="T39" fmla="*/ 255 h 332"/>
                <a:gd name="T40" fmla="*/ 181 w 363"/>
                <a:gd name="T41" fmla="*/ 258 h 332"/>
                <a:gd name="T42" fmla="*/ 205 w 363"/>
                <a:gd name="T43" fmla="*/ 255 h 332"/>
                <a:gd name="T44" fmla="*/ 205 w 363"/>
                <a:gd name="T45" fmla="*/ 265 h 332"/>
                <a:gd name="T46" fmla="*/ 205 w 363"/>
                <a:gd name="T47" fmla="*/ 265 h 332"/>
                <a:gd name="T48" fmla="*/ 284 w 363"/>
                <a:gd name="T49" fmla="*/ 332 h 332"/>
                <a:gd name="T50" fmla="*/ 363 w 363"/>
                <a:gd name="T51" fmla="*/ 265 h 332"/>
                <a:gd name="T52" fmla="*/ 363 w 363"/>
                <a:gd name="T53" fmla="*/ 265 h 332"/>
                <a:gd name="T54" fmla="*/ 363 w 363"/>
                <a:gd name="T55" fmla="*/ 177 h 332"/>
                <a:gd name="T56" fmla="*/ 132 w 363"/>
                <a:gd name="T57" fmla="*/ 305 h 332"/>
                <a:gd name="T58" fmla="*/ 79 w 363"/>
                <a:gd name="T59" fmla="*/ 323 h 332"/>
                <a:gd name="T60" fmla="*/ 72 w 363"/>
                <a:gd name="T61" fmla="*/ 317 h 332"/>
                <a:gd name="T62" fmla="*/ 79 w 363"/>
                <a:gd name="T63" fmla="*/ 310 h 332"/>
                <a:gd name="T64" fmla="*/ 124 w 363"/>
                <a:gd name="T65" fmla="*/ 295 h 332"/>
                <a:gd name="T66" fmla="*/ 133 w 363"/>
                <a:gd name="T67" fmla="*/ 295 h 332"/>
                <a:gd name="T68" fmla="*/ 132 w 363"/>
                <a:gd name="T69" fmla="*/ 305 h 332"/>
                <a:gd name="T70" fmla="*/ 181 w 363"/>
                <a:gd name="T71" fmla="*/ 250 h 332"/>
                <a:gd name="T72" fmla="*/ 175 w 363"/>
                <a:gd name="T73" fmla="*/ 243 h 332"/>
                <a:gd name="T74" fmla="*/ 181 w 363"/>
                <a:gd name="T75" fmla="*/ 236 h 332"/>
                <a:gd name="T76" fmla="*/ 205 w 363"/>
                <a:gd name="T77" fmla="*/ 232 h 332"/>
                <a:gd name="T78" fmla="*/ 205 w 363"/>
                <a:gd name="T79" fmla="*/ 246 h 332"/>
                <a:gd name="T80" fmla="*/ 181 w 363"/>
                <a:gd name="T81" fmla="*/ 250 h 332"/>
                <a:gd name="T82" fmla="*/ 337 w 363"/>
                <a:gd name="T83" fmla="*/ 304 h 332"/>
                <a:gd name="T84" fmla="*/ 284 w 363"/>
                <a:gd name="T85" fmla="*/ 323 h 332"/>
                <a:gd name="T86" fmla="*/ 277 w 363"/>
                <a:gd name="T87" fmla="*/ 316 h 332"/>
                <a:gd name="T88" fmla="*/ 284 w 363"/>
                <a:gd name="T89" fmla="*/ 310 h 332"/>
                <a:gd name="T90" fmla="*/ 329 w 363"/>
                <a:gd name="T91" fmla="*/ 294 h 332"/>
                <a:gd name="T92" fmla="*/ 338 w 363"/>
                <a:gd name="T93" fmla="*/ 295 h 332"/>
                <a:gd name="T94" fmla="*/ 337 w 363"/>
                <a:gd name="T95" fmla="*/ 304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63" h="332">
                  <a:moveTo>
                    <a:pt x="363" y="177"/>
                  </a:moveTo>
                  <a:cubicBezTo>
                    <a:pt x="363" y="214"/>
                    <a:pt x="328" y="244"/>
                    <a:pt x="284" y="244"/>
                  </a:cubicBezTo>
                  <a:cubicBezTo>
                    <a:pt x="240" y="244"/>
                    <a:pt x="205" y="214"/>
                    <a:pt x="205" y="177"/>
                  </a:cubicBezTo>
                  <a:cubicBezTo>
                    <a:pt x="205" y="147"/>
                    <a:pt x="228" y="121"/>
                    <a:pt x="260" y="113"/>
                  </a:cubicBezTo>
                  <a:cubicBezTo>
                    <a:pt x="260" y="1"/>
                    <a:pt x="260" y="1"/>
                    <a:pt x="260" y="1"/>
                  </a:cubicBezTo>
                  <a:cubicBezTo>
                    <a:pt x="260" y="37"/>
                    <a:pt x="225" y="67"/>
                    <a:pt x="181" y="67"/>
                  </a:cubicBezTo>
                  <a:cubicBezTo>
                    <a:pt x="137" y="67"/>
                    <a:pt x="102" y="37"/>
                    <a:pt x="102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02" y="73"/>
                    <a:pt x="102" y="73"/>
                    <a:pt x="102" y="73"/>
                  </a:cubicBezTo>
                  <a:cubicBezTo>
                    <a:pt x="135" y="81"/>
                    <a:pt x="158" y="107"/>
                    <a:pt x="158" y="137"/>
                  </a:cubicBezTo>
                  <a:cubicBezTo>
                    <a:pt x="158" y="174"/>
                    <a:pt x="123" y="204"/>
                    <a:pt x="79" y="204"/>
                  </a:cubicBezTo>
                  <a:cubicBezTo>
                    <a:pt x="35" y="204"/>
                    <a:pt x="0" y="174"/>
                    <a:pt x="0" y="138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0" y="262"/>
                    <a:pt x="0" y="262"/>
                    <a:pt x="0" y="263"/>
                  </a:cubicBezTo>
                  <a:cubicBezTo>
                    <a:pt x="0" y="264"/>
                    <a:pt x="0" y="264"/>
                    <a:pt x="0" y="265"/>
                  </a:cubicBezTo>
                  <a:cubicBezTo>
                    <a:pt x="0" y="302"/>
                    <a:pt x="35" y="332"/>
                    <a:pt x="79" y="332"/>
                  </a:cubicBezTo>
                  <a:cubicBezTo>
                    <a:pt x="123" y="332"/>
                    <a:pt x="158" y="302"/>
                    <a:pt x="158" y="265"/>
                  </a:cubicBezTo>
                  <a:cubicBezTo>
                    <a:pt x="158" y="264"/>
                    <a:pt x="158" y="264"/>
                    <a:pt x="158" y="263"/>
                  </a:cubicBezTo>
                  <a:cubicBezTo>
                    <a:pt x="158" y="262"/>
                    <a:pt x="158" y="262"/>
                    <a:pt x="158" y="261"/>
                  </a:cubicBezTo>
                  <a:cubicBezTo>
                    <a:pt x="158" y="255"/>
                    <a:pt x="158" y="255"/>
                    <a:pt x="158" y="255"/>
                  </a:cubicBezTo>
                  <a:cubicBezTo>
                    <a:pt x="166" y="257"/>
                    <a:pt x="173" y="258"/>
                    <a:pt x="181" y="258"/>
                  </a:cubicBezTo>
                  <a:cubicBezTo>
                    <a:pt x="189" y="258"/>
                    <a:pt x="197" y="257"/>
                    <a:pt x="205" y="255"/>
                  </a:cubicBezTo>
                  <a:cubicBezTo>
                    <a:pt x="205" y="265"/>
                    <a:pt x="205" y="265"/>
                    <a:pt x="205" y="265"/>
                  </a:cubicBezTo>
                  <a:cubicBezTo>
                    <a:pt x="205" y="265"/>
                    <a:pt x="205" y="265"/>
                    <a:pt x="205" y="265"/>
                  </a:cubicBezTo>
                  <a:cubicBezTo>
                    <a:pt x="205" y="302"/>
                    <a:pt x="240" y="332"/>
                    <a:pt x="284" y="332"/>
                  </a:cubicBezTo>
                  <a:cubicBezTo>
                    <a:pt x="328" y="332"/>
                    <a:pt x="363" y="302"/>
                    <a:pt x="363" y="265"/>
                  </a:cubicBezTo>
                  <a:cubicBezTo>
                    <a:pt x="363" y="265"/>
                    <a:pt x="363" y="265"/>
                    <a:pt x="363" y="265"/>
                  </a:cubicBezTo>
                  <a:lnTo>
                    <a:pt x="363" y="177"/>
                  </a:lnTo>
                  <a:close/>
                  <a:moveTo>
                    <a:pt x="132" y="305"/>
                  </a:moveTo>
                  <a:cubicBezTo>
                    <a:pt x="118" y="317"/>
                    <a:pt x="99" y="323"/>
                    <a:pt x="79" y="323"/>
                  </a:cubicBezTo>
                  <a:cubicBezTo>
                    <a:pt x="75" y="323"/>
                    <a:pt x="72" y="321"/>
                    <a:pt x="72" y="317"/>
                  </a:cubicBezTo>
                  <a:cubicBezTo>
                    <a:pt x="72" y="313"/>
                    <a:pt x="75" y="310"/>
                    <a:pt x="79" y="310"/>
                  </a:cubicBezTo>
                  <a:cubicBezTo>
                    <a:pt x="96" y="310"/>
                    <a:pt x="112" y="305"/>
                    <a:pt x="124" y="295"/>
                  </a:cubicBezTo>
                  <a:cubicBezTo>
                    <a:pt x="126" y="292"/>
                    <a:pt x="131" y="293"/>
                    <a:pt x="133" y="295"/>
                  </a:cubicBezTo>
                  <a:cubicBezTo>
                    <a:pt x="135" y="298"/>
                    <a:pt x="135" y="302"/>
                    <a:pt x="132" y="305"/>
                  </a:cubicBezTo>
                  <a:close/>
                  <a:moveTo>
                    <a:pt x="181" y="250"/>
                  </a:moveTo>
                  <a:cubicBezTo>
                    <a:pt x="178" y="250"/>
                    <a:pt x="175" y="247"/>
                    <a:pt x="175" y="243"/>
                  </a:cubicBezTo>
                  <a:cubicBezTo>
                    <a:pt x="175" y="239"/>
                    <a:pt x="178" y="236"/>
                    <a:pt x="181" y="236"/>
                  </a:cubicBezTo>
                  <a:cubicBezTo>
                    <a:pt x="189" y="236"/>
                    <a:pt x="197" y="235"/>
                    <a:pt x="205" y="232"/>
                  </a:cubicBezTo>
                  <a:cubicBezTo>
                    <a:pt x="205" y="246"/>
                    <a:pt x="205" y="246"/>
                    <a:pt x="205" y="246"/>
                  </a:cubicBezTo>
                  <a:cubicBezTo>
                    <a:pt x="197" y="248"/>
                    <a:pt x="189" y="250"/>
                    <a:pt x="181" y="250"/>
                  </a:cubicBezTo>
                  <a:close/>
                  <a:moveTo>
                    <a:pt x="337" y="304"/>
                  </a:moveTo>
                  <a:cubicBezTo>
                    <a:pt x="323" y="316"/>
                    <a:pt x="304" y="323"/>
                    <a:pt x="284" y="323"/>
                  </a:cubicBezTo>
                  <a:cubicBezTo>
                    <a:pt x="280" y="323"/>
                    <a:pt x="277" y="320"/>
                    <a:pt x="277" y="316"/>
                  </a:cubicBezTo>
                  <a:cubicBezTo>
                    <a:pt x="277" y="313"/>
                    <a:pt x="280" y="310"/>
                    <a:pt x="284" y="310"/>
                  </a:cubicBezTo>
                  <a:cubicBezTo>
                    <a:pt x="301" y="310"/>
                    <a:pt x="317" y="304"/>
                    <a:pt x="329" y="294"/>
                  </a:cubicBezTo>
                  <a:cubicBezTo>
                    <a:pt x="331" y="292"/>
                    <a:pt x="336" y="292"/>
                    <a:pt x="338" y="295"/>
                  </a:cubicBezTo>
                  <a:cubicBezTo>
                    <a:pt x="340" y="298"/>
                    <a:pt x="340" y="302"/>
                    <a:pt x="337" y="3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63"/>
            <p:cNvSpPr>
              <a:spLocks noEditPoints="1"/>
            </p:cNvSpPr>
            <p:nvPr/>
          </p:nvSpPr>
          <p:spPr bwMode="auto">
            <a:xfrm>
              <a:off x="5502276" y="1990725"/>
              <a:ext cx="762000" cy="655638"/>
            </a:xfrm>
            <a:custGeom>
              <a:avLst/>
              <a:gdLst>
                <a:gd name="T0" fmla="*/ 175 w 363"/>
                <a:gd name="T1" fmla="*/ 55 h 312"/>
                <a:gd name="T2" fmla="*/ 261 w 363"/>
                <a:gd name="T3" fmla="*/ 68 h 312"/>
                <a:gd name="T4" fmla="*/ 102 w 363"/>
                <a:gd name="T5" fmla="*/ 68 h 312"/>
                <a:gd name="T6" fmla="*/ 156 w 363"/>
                <a:gd name="T7" fmla="*/ 77 h 312"/>
                <a:gd name="T8" fmla="*/ 168 w 363"/>
                <a:gd name="T9" fmla="*/ 77 h 312"/>
                <a:gd name="T10" fmla="*/ 156 w 363"/>
                <a:gd name="T11" fmla="*/ 45 h 312"/>
                <a:gd name="T12" fmla="*/ 181 w 363"/>
                <a:gd name="T13" fmla="*/ 18 h 312"/>
                <a:gd name="T14" fmla="*/ 206 w 363"/>
                <a:gd name="T15" fmla="*/ 45 h 312"/>
                <a:gd name="T16" fmla="*/ 194 w 363"/>
                <a:gd name="T17" fmla="*/ 45 h 312"/>
                <a:gd name="T18" fmla="*/ 206 w 363"/>
                <a:gd name="T19" fmla="*/ 77 h 312"/>
                <a:gd name="T20" fmla="*/ 181 w 363"/>
                <a:gd name="T21" fmla="*/ 104 h 312"/>
                <a:gd name="T22" fmla="*/ 156 w 363"/>
                <a:gd name="T23" fmla="*/ 77 h 312"/>
                <a:gd name="T24" fmla="*/ 175 w 363"/>
                <a:gd name="T25" fmla="*/ 120 h 312"/>
                <a:gd name="T26" fmla="*/ 235 w 363"/>
                <a:gd name="T27" fmla="*/ 99 h 312"/>
                <a:gd name="T28" fmla="*/ 187 w 363"/>
                <a:gd name="T29" fmla="*/ 67 h 312"/>
                <a:gd name="T30" fmla="*/ 102 w 363"/>
                <a:gd name="T31" fmla="*/ 141 h 312"/>
                <a:gd name="T32" fmla="*/ 0 w 363"/>
                <a:gd name="T33" fmla="*/ 205 h 312"/>
                <a:gd name="T34" fmla="*/ 79 w 363"/>
                <a:gd name="T35" fmla="*/ 272 h 312"/>
                <a:gd name="T36" fmla="*/ 45 w 363"/>
                <a:gd name="T37" fmla="*/ 191 h 312"/>
                <a:gd name="T38" fmla="*/ 80 w 363"/>
                <a:gd name="T39" fmla="*/ 161 h 312"/>
                <a:gd name="T40" fmla="*/ 93 w 363"/>
                <a:gd name="T41" fmla="*/ 184 h 312"/>
                <a:gd name="T42" fmla="*/ 67 w 363"/>
                <a:gd name="T43" fmla="*/ 184 h 312"/>
                <a:gd name="T44" fmla="*/ 79 w 363"/>
                <a:gd name="T45" fmla="*/ 191 h 312"/>
                <a:gd name="T46" fmla="*/ 45 w 363"/>
                <a:gd name="T47" fmla="*/ 191 h 312"/>
                <a:gd name="T48" fmla="*/ 52 w 363"/>
                <a:gd name="T49" fmla="*/ 204 h 312"/>
                <a:gd name="T50" fmla="*/ 80 w 363"/>
                <a:gd name="T51" fmla="*/ 196 h 312"/>
                <a:gd name="T52" fmla="*/ 66 w 363"/>
                <a:gd name="T53" fmla="*/ 205 h 312"/>
                <a:gd name="T54" fmla="*/ 102 w 363"/>
                <a:gd name="T55" fmla="*/ 217 h 312"/>
                <a:gd name="T56" fmla="*/ 102 w 363"/>
                <a:gd name="T57" fmla="*/ 229 h 312"/>
                <a:gd name="T58" fmla="*/ 132 w 363"/>
                <a:gd name="T59" fmla="*/ 246 h 312"/>
                <a:gd name="T60" fmla="*/ 79 w 363"/>
                <a:gd name="T61" fmla="*/ 251 h 312"/>
                <a:gd name="T62" fmla="*/ 132 w 363"/>
                <a:gd name="T63" fmla="*/ 246 h 312"/>
                <a:gd name="T64" fmla="*/ 284 w 363"/>
                <a:gd name="T65" fmla="*/ 178 h 312"/>
                <a:gd name="T66" fmla="*/ 284 w 363"/>
                <a:gd name="T67" fmla="*/ 312 h 312"/>
                <a:gd name="T68" fmla="*/ 363 w 363"/>
                <a:gd name="T69" fmla="*/ 245 h 312"/>
                <a:gd name="T70" fmla="*/ 241 w 363"/>
                <a:gd name="T71" fmla="*/ 243 h 312"/>
                <a:gd name="T72" fmla="*/ 247 w 363"/>
                <a:gd name="T73" fmla="*/ 228 h 312"/>
                <a:gd name="T74" fmla="*/ 287 w 363"/>
                <a:gd name="T75" fmla="*/ 209 h 312"/>
                <a:gd name="T76" fmla="*/ 315 w 363"/>
                <a:gd name="T77" fmla="*/ 231 h 312"/>
                <a:gd name="T78" fmla="*/ 267 w 363"/>
                <a:gd name="T79" fmla="*/ 228 h 312"/>
                <a:gd name="T80" fmla="*/ 297 w 363"/>
                <a:gd name="T81" fmla="*/ 239 h 312"/>
                <a:gd name="T82" fmla="*/ 293 w 363"/>
                <a:gd name="T83" fmla="*/ 249 h 312"/>
                <a:gd name="T84" fmla="*/ 306 w 363"/>
                <a:gd name="T85" fmla="*/ 249 h 312"/>
                <a:gd name="T86" fmla="*/ 317 w 363"/>
                <a:gd name="T87" fmla="*/ 255 h 312"/>
                <a:gd name="T88" fmla="*/ 253 w 363"/>
                <a:gd name="T89" fmla="*/ 249 h 312"/>
                <a:gd name="T90" fmla="*/ 277 w 363"/>
                <a:gd name="T91" fmla="*/ 298 h 312"/>
                <a:gd name="T92" fmla="*/ 338 w 363"/>
                <a:gd name="T93" fmla="*/ 276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63" h="312">
                  <a:moveTo>
                    <a:pt x="175" y="35"/>
                  </a:moveTo>
                  <a:cubicBezTo>
                    <a:pt x="169" y="38"/>
                    <a:pt x="168" y="44"/>
                    <a:pt x="168" y="45"/>
                  </a:cubicBezTo>
                  <a:cubicBezTo>
                    <a:pt x="168" y="46"/>
                    <a:pt x="169" y="53"/>
                    <a:pt x="175" y="55"/>
                  </a:cubicBezTo>
                  <a:lnTo>
                    <a:pt x="175" y="35"/>
                  </a:lnTo>
                  <a:close/>
                  <a:moveTo>
                    <a:pt x="260" y="69"/>
                  </a:moveTo>
                  <a:cubicBezTo>
                    <a:pt x="260" y="68"/>
                    <a:pt x="261" y="68"/>
                    <a:pt x="261" y="68"/>
                  </a:cubicBezTo>
                  <a:cubicBezTo>
                    <a:pt x="261" y="30"/>
                    <a:pt x="225" y="0"/>
                    <a:pt x="181" y="0"/>
                  </a:cubicBezTo>
                  <a:cubicBezTo>
                    <a:pt x="137" y="0"/>
                    <a:pt x="102" y="30"/>
                    <a:pt x="102" y="68"/>
                  </a:cubicBezTo>
                  <a:cubicBezTo>
                    <a:pt x="102" y="68"/>
                    <a:pt x="102" y="68"/>
                    <a:pt x="102" y="68"/>
                  </a:cubicBezTo>
                  <a:cubicBezTo>
                    <a:pt x="102" y="105"/>
                    <a:pt x="137" y="135"/>
                    <a:pt x="181" y="135"/>
                  </a:cubicBezTo>
                  <a:cubicBezTo>
                    <a:pt x="225" y="135"/>
                    <a:pt x="260" y="105"/>
                    <a:pt x="260" y="69"/>
                  </a:cubicBezTo>
                  <a:close/>
                  <a:moveTo>
                    <a:pt x="156" y="77"/>
                  </a:moveTo>
                  <a:cubicBezTo>
                    <a:pt x="156" y="74"/>
                    <a:pt x="159" y="72"/>
                    <a:pt x="162" y="72"/>
                  </a:cubicBezTo>
                  <a:cubicBezTo>
                    <a:pt x="165" y="72"/>
                    <a:pt x="168" y="74"/>
                    <a:pt x="168" y="77"/>
                  </a:cubicBezTo>
                  <a:cubicBezTo>
                    <a:pt x="168" y="77"/>
                    <a:pt x="168" y="77"/>
                    <a:pt x="168" y="77"/>
                  </a:cubicBezTo>
                  <a:cubicBezTo>
                    <a:pt x="168" y="78"/>
                    <a:pt x="169" y="85"/>
                    <a:pt x="175" y="87"/>
                  </a:cubicBezTo>
                  <a:cubicBezTo>
                    <a:pt x="175" y="66"/>
                    <a:pt x="175" y="66"/>
                    <a:pt x="175" y="66"/>
                  </a:cubicBezTo>
                  <a:cubicBezTo>
                    <a:pt x="160" y="63"/>
                    <a:pt x="156" y="51"/>
                    <a:pt x="156" y="45"/>
                  </a:cubicBezTo>
                  <a:cubicBezTo>
                    <a:pt x="156" y="39"/>
                    <a:pt x="160" y="27"/>
                    <a:pt x="175" y="24"/>
                  </a:cubicBezTo>
                  <a:cubicBezTo>
                    <a:pt x="175" y="24"/>
                    <a:pt x="175" y="24"/>
                    <a:pt x="175" y="24"/>
                  </a:cubicBezTo>
                  <a:cubicBezTo>
                    <a:pt x="175" y="21"/>
                    <a:pt x="178" y="18"/>
                    <a:pt x="181" y="18"/>
                  </a:cubicBezTo>
                  <a:cubicBezTo>
                    <a:pt x="184" y="18"/>
                    <a:pt x="187" y="21"/>
                    <a:pt x="187" y="24"/>
                  </a:cubicBezTo>
                  <a:cubicBezTo>
                    <a:pt x="187" y="24"/>
                    <a:pt x="187" y="24"/>
                    <a:pt x="187" y="24"/>
                  </a:cubicBezTo>
                  <a:cubicBezTo>
                    <a:pt x="202" y="27"/>
                    <a:pt x="206" y="39"/>
                    <a:pt x="206" y="45"/>
                  </a:cubicBezTo>
                  <a:cubicBezTo>
                    <a:pt x="206" y="48"/>
                    <a:pt x="203" y="50"/>
                    <a:pt x="200" y="50"/>
                  </a:cubicBezTo>
                  <a:cubicBezTo>
                    <a:pt x="197" y="50"/>
                    <a:pt x="194" y="48"/>
                    <a:pt x="194" y="45"/>
                  </a:cubicBezTo>
                  <a:cubicBezTo>
                    <a:pt x="194" y="45"/>
                    <a:pt x="194" y="45"/>
                    <a:pt x="194" y="45"/>
                  </a:cubicBezTo>
                  <a:cubicBezTo>
                    <a:pt x="194" y="44"/>
                    <a:pt x="194" y="38"/>
                    <a:pt x="187" y="35"/>
                  </a:cubicBezTo>
                  <a:cubicBezTo>
                    <a:pt x="187" y="56"/>
                    <a:pt x="187" y="56"/>
                    <a:pt x="187" y="56"/>
                  </a:cubicBezTo>
                  <a:cubicBezTo>
                    <a:pt x="202" y="59"/>
                    <a:pt x="206" y="71"/>
                    <a:pt x="206" y="77"/>
                  </a:cubicBezTo>
                  <a:cubicBezTo>
                    <a:pt x="206" y="83"/>
                    <a:pt x="202" y="96"/>
                    <a:pt x="187" y="98"/>
                  </a:cubicBezTo>
                  <a:cubicBezTo>
                    <a:pt x="187" y="99"/>
                    <a:pt x="187" y="99"/>
                    <a:pt x="187" y="99"/>
                  </a:cubicBezTo>
                  <a:cubicBezTo>
                    <a:pt x="187" y="102"/>
                    <a:pt x="184" y="104"/>
                    <a:pt x="181" y="104"/>
                  </a:cubicBezTo>
                  <a:cubicBezTo>
                    <a:pt x="178" y="104"/>
                    <a:pt x="175" y="102"/>
                    <a:pt x="175" y="99"/>
                  </a:cubicBezTo>
                  <a:cubicBezTo>
                    <a:pt x="175" y="98"/>
                    <a:pt x="175" y="98"/>
                    <a:pt x="175" y="98"/>
                  </a:cubicBezTo>
                  <a:cubicBezTo>
                    <a:pt x="160" y="96"/>
                    <a:pt x="156" y="83"/>
                    <a:pt x="156" y="77"/>
                  </a:cubicBezTo>
                  <a:close/>
                  <a:moveTo>
                    <a:pt x="234" y="108"/>
                  </a:moveTo>
                  <a:cubicBezTo>
                    <a:pt x="220" y="120"/>
                    <a:pt x="201" y="127"/>
                    <a:pt x="181" y="127"/>
                  </a:cubicBezTo>
                  <a:cubicBezTo>
                    <a:pt x="178" y="127"/>
                    <a:pt x="175" y="124"/>
                    <a:pt x="175" y="120"/>
                  </a:cubicBezTo>
                  <a:cubicBezTo>
                    <a:pt x="175" y="116"/>
                    <a:pt x="178" y="113"/>
                    <a:pt x="181" y="113"/>
                  </a:cubicBezTo>
                  <a:cubicBezTo>
                    <a:pt x="198" y="113"/>
                    <a:pt x="214" y="108"/>
                    <a:pt x="226" y="98"/>
                  </a:cubicBezTo>
                  <a:cubicBezTo>
                    <a:pt x="229" y="96"/>
                    <a:pt x="233" y="96"/>
                    <a:pt x="235" y="99"/>
                  </a:cubicBezTo>
                  <a:cubicBezTo>
                    <a:pt x="237" y="101"/>
                    <a:pt x="237" y="106"/>
                    <a:pt x="234" y="108"/>
                  </a:cubicBezTo>
                  <a:close/>
                  <a:moveTo>
                    <a:pt x="194" y="77"/>
                  </a:moveTo>
                  <a:cubicBezTo>
                    <a:pt x="194" y="76"/>
                    <a:pt x="194" y="70"/>
                    <a:pt x="187" y="67"/>
                  </a:cubicBezTo>
                  <a:cubicBezTo>
                    <a:pt x="187" y="87"/>
                    <a:pt x="187" y="87"/>
                    <a:pt x="187" y="87"/>
                  </a:cubicBezTo>
                  <a:cubicBezTo>
                    <a:pt x="194" y="85"/>
                    <a:pt x="194" y="78"/>
                    <a:pt x="194" y="77"/>
                  </a:cubicBezTo>
                  <a:close/>
                  <a:moveTo>
                    <a:pt x="102" y="141"/>
                  </a:moveTo>
                  <a:cubicBezTo>
                    <a:pt x="95" y="139"/>
                    <a:pt x="87" y="138"/>
                    <a:pt x="79" y="138"/>
                  </a:cubicBezTo>
                  <a:cubicBezTo>
                    <a:pt x="36" y="138"/>
                    <a:pt x="2" y="166"/>
                    <a:pt x="0" y="202"/>
                  </a:cubicBezTo>
                  <a:cubicBezTo>
                    <a:pt x="0" y="203"/>
                    <a:pt x="0" y="204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205"/>
                    <a:pt x="0" y="205"/>
                    <a:pt x="0" y="206"/>
                  </a:cubicBezTo>
                  <a:cubicBezTo>
                    <a:pt x="0" y="242"/>
                    <a:pt x="35" y="272"/>
                    <a:pt x="79" y="272"/>
                  </a:cubicBezTo>
                  <a:cubicBezTo>
                    <a:pt x="123" y="272"/>
                    <a:pt x="158" y="242"/>
                    <a:pt x="158" y="205"/>
                  </a:cubicBezTo>
                  <a:cubicBezTo>
                    <a:pt x="158" y="175"/>
                    <a:pt x="135" y="149"/>
                    <a:pt x="102" y="141"/>
                  </a:cubicBezTo>
                  <a:close/>
                  <a:moveTo>
                    <a:pt x="45" y="191"/>
                  </a:moveTo>
                  <a:cubicBezTo>
                    <a:pt x="47" y="188"/>
                    <a:pt x="50" y="186"/>
                    <a:pt x="53" y="185"/>
                  </a:cubicBezTo>
                  <a:cubicBezTo>
                    <a:pt x="53" y="184"/>
                    <a:pt x="53" y="184"/>
                    <a:pt x="53" y="184"/>
                  </a:cubicBezTo>
                  <a:cubicBezTo>
                    <a:pt x="53" y="176"/>
                    <a:pt x="59" y="161"/>
                    <a:pt x="80" y="161"/>
                  </a:cubicBezTo>
                  <a:cubicBezTo>
                    <a:pt x="101" y="161"/>
                    <a:pt x="106" y="176"/>
                    <a:pt x="106" y="184"/>
                  </a:cubicBezTo>
                  <a:cubicBezTo>
                    <a:pt x="106" y="187"/>
                    <a:pt x="103" y="190"/>
                    <a:pt x="99" y="190"/>
                  </a:cubicBezTo>
                  <a:cubicBezTo>
                    <a:pt x="96" y="190"/>
                    <a:pt x="93" y="187"/>
                    <a:pt x="93" y="184"/>
                  </a:cubicBezTo>
                  <a:cubicBezTo>
                    <a:pt x="93" y="184"/>
                    <a:pt x="93" y="184"/>
                    <a:pt x="93" y="184"/>
                  </a:cubicBezTo>
                  <a:cubicBezTo>
                    <a:pt x="93" y="181"/>
                    <a:pt x="92" y="173"/>
                    <a:pt x="80" y="173"/>
                  </a:cubicBezTo>
                  <a:cubicBezTo>
                    <a:pt x="68" y="173"/>
                    <a:pt x="67" y="181"/>
                    <a:pt x="67" y="184"/>
                  </a:cubicBezTo>
                  <a:cubicBezTo>
                    <a:pt x="67" y="185"/>
                    <a:pt x="67" y="185"/>
                    <a:pt x="67" y="185"/>
                  </a:cubicBezTo>
                  <a:cubicBezTo>
                    <a:pt x="69" y="185"/>
                    <a:pt x="69" y="185"/>
                    <a:pt x="69" y="185"/>
                  </a:cubicBezTo>
                  <a:cubicBezTo>
                    <a:pt x="73" y="185"/>
                    <a:pt x="77" y="187"/>
                    <a:pt x="79" y="191"/>
                  </a:cubicBezTo>
                  <a:cubicBezTo>
                    <a:pt x="80" y="193"/>
                    <a:pt x="80" y="193"/>
                    <a:pt x="80" y="193"/>
                  </a:cubicBezTo>
                  <a:cubicBezTo>
                    <a:pt x="44" y="193"/>
                    <a:pt x="44" y="193"/>
                    <a:pt x="44" y="193"/>
                  </a:cubicBezTo>
                  <a:lnTo>
                    <a:pt x="45" y="191"/>
                  </a:lnTo>
                  <a:close/>
                  <a:moveTo>
                    <a:pt x="44" y="223"/>
                  </a:moveTo>
                  <a:cubicBezTo>
                    <a:pt x="44" y="222"/>
                    <a:pt x="44" y="216"/>
                    <a:pt x="50" y="208"/>
                  </a:cubicBezTo>
                  <a:cubicBezTo>
                    <a:pt x="51" y="207"/>
                    <a:pt x="52" y="205"/>
                    <a:pt x="52" y="204"/>
                  </a:cubicBezTo>
                  <a:cubicBezTo>
                    <a:pt x="49" y="203"/>
                    <a:pt x="46" y="201"/>
                    <a:pt x="45" y="199"/>
                  </a:cubicBezTo>
                  <a:cubicBezTo>
                    <a:pt x="44" y="196"/>
                    <a:pt x="44" y="196"/>
                    <a:pt x="44" y="196"/>
                  </a:cubicBezTo>
                  <a:cubicBezTo>
                    <a:pt x="80" y="196"/>
                    <a:pt x="80" y="196"/>
                    <a:pt x="80" y="196"/>
                  </a:cubicBezTo>
                  <a:cubicBezTo>
                    <a:pt x="79" y="199"/>
                    <a:pt x="79" y="199"/>
                    <a:pt x="79" y="199"/>
                  </a:cubicBezTo>
                  <a:cubicBezTo>
                    <a:pt x="77" y="202"/>
                    <a:pt x="73" y="205"/>
                    <a:pt x="69" y="205"/>
                  </a:cubicBezTo>
                  <a:cubicBezTo>
                    <a:pt x="66" y="205"/>
                    <a:pt x="66" y="205"/>
                    <a:pt x="66" y="205"/>
                  </a:cubicBezTo>
                  <a:cubicBezTo>
                    <a:pt x="65" y="207"/>
                    <a:pt x="64" y="211"/>
                    <a:pt x="61" y="215"/>
                  </a:cubicBezTo>
                  <a:cubicBezTo>
                    <a:pt x="61" y="215"/>
                    <a:pt x="60" y="216"/>
                    <a:pt x="60" y="217"/>
                  </a:cubicBezTo>
                  <a:cubicBezTo>
                    <a:pt x="102" y="217"/>
                    <a:pt x="102" y="217"/>
                    <a:pt x="102" y="217"/>
                  </a:cubicBezTo>
                  <a:cubicBezTo>
                    <a:pt x="103" y="217"/>
                    <a:pt x="105" y="217"/>
                    <a:pt x="106" y="218"/>
                  </a:cubicBezTo>
                  <a:cubicBezTo>
                    <a:pt x="108" y="219"/>
                    <a:pt x="108" y="221"/>
                    <a:pt x="108" y="223"/>
                  </a:cubicBezTo>
                  <a:cubicBezTo>
                    <a:pt x="108" y="226"/>
                    <a:pt x="105" y="229"/>
                    <a:pt x="102" y="229"/>
                  </a:cubicBezTo>
                  <a:cubicBezTo>
                    <a:pt x="51" y="229"/>
                    <a:pt x="51" y="229"/>
                    <a:pt x="51" y="229"/>
                  </a:cubicBezTo>
                  <a:cubicBezTo>
                    <a:pt x="47" y="229"/>
                    <a:pt x="45" y="226"/>
                    <a:pt x="44" y="223"/>
                  </a:cubicBezTo>
                  <a:close/>
                  <a:moveTo>
                    <a:pt x="132" y="246"/>
                  </a:moveTo>
                  <a:cubicBezTo>
                    <a:pt x="118" y="258"/>
                    <a:pt x="99" y="264"/>
                    <a:pt x="79" y="264"/>
                  </a:cubicBezTo>
                  <a:cubicBezTo>
                    <a:pt x="75" y="264"/>
                    <a:pt x="72" y="261"/>
                    <a:pt x="72" y="258"/>
                  </a:cubicBezTo>
                  <a:cubicBezTo>
                    <a:pt x="72" y="254"/>
                    <a:pt x="75" y="251"/>
                    <a:pt x="79" y="251"/>
                  </a:cubicBezTo>
                  <a:cubicBezTo>
                    <a:pt x="96" y="251"/>
                    <a:pt x="112" y="246"/>
                    <a:pt x="124" y="235"/>
                  </a:cubicBezTo>
                  <a:cubicBezTo>
                    <a:pt x="126" y="233"/>
                    <a:pt x="131" y="233"/>
                    <a:pt x="133" y="236"/>
                  </a:cubicBezTo>
                  <a:cubicBezTo>
                    <a:pt x="135" y="239"/>
                    <a:pt x="135" y="243"/>
                    <a:pt x="132" y="246"/>
                  </a:cubicBezTo>
                  <a:close/>
                  <a:moveTo>
                    <a:pt x="363" y="245"/>
                  </a:moveTo>
                  <a:cubicBezTo>
                    <a:pt x="363" y="244"/>
                    <a:pt x="363" y="243"/>
                    <a:pt x="363" y="242"/>
                  </a:cubicBezTo>
                  <a:cubicBezTo>
                    <a:pt x="361" y="206"/>
                    <a:pt x="327" y="178"/>
                    <a:pt x="284" y="178"/>
                  </a:cubicBezTo>
                  <a:cubicBezTo>
                    <a:pt x="276" y="178"/>
                    <a:pt x="268" y="179"/>
                    <a:pt x="260" y="181"/>
                  </a:cubicBezTo>
                  <a:cubicBezTo>
                    <a:pt x="228" y="189"/>
                    <a:pt x="205" y="215"/>
                    <a:pt x="205" y="245"/>
                  </a:cubicBezTo>
                  <a:cubicBezTo>
                    <a:pt x="205" y="282"/>
                    <a:pt x="240" y="312"/>
                    <a:pt x="284" y="312"/>
                  </a:cubicBezTo>
                  <a:cubicBezTo>
                    <a:pt x="328" y="312"/>
                    <a:pt x="363" y="282"/>
                    <a:pt x="363" y="245"/>
                  </a:cubicBezTo>
                  <a:cubicBezTo>
                    <a:pt x="363" y="245"/>
                    <a:pt x="363" y="245"/>
                    <a:pt x="363" y="245"/>
                  </a:cubicBezTo>
                  <a:cubicBezTo>
                    <a:pt x="363" y="245"/>
                    <a:pt x="363" y="245"/>
                    <a:pt x="363" y="245"/>
                  </a:cubicBezTo>
                  <a:close/>
                  <a:moveTo>
                    <a:pt x="253" y="249"/>
                  </a:moveTo>
                  <a:cubicBezTo>
                    <a:pt x="247" y="249"/>
                    <a:pt x="247" y="249"/>
                    <a:pt x="247" y="249"/>
                  </a:cubicBezTo>
                  <a:cubicBezTo>
                    <a:pt x="244" y="249"/>
                    <a:pt x="241" y="246"/>
                    <a:pt x="241" y="243"/>
                  </a:cubicBezTo>
                  <a:cubicBezTo>
                    <a:pt x="241" y="241"/>
                    <a:pt x="243" y="239"/>
                    <a:pt x="245" y="238"/>
                  </a:cubicBezTo>
                  <a:cubicBezTo>
                    <a:pt x="243" y="238"/>
                    <a:pt x="241" y="236"/>
                    <a:pt x="241" y="233"/>
                  </a:cubicBezTo>
                  <a:cubicBezTo>
                    <a:pt x="241" y="230"/>
                    <a:pt x="244" y="228"/>
                    <a:pt x="247" y="228"/>
                  </a:cubicBezTo>
                  <a:cubicBezTo>
                    <a:pt x="253" y="228"/>
                    <a:pt x="253" y="228"/>
                    <a:pt x="253" y="228"/>
                  </a:cubicBezTo>
                  <a:cubicBezTo>
                    <a:pt x="256" y="220"/>
                    <a:pt x="263" y="215"/>
                    <a:pt x="267" y="213"/>
                  </a:cubicBezTo>
                  <a:cubicBezTo>
                    <a:pt x="275" y="209"/>
                    <a:pt x="284" y="209"/>
                    <a:pt x="287" y="209"/>
                  </a:cubicBezTo>
                  <a:cubicBezTo>
                    <a:pt x="292" y="209"/>
                    <a:pt x="308" y="209"/>
                    <a:pt x="317" y="224"/>
                  </a:cubicBezTo>
                  <a:cubicBezTo>
                    <a:pt x="318" y="225"/>
                    <a:pt x="318" y="226"/>
                    <a:pt x="318" y="228"/>
                  </a:cubicBezTo>
                  <a:cubicBezTo>
                    <a:pt x="317" y="229"/>
                    <a:pt x="316" y="231"/>
                    <a:pt x="315" y="231"/>
                  </a:cubicBezTo>
                  <a:cubicBezTo>
                    <a:pt x="312" y="233"/>
                    <a:pt x="308" y="232"/>
                    <a:pt x="306" y="229"/>
                  </a:cubicBezTo>
                  <a:cubicBezTo>
                    <a:pt x="301" y="220"/>
                    <a:pt x="291" y="220"/>
                    <a:pt x="287" y="220"/>
                  </a:cubicBezTo>
                  <a:cubicBezTo>
                    <a:pt x="277" y="220"/>
                    <a:pt x="270" y="223"/>
                    <a:pt x="267" y="228"/>
                  </a:cubicBezTo>
                  <a:cubicBezTo>
                    <a:pt x="297" y="228"/>
                    <a:pt x="297" y="228"/>
                    <a:pt x="297" y="228"/>
                  </a:cubicBezTo>
                  <a:cubicBezTo>
                    <a:pt x="301" y="228"/>
                    <a:pt x="303" y="230"/>
                    <a:pt x="303" y="233"/>
                  </a:cubicBezTo>
                  <a:cubicBezTo>
                    <a:pt x="303" y="237"/>
                    <a:pt x="301" y="239"/>
                    <a:pt x="297" y="239"/>
                  </a:cubicBezTo>
                  <a:cubicBezTo>
                    <a:pt x="297" y="239"/>
                    <a:pt x="297" y="239"/>
                    <a:pt x="297" y="239"/>
                  </a:cubicBezTo>
                  <a:cubicBezTo>
                    <a:pt x="298" y="240"/>
                    <a:pt x="299" y="242"/>
                    <a:pt x="299" y="243"/>
                  </a:cubicBezTo>
                  <a:cubicBezTo>
                    <a:pt x="299" y="246"/>
                    <a:pt x="297" y="249"/>
                    <a:pt x="293" y="249"/>
                  </a:cubicBezTo>
                  <a:cubicBezTo>
                    <a:pt x="266" y="249"/>
                    <a:pt x="266" y="249"/>
                    <a:pt x="266" y="249"/>
                  </a:cubicBezTo>
                  <a:cubicBezTo>
                    <a:pt x="269" y="255"/>
                    <a:pt x="276" y="258"/>
                    <a:pt x="287" y="258"/>
                  </a:cubicBezTo>
                  <a:cubicBezTo>
                    <a:pt x="291" y="258"/>
                    <a:pt x="300" y="258"/>
                    <a:pt x="306" y="249"/>
                  </a:cubicBezTo>
                  <a:cubicBezTo>
                    <a:pt x="308" y="247"/>
                    <a:pt x="312" y="246"/>
                    <a:pt x="315" y="247"/>
                  </a:cubicBezTo>
                  <a:cubicBezTo>
                    <a:pt x="316" y="248"/>
                    <a:pt x="317" y="249"/>
                    <a:pt x="318" y="251"/>
                  </a:cubicBezTo>
                  <a:cubicBezTo>
                    <a:pt x="318" y="252"/>
                    <a:pt x="318" y="254"/>
                    <a:pt x="317" y="255"/>
                  </a:cubicBezTo>
                  <a:cubicBezTo>
                    <a:pt x="307" y="269"/>
                    <a:pt x="292" y="269"/>
                    <a:pt x="287" y="269"/>
                  </a:cubicBezTo>
                  <a:cubicBezTo>
                    <a:pt x="284" y="269"/>
                    <a:pt x="275" y="269"/>
                    <a:pt x="267" y="265"/>
                  </a:cubicBezTo>
                  <a:cubicBezTo>
                    <a:pt x="262" y="263"/>
                    <a:pt x="256" y="258"/>
                    <a:pt x="253" y="249"/>
                  </a:cubicBezTo>
                  <a:close/>
                  <a:moveTo>
                    <a:pt x="337" y="286"/>
                  </a:moveTo>
                  <a:cubicBezTo>
                    <a:pt x="323" y="298"/>
                    <a:pt x="304" y="304"/>
                    <a:pt x="284" y="304"/>
                  </a:cubicBezTo>
                  <a:cubicBezTo>
                    <a:pt x="280" y="304"/>
                    <a:pt x="277" y="301"/>
                    <a:pt x="277" y="298"/>
                  </a:cubicBezTo>
                  <a:cubicBezTo>
                    <a:pt x="277" y="294"/>
                    <a:pt x="280" y="291"/>
                    <a:pt x="284" y="291"/>
                  </a:cubicBezTo>
                  <a:cubicBezTo>
                    <a:pt x="301" y="291"/>
                    <a:pt x="317" y="285"/>
                    <a:pt x="329" y="275"/>
                  </a:cubicBezTo>
                  <a:cubicBezTo>
                    <a:pt x="331" y="273"/>
                    <a:pt x="336" y="273"/>
                    <a:pt x="338" y="276"/>
                  </a:cubicBezTo>
                  <a:cubicBezTo>
                    <a:pt x="340" y="279"/>
                    <a:pt x="340" y="283"/>
                    <a:pt x="337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组 23"/>
          <p:cNvGrpSpPr/>
          <p:nvPr/>
        </p:nvGrpSpPr>
        <p:grpSpPr>
          <a:xfrm>
            <a:off x="3492947" y="2438400"/>
            <a:ext cx="2490951" cy="3426373"/>
            <a:chOff x="3472969" y="1524000"/>
            <a:chExt cx="2490951" cy="3426373"/>
          </a:xfrm>
        </p:grpSpPr>
        <p:sp>
          <p:nvSpPr>
            <p:cNvPr id="25" name="圆角矩形 24"/>
            <p:cNvSpPr/>
            <p:nvPr/>
          </p:nvSpPr>
          <p:spPr>
            <a:xfrm>
              <a:off x="3472969" y="1524000"/>
              <a:ext cx="2490951" cy="3426373"/>
            </a:xfrm>
            <a:prstGeom prst="roundRect">
              <a:avLst>
                <a:gd name="adj" fmla="val 2588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3472969" y="2161454"/>
              <a:ext cx="2490951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3702781" y="1594302"/>
              <a:ext cx="2031326" cy="5078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8" name="圆角矩形 27"/>
            <p:cNvSpPr/>
            <p:nvPr/>
          </p:nvSpPr>
          <p:spPr>
            <a:xfrm>
              <a:off x="3522539" y="4399115"/>
              <a:ext cx="2391810" cy="492382"/>
            </a:xfrm>
            <a:prstGeom prst="roundRect">
              <a:avLst>
                <a:gd name="adj" fmla="val 25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b="1" dirty="0">
                  <a:solidFill>
                    <a:schemeClr val="accent2"/>
                  </a:solidFill>
                </a:rPr>
                <a:t>TITLE</a:t>
              </a:r>
              <a:r>
                <a:rPr kumimoji="1" lang="zh-CN" altLang="en-US" b="1" dirty="0">
                  <a:solidFill>
                    <a:schemeClr val="accent2"/>
                  </a:solidFill>
                </a:rPr>
                <a:t> </a:t>
              </a:r>
              <a:r>
                <a:rPr kumimoji="1" lang="en-US" altLang="zh-CN" b="1" dirty="0">
                  <a:solidFill>
                    <a:schemeClr val="accent2"/>
                  </a:solidFill>
                </a:rPr>
                <a:t>HERE</a:t>
              </a:r>
              <a:endParaRPr kumimoji="1" lang="zh-CN" altLang="en-US" b="1" dirty="0">
                <a:solidFill>
                  <a:schemeClr val="accent2"/>
                </a:solidFill>
              </a:endParaRPr>
            </a:p>
          </p:txBody>
        </p:sp>
        <p:sp>
          <p:nvSpPr>
            <p:cNvPr id="29" name="文本框 8"/>
            <p:cNvSpPr txBox="1"/>
            <p:nvPr/>
          </p:nvSpPr>
          <p:spPr>
            <a:xfrm>
              <a:off x="3614157" y="2525227"/>
              <a:ext cx="2208574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标题数字等都可以通过点击和重新输入进行更改，顶部“开始”面板中可以对字体、字号、颜色、行距等进行修改。建议正文字号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10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倍行距。</a:t>
              </a:r>
              <a:endPara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30" name="组 29"/>
          <p:cNvGrpSpPr/>
          <p:nvPr/>
        </p:nvGrpSpPr>
        <p:grpSpPr>
          <a:xfrm>
            <a:off x="6238685" y="2435555"/>
            <a:ext cx="2490951" cy="3426373"/>
            <a:chOff x="3472969" y="1524000"/>
            <a:chExt cx="2490951" cy="3426373"/>
          </a:xfrm>
        </p:grpSpPr>
        <p:sp>
          <p:nvSpPr>
            <p:cNvPr id="31" name="圆角矩形 30"/>
            <p:cNvSpPr/>
            <p:nvPr/>
          </p:nvSpPr>
          <p:spPr>
            <a:xfrm>
              <a:off x="3472969" y="1524000"/>
              <a:ext cx="2490951" cy="3426373"/>
            </a:xfrm>
            <a:prstGeom prst="roundRect">
              <a:avLst>
                <a:gd name="adj" fmla="val 2588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3472969" y="2161454"/>
              <a:ext cx="2490951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3702781" y="1594302"/>
              <a:ext cx="2031326" cy="5078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34" name="圆角矩形 33"/>
            <p:cNvSpPr/>
            <p:nvPr/>
          </p:nvSpPr>
          <p:spPr>
            <a:xfrm>
              <a:off x="3522539" y="4399115"/>
              <a:ext cx="2391810" cy="492382"/>
            </a:xfrm>
            <a:prstGeom prst="roundRect">
              <a:avLst>
                <a:gd name="adj" fmla="val 25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b="1" dirty="0">
                  <a:solidFill>
                    <a:schemeClr val="accent3"/>
                  </a:solidFill>
                </a:rPr>
                <a:t>TITLE</a:t>
              </a:r>
              <a:r>
                <a:rPr kumimoji="1" lang="zh-CN" altLang="en-US" b="1" dirty="0">
                  <a:solidFill>
                    <a:schemeClr val="accent3"/>
                  </a:solidFill>
                </a:rPr>
                <a:t> </a:t>
              </a:r>
              <a:r>
                <a:rPr kumimoji="1" lang="en-US" altLang="zh-CN" b="1" dirty="0">
                  <a:solidFill>
                    <a:schemeClr val="accent3"/>
                  </a:solidFill>
                </a:rPr>
                <a:t>HERE</a:t>
              </a:r>
              <a:endParaRPr kumimoji="1" lang="zh-CN" altLang="en-US" b="1" dirty="0">
                <a:solidFill>
                  <a:schemeClr val="accent3"/>
                </a:solidFill>
              </a:endParaRPr>
            </a:p>
          </p:txBody>
        </p:sp>
        <p:sp>
          <p:nvSpPr>
            <p:cNvPr id="35" name="文本框 8"/>
            <p:cNvSpPr txBox="1"/>
            <p:nvPr/>
          </p:nvSpPr>
          <p:spPr>
            <a:xfrm>
              <a:off x="3614157" y="2525227"/>
              <a:ext cx="2208574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标题数字等都可以通过点击和重新输入进行更改，顶部“开始”面板中可以对字体、字号、颜色、行距等进行修改。建议正文字号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10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倍行距。</a:t>
              </a:r>
              <a:endPara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36" name="组 35"/>
          <p:cNvGrpSpPr/>
          <p:nvPr/>
        </p:nvGrpSpPr>
        <p:grpSpPr>
          <a:xfrm>
            <a:off x="8984423" y="2435554"/>
            <a:ext cx="2490951" cy="3426373"/>
            <a:chOff x="3472969" y="1524000"/>
            <a:chExt cx="2490951" cy="3426373"/>
          </a:xfrm>
        </p:grpSpPr>
        <p:sp>
          <p:nvSpPr>
            <p:cNvPr id="37" name="圆角矩形 36"/>
            <p:cNvSpPr/>
            <p:nvPr/>
          </p:nvSpPr>
          <p:spPr>
            <a:xfrm>
              <a:off x="3472969" y="1524000"/>
              <a:ext cx="2490951" cy="3426373"/>
            </a:xfrm>
            <a:prstGeom prst="roundRect">
              <a:avLst>
                <a:gd name="adj" fmla="val 2588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3472969" y="2161454"/>
              <a:ext cx="2490951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3702781" y="1594302"/>
              <a:ext cx="2031326" cy="5078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40" name="圆角矩形 39"/>
            <p:cNvSpPr/>
            <p:nvPr/>
          </p:nvSpPr>
          <p:spPr>
            <a:xfrm>
              <a:off x="3522539" y="4399115"/>
              <a:ext cx="2391810" cy="492382"/>
            </a:xfrm>
            <a:prstGeom prst="roundRect">
              <a:avLst>
                <a:gd name="adj" fmla="val 25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b="1" dirty="0">
                  <a:solidFill>
                    <a:schemeClr val="accent5"/>
                  </a:solidFill>
                </a:rPr>
                <a:t>TITLE</a:t>
              </a:r>
              <a:r>
                <a:rPr kumimoji="1" lang="zh-CN" altLang="en-US" b="1" dirty="0">
                  <a:solidFill>
                    <a:schemeClr val="accent5"/>
                  </a:solidFill>
                </a:rPr>
                <a:t> </a:t>
              </a:r>
              <a:r>
                <a:rPr kumimoji="1" lang="en-US" altLang="zh-CN" b="1" dirty="0">
                  <a:solidFill>
                    <a:schemeClr val="accent5"/>
                  </a:solidFill>
                </a:rPr>
                <a:t>HERE</a:t>
              </a:r>
              <a:endParaRPr kumimoji="1" lang="zh-CN" altLang="en-US" b="1" dirty="0">
                <a:solidFill>
                  <a:schemeClr val="accent5"/>
                </a:solidFill>
              </a:endParaRPr>
            </a:p>
          </p:txBody>
        </p:sp>
        <p:sp>
          <p:nvSpPr>
            <p:cNvPr id="41" name="文本框 8"/>
            <p:cNvSpPr txBox="1"/>
            <p:nvPr/>
          </p:nvSpPr>
          <p:spPr>
            <a:xfrm>
              <a:off x="3614157" y="2525227"/>
              <a:ext cx="2208574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标题数字等都可以通过点击和重新输入进行更改，顶部“开始”面板中可以对字体、字号、颜色、行距等进行修改。建议正文字号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10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倍行距。</a:t>
              </a:r>
              <a:endPara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92065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直接箭头连接符 9"/>
          <p:cNvCxnSpPr/>
          <p:nvPr/>
        </p:nvCxnSpPr>
        <p:spPr>
          <a:xfrm>
            <a:off x="0" y="3429000"/>
            <a:ext cx="12192000" cy="0"/>
          </a:xfrm>
          <a:prstGeom prst="straightConnector1">
            <a:avLst/>
          </a:prstGeom>
          <a:ln w="28575">
            <a:solidFill>
              <a:schemeClr val="bg1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9" name="组 68"/>
          <p:cNvGrpSpPr/>
          <p:nvPr/>
        </p:nvGrpSpPr>
        <p:grpSpPr>
          <a:xfrm>
            <a:off x="408642" y="1378428"/>
            <a:ext cx="1620957" cy="3748359"/>
            <a:chOff x="408642" y="1378428"/>
            <a:chExt cx="1620957" cy="3748359"/>
          </a:xfrm>
        </p:grpSpPr>
        <p:sp>
          <p:nvSpPr>
            <p:cNvPr id="31" name="椭圆 30"/>
            <p:cNvSpPr>
              <a:spLocks noChangeAspect="1"/>
            </p:cNvSpPr>
            <p:nvPr/>
          </p:nvSpPr>
          <p:spPr>
            <a:xfrm>
              <a:off x="920457" y="3132962"/>
              <a:ext cx="576064" cy="5760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solidFill>
                    <a:schemeClr val="accent1"/>
                  </a:solidFill>
                </a:rPr>
                <a:t>01</a:t>
              </a:r>
            </a:p>
          </p:txBody>
        </p:sp>
        <p:sp>
          <p:nvSpPr>
            <p:cNvPr id="35" name="椭圆 34"/>
            <p:cNvSpPr>
              <a:spLocks noChangeAspect="1"/>
            </p:cNvSpPr>
            <p:nvPr/>
          </p:nvSpPr>
          <p:spPr>
            <a:xfrm>
              <a:off x="920457" y="1836818"/>
              <a:ext cx="576064" cy="5760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89"/>
            <p:cNvSpPr>
              <a:spLocks noChangeAspect="1" noEditPoints="1"/>
            </p:cNvSpPr>
            <p:nvPr/>
          </p:nvSpPr>
          <p:spPr bwMode="auto">
            <a:xfrm>
              <a:off x="1096315" y="2034850"/>
              <a:ext cx="224348" cy="180000"/>
            </a:xfrm>
            <a:custGeom>
              <a:avLst/>
              <a:gdLst>
                <a:gd name="T0" fmla="*/ 51 w 173"/>
                <a:gd name="T1" fmla="*/ 35 h 137"/>
                <a:gd name="T2" fmla="*/ 65 w 173"/>
                <a:gd name="T3" fmla="*/ 76 h 137"/>
                <a:gd name="T4" fmla="*/ 136 w 173"/>
                <a:gd name="T5" fmla="*/ 72 h 137"/>
                <a:gd name="T6" fmla="*/ 151 w 173"/>
                <a:gd name="T7" fmla="*/ 35 h 137"/>
                <a:gd name="T8" fmla="*/ 51 w 173"/>
                <a:gd name="T9" fmla="*/ 35 h 137"/>
                <a:gd name="T10" fmla="*/ 8 w 173"/>
                <a:gd name="T11" fmla="*/ 0 h 137"/>
                <a:gd name="T12" fmla="*/ 33 w 173"/>
                <a:gd name="T13" fmla="*/ 0 h 137"/>
                <a:gd name="T14" fmla="*/ 35 w 173"/>
                <a:gd name="T15" fmla="*/ 0 h 137"/>
                <a:gd name="T16" fmla="*/ 39 w 173"/>
                <a:gd name="T17" fmla="*/ 2 h 137"/>
                <a:gd name="T18" fmla="*/ 41 w 173"/>
                <a:gd name="T19" fmla="*/ 6 h 137"/>
                <a:gd name="T20" fmla="*/ 41 w 173"/>
                <a:gd name="T21" fmla="*/ 6 h 137"/>
                <a:gd name="T22" fmla="*/ 45 w 173"/>
                <a:gd name="T23" fmla="*/ 17 h 137"/>
                <a:gd name="T24" fmla="*/ 165 w 173"/>
                <a:gd name="T25" fmla="*/ 17 h 137"/>
                <a:gd name="T26" fmla="*/ 169 w 173"/>
                <a:gd name="T27" fmla="*/ 19 h 137"/>
                <a:gd name="T28" fmla="*/ 171 w 173"/>
                <a:gd name="T29" fmla="*/ 21 h 137"/>
                <a:gd name="T30" fmla="*/ 173 w 173"/>
                <a:gd name="T31" fmla="*/ 27 h 137"/>
                <a:gd name="T32" fmla="*/ 171 w 173"/>
                <a:gd name="T33" fmla="*/ 29 h 137"/>
                <a:gd name="T34" fmla="*/ 171 w 173"/>
                <a:gd name="T35" fmla="*/ 29 h 137"/>
                <a:gd name="T36" fmla="*/ 147 w 173"/>
                <a:gd name="T37" fmla="*/ 84 h 137"/>
                <a:gd name="T38" fmla="*/ 147 w 173"/>
                <a:gd name="T39" fmla="*/ 84 h 137"/>
                <a:gd name="T40" fmla="*/ 145 w 173"/>
                <a:gd name="T41" fmla="*/ 86 h 137"/>
                <a:gd name="T42" fmla="*/ 142 w 173"/>
                <a:gd name="T43" fmla="*/ 88 h 137"/>
                <a:gd name="T44" fmla="*/ 71 w 173"/>
                <a:gd name="T45" fmla="*/ 92 h 137"/>
                <a:gd name="T46" fmla="*/ 75 w 173"/>
                <a:gd name="T47" fmla="*/ 104 h 137"/>
                <a:gd name="T48" fmla="*/ 151 w 173"/>
                <a:gd name="T49" fmla="*/ 104 h 137"/>
                <a:gd name="T50" fmla="*/ 157 w 173"/>
                <a:gd name="T51" fmla="*/ 106 h 137"/>
                <a:gd name="T52" fmla="*/ 163 w 173"/>
                <a:gd name="T53" fmla="*/ 110 h 137"/>
                <a:gd name="T54" fmla="*/ 165 w 173"/>
                <a:gd name="T55" fmla="*/ 114 h 137"/>
                <a:gd name="T56" fmla="*/ 167 w 173"/>
                <a:gd name="T57" fmla="*/ 119 h 137"/>
                <a:gd name="T58" fmla="*/ 165 w 173"/>
                <a:gd name="T59" fmla="*/ 127 h 137"/>
                <a:gd name="T60" fmla="*/ 163 w 173"/>
                <a:gd name="T61" fmla="*/ 131 h 137"/>
                <a:gd name="T62" fmla="*/ 157 w 173"/>
                <a:gd name="T63" fmla="*/ 135 h 137"/>
                <a:gd name="T64" fmla="*/ 151 w 173"/>
                <a:gd name="T65" fmla="*/ 137 h 137"/>
                <a:gd name="T66" fmla="*/ 145 w 173"/>
                <a:gd name="T67" fmla="*/ 135 h 137"/>
                <a:gd name="T68" fmla="*/ 140 w 173"/>
                <a:gd name="T69" fmla="*/ 131 h 137"/>
                <a:gd name="T70" fmla="*/ 136 w 173"/>
                <a:gd name="T71" fmla="*/ 127 h 137"/>
                <a:gd name="T72" fmla="*/ 136 w 173"/>
                <a:gd name="T73" fmla="*/ 119 h 137"/>
                <a:gd name="T74" fmla="*/ 59 w 173"/>
                <a:gd name="T75" fmla="*/ 119 h 137"/>
                <a:gd name="T76" fmla="*/ 59 w 173"/>
                <a:gd name="T77" fmla="*/ 127 h 137"/>
                <a:gd name="T78" fmla="*/ 55 w 173"/>
                <a:gd name="T79" fmla="*/ 131 h 137"/>
                <a:gd name="T80" fmla="*/ 49 w 173"/>
                <a:gd name="T81" fmla="*/ 135 h 137"/>
                <a:gd name="T82" fmla="*/ 43 w 173"/>
                <a:gd name="T83" fmla="*/ 137 h 137"/>
                <a:gd name="T84" fmla="*/ 37 w 173"/>
                <a:gd name="T85" fmla="*/ 135 h 137"/>
                <a:gd name="T86" fmla="*/ 31 w 173"/>
                <a:gd name="T87" fmla="*/ 131 h 137"/>
                <a:gd name="T88" fmla="*/ 30 w 173"/>
                <a:gd name="T89" fmla="*/ 127 h 137"/>
                <a:gd name="T90" fmla="*/ 28 w 173"/>
                <a:gd name="T91" fmla="*/ 119 h 137"/>
                <a:gd name="T92" fmla="*/ 30 w 173"/>
                <a:gd name="T93" fmla="*/ 114 h 137"/>
                <a:gd name="T94" fmla="*/ 31 w 173"/>
                <a:gd name="T95" fmla="*/ 110 h 137"/>
                <a:gd name="T96" fmla="*/ 37 w 173"/>
                <a:gd name="T97" fmla="*/ 106 h 137"/>
                <a:gd name="T98" fmla="*/ 43 w 173"/>
                <a:gd name="T99" fmla="*/ 104 h 137"/>
                <a:gd name="T100" fmla="*/ 59 w 173"/>
                <a:gd name="T101" fmla="*/ 104 h 137"/>
                <a:gd name="T102" fmla="*/ 28 w 173"/>
                <a:gd name="T103" fmla="*/ 15 h 137"/>
                <a:gd name="T104" fmla="*/ 8 w 173"/>
                <a:gd name="T105" fmla="*/ 15 h 137"/>
                <a:gd name="T106" fmla="*/ 4 w 173"/>
                <a:gd name="T107" fmla="*/ 13 h 137"/>
                <a:gd name="T108" fmla="*/ 2 w 173"/>
                <a:gd name="T109" fmla="*/ 11 h 137"/>
                <a:gd name="T110" fmla="*/ 0 w 173"/>
                <a:gd name="T111" fmla="*/ 7 h 137"/>
                <a:gd name="T112" fmla="*/ 2 w 173"/>
                <a:gd name="T113" fmla="*/ 4 h 137"/>
                <a:gd name="T114" fmla="*/ 4 w 173"/>
                <a:gd name="T115" fmla="*/ 0 h 137"/>
                <a:gd name="T116" fmla="*/ 8 w 173"/>
                <a:gd name="T117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3" h="137">
                  <a:moveTo>
                    <a:pt x="51" y="35"/>
                  </a:moveTo>
                  <a:lnTo>
                    <a:pt x="65" y="76"/>
                  </a:lnTo>
                  <a:lnTo>
                    <a:pt x="136" y="72"/>
                  </a:lnTo>
                  <a:lnTo>
                    <a:pt x="151" y="35"/>
                  </a:lnTo>
                  <a:lnTo>
                    <a:pt x="51" y="35"/>
                  </a:lnTo>
                  <a:close/>
                  <a:moveTo>
                    <a:pt x="8" y="0"/>
                  </a:moveTo>
                  <a:lnTo>
                    <a:pt x="33" y="0"/>
                  </a:lnTo>
                  <a:lnTo>
                    <a:pt x="35" y="0"/>
                  </a:lnTo>
                  <a:lnTo>
                    <a:pt x="39" y="2"/>
                  </a:lnTo>
                  <a:lnTo>
                    <a:pt x="41" y="6"/>
                  </a:lnTo>
                  <a:lnTo>
                    <a:pt x="41" y="6"/>
                  </a:lnTo>
                  <a:lnTo>
                    <a:pt x="45" y="17"/>
                  </a:lnTo>
                  <a:lnTo>
                    <a:pt x="165" y="17"/>
                  </a:lnTo>
                  <a:lnTo>
                    <a:pt x="169" y="19"/>
                  </a:lnTo>
                  <a:lnTo>
                    <a:pt x="171" y="21"/>
                  </a:lnTo>
                  <a:lnTo>
                    <a:pt x="173" y="27"/>
                  </a:lnTo>
                  <a:lnTo>
                    <a:pt x="171" y="29"/>
                  </a:lnTo>
                  <a:lnTo>
                    <a:pt x="171" y="29"/>
                  </a:lnTo>
                  <a:lnTo>
                    <a:pt x="147" y="84"/>
                  </a:lnTo>
                  <a:lnTo>
                    <a:pt x="147" y="84"/>
                  </a:lnTo>
                  <a:lnTo>
                    <a:pt x="145" y="86"/>
                  </a:lnTo>
                  <a:lnTo>
                    <a:pt x="142" y="88"/>
                  </a:lnTo>
                  <a:lnTo>
                    <a:pt x="71" y="92"/>
                  </a:lnTo>
                  <a:lnTo>
                    <a:pt x="75" y="104"/>
                  </a:lnTo>
                  <a:lnTo>
                    <a:pt x="151" y="104"/>
                  </a:lnTo>
                  <a:lnTo>
                    <a:pt x="157" y="106"/>
                  </a:lnTo>
                  <a:lnTo>
                    <a:pt x="163" y="110"/>
                  </a:lnTo>
                  <a:lnTo>
                    <a:pt x="165" y="114"/>
                  </a:lnTo>
                  <a:lnTo>
                    <a:pt x="167" y="119"/>
                  </a:lnTo>
                  <a:lnTo>
                    <a:pt x="165" y="127"/>
                  </a:lnTo>
                  <a:lnTo>
                    <a:pt x="163" y="131"/>
                  </a:lnTo>
                  <a:lnTo>
                    <a:pt x="157" y="135"/>
                  </a:lnTo>
                  <a:lnTo>
                    <a:pt x="151" y="137"/>
                  </a:lnTo>
                  <a:lnTo>
                    <a:pt x="145" y="135"/>
                  </a:lnTo>
                  <a:lnTo>
                    <a:pt x="140" y="131"/>
                  </a:lnTo>
                  <a:lnTo>
                    <a:pt x="136" y="127"/>
                  </a:lnTo>
                  <a:lnTo>
                    <a:pt x="136" y="119"/>
                  </a:lnTo>
                  <a:lnTo>
                    <a:pt x="59" y="119"/>
                  </a:lnTo>
                  <a:lnTo>
                    <a:pt x="59" y="127"/>
                  </a:lnTo>
                  <a:lnTo>
                    <a:pt x="55" y="131"/>
                  </a:lnTo>
                  <a:lnTo>
                    <a:pt x="49" y="135"/>
                  </a:lnTo>
                  <a:lnTo>
                    <a:pt x="43" y="137"/>
                  </a:lnTo>
                  <a:lnTo>
                    <a:pt x="37" y="135"/>
                  </a:lnTo>
                  <a:lnTo>
                    <a:pt x="31" y="131"/>
                  </a:lnTo>
                  <a:lnTo>
                    <a:pt x="30" y="127"/>
                  </a:lnTo>
                  <a:lnTo>
                    <a:pt x="28" y="119"/>
                  </a:lnTo>
                  <a:lnTo>
                    <a:pt x="30" y="114"/>
                  </a:lnTo>
                  <a:lnTo>
                    <a:pt x="31" y="110"/>
                  </a:lnTo>
                  <a:lnTo>
                    <a:pt x="37" y="106"/>
                  </a:lnTo>
                  <a:lnTo>
                    <a:pt x="43" y="104"/>
                  </a:lnTo>
                  <a:lnTo>
                    <a:pt x="59" y="104"/>
                  </a:lnTo>
                  <a:lnTo>
                    <a:pt x="28" y="15"/>
                  </a:lnTo>
                  <a:lnTo>
                    <a:pt x="8" y="15"/>
                  </a:lnTo>
                  <a:lnTo>
                    <a:pt x="4" y="13"/>
                  </a:lnTo>
                  <a:lnTo>
                    <a:pt x="2" y="11"/>
                  </a:lnTo>
                  <a:lnTo>
                    <a:pt x="0" y="7"/>
                  </a:lnTo>
                  <a:lnTo>
                    <a:pt x="2" y="4"/>
                  </a:lnTo>
                  <a:lnTo>
                    <a:pt x="4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47" name="直接箭头连接符 30"/>
            <p:cNvCxnSpPr/>
            <p:nvPr/>
          </p:nvCxnSpPr>
          <p:spPr>
            <a:xfrm flipV="1">
              <a:off x="1320663" y="2484890"/>
              <a:ext cx="0" cy="576064"/>
            </a:xfrm>
            <a:prstGeom prst="straightConnector1">
              <a:avLst/>
            </a:prstGeom>
            <a:ln w="19050">
              <a:solidFill>
                <a:schemeClr val="bg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矩形 50"/>
            <p:cNvSpPr/>
            <p:nvPr/>
          </p:nvSpPr>
          <p:spPr>
            <a:xfrm>
              <a:off x="408642" y="1378428"/>
              <a:ext cx="1620957" cy="4154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54" name="文本框 8"/>
            <p:cNvSpPr txBox="1"/>
            <p:nvPr/>
          </p:nvSpPr>
          <p:spPr>
            <a:xfrm>
              <a:off x="518302" y="3781034"/>
              <a:ext cx="1401632" cy="1345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标题数字等都可以通过点击和重新输入进行更改，顶部“开始”面板中可以对字体、字号、颜色、行距等进行修改。建议正文字号</a:t>
              </a:r>
              <a:r>
                <a:rPr lang="en-US" altLang="zh-CN" sz="9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10</a:t>
              </a:r>
              <a:r>
                <a:rPr lang="zh-CN" altLang="en-US" sz="9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，</a:t>
              </a:r>
              <a:r>
                <a:rPr lang="en-US" altLang="zh-CN" sz="9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9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倍行距。</a:t>
              </a:r>
              <a:endParaRPr lang="en-US" altLang="zh-CN" sz="9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cxnSp>
          <p:nvCxnSpPr>
            <p:cNvPr id="40" name="直接连接符 16"/>
            <p:cNvCxnSpPr>
              <a:stCxn id="35" idx="4"/>
              <a:endCxn id="31" idx="0"/>
            </p:cNvCxnSpPr>
            <p:nvPr/>
          </p:nvCxnSpPr>
          <p:spPr>
            <a:xfrm>
              <a:off x="1208489" y="2412882"/>
              <a:ext cx="0" cy="72008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组 69"/>
          <p:cNvGrpSpPr/>
          <p:nvPr/>
        </p:nvGrpSpPr>
        <p:grpSpPr>
          <a:xfrm>
            <a:off x="2840391" y="1691528"/>
            <a:ext cx="1620957" cy="3837532"/>
            <a:chOff x="2840391" y="1691528"/>
            <a:chExt cx="1620957" cy="3837532"/>
          </a:xfrm>
        </p:grpSpPr>
        <p:cxnSp>
          <p:nvCxnSpPr>
            <p:cNvPr id="39" name="直接连接符 15"/>
            <p:cNvCxnSpPr>
              <a:stCxn id="36" idx="0"/>
              <a:endCxn id="32" idx="4"/>
            </p:cNvCxnSpPr>
            <p:nvPr/>
          </p:nvCxnSpPr>
          <p:spPr>
            <a:xfrm flipV="1">
              <a:off x="3650870" y="3725573"/>
              <a:ext cx="0" cy="79208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椭圆 31"/>
            <p:cNvSpPr>
              <a:spLocks noChangeAspect="1"/>
            </p:cNvSpPr>
            <p:nvPr/>
          </p:nvSpPr>
          <p:spPr>
            <a:xfrm>
              <a:off x="3362838" y="3149509"/>
              <a:ext cx="576064" cy="5760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solidFill>
                    <a:schemeClr val="accent2"/>
                  </a:solidFill>
                </a:rPr>
                <a:t>02</a:t>
              </a:r>
            </a:p>
          </p:txBody>
        </p:sp>
        <p:sp>
          <p:nvSpPr>
            <p:cNvPr id="36" name="椭圆 35"/>
            <p:cNvSpPr>
              <a:spLocks noChangeAspect="1"/>
            </p:cNvSpPr>
            <p:nvPr/>
          </p:nvSpPr>
          <p:spPr>
            <a:xfrm>
              <a:off x="3362838" y="4517661"/>
              <a:ext cx="576064" cy="5760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197"/>
            <p:cNvSpPr>
              <a:spLocks noChangeAspect="1" noEditPoints="1"/>
            </p:cNvSpPr>
            <p:nvPr/>
          </p:nvSpPr>
          <p:spPr bwMode="auto">
            <a:xfrm>
              <a:off x="3567223" y="4716023"/>
              <a:ext cx="167293" cy="180000"/>
            </a:xfrm>
            <a:custGeom>
              <a:avLst/>
              <a:gdLst>
                <a:gd name="T0" fmla="*/ 23 w 157"/>
                <a:gd name="T1" fmla="*/ 136 h 171"/>
                <a:gd name="T2" fmla="*/ 25 w 157"/>
                <a:gd name="T3" fmla="*/ 144 h 171"/>
                <a:gd name="T4" fmla="*/ 132 w 157"/>
                <a:gd name="T5" fmla="*/ 144 h 171"/>
                <a:gd name="T6" fmla="*/ 134 w 157"/>
                <a:gd name="T7" fmla="*/ 136 h 171"/>
                <a:gd name="T8" fmla="*/ 29 w 157"/>
                <a:gd name="T9" fmla="*/ 132 h 171"/>
                <a:gd name="T10" fmla="*/ 23 w 157"/>
                <a:gd name="T11" fmla="*/ 100 h 171"/>
                <a:gd name="T12" fmla="*/ 25 w 157"/>
                <a:gd name="T13" fmla="*/ 112 h 171"/>
                <a:gd name="T14" fmla="*/ 132 w 157"/>
                <a:gd name="T15" fmla="*/ 112 h 171"/>
                <a:gd name="T16" fmla="*/ 134 w 157"/>
                <a:gd name="T17" fmla="*/ 100 h 171"/>
                <a:gd name="T18" fmla="*/ 29 w 157"/>
                <a:gd name="T19" fmla="*/ 96 h 171"/>
                <a:gd name="T20" fmla="*/ 23 w 157"/>
                <a:gd name="T21" fmla="*/ 65 h 171"/>
                <a:gd name="T22" fmla="*/ 25 w 157"/>
                <a:gd name="T23" fmla="*/ 77 h 171"/>
                <a:gd name="T24" fmla="*/ 132 w 157"/>
                <a:gd name="T25" fmla="*/ 77 h 171"/>
                <a:gd name="T26" fmla="*/ 134 w 157"/>
                <a:gd name="T27" fmla="*/ 65 h 171"/>
                <a:gd name="T28" fmla="*/ 29 w 157"/>
                <a:gd name="T29" fmla="*/ 61 h 171"/>
                <a:gd name="T30" fmla="*/ 22 w 157"/>
                <a:gd name="T31" fmla="*/ 24 h 171"/>
                <a:gd name="T32" fmla="*/ 31 w 157"/>
                <a:gd name="T33" fmla="*/ 40 h 171"/>
                <a:gd name="T34" fmla="*/ 49 w 157"/>
                <a:gd name="T35" fmla="*/ 36 h 171"/>
                <a:gd name="T36" fmla="*/ 55 w 157"/>
                <a:gd name="T37" fmla="*/ 16 h 171"/>
                <a:gd name="T38" fmla="*/ 63 w 157"/>
                <a:gd name="T39" fmla="*/ 30 h 171"/>
                <a:gd name="T40" fmla="*/ 78 w 157"/>
                <a:gd name="T41" fmla="*/ 40 h 171"/>
                <a:gd name="T42" fmla="*/ 94 w 157"/>
                <a:gd name="T43" fmla="*/ 30 h 171"/>
                <a:gd name="T44" fmla="*/ 102 w 157"/>
                <a:gd name="T45" fmla="*/ 16 h 171"/>
                <a:gd name="T46" fmla="*/ 108 w 157"/>
                <a:gd name="T47" fmla="*/ 36 h 171"/>
                <a:gd name="T48" fmla="*/ 126 w 157"/>
                <a:gd name="T49" fmla="*/ 40 h 171"/>
                <a:gd name="T50" fmla="*/ 135 w 157"/>
                <a:gd name="T51" fmla="*/ 24 h 171"/>
                <a:gd name="T52" fmla="*/ 153 w 157"/>
                <a:gd name="T53" fmla="*/ 18 h 171"/>
                <a:gd name="T54" fmla="*/ 157 w 157"/>
                <a:gd name="T55" fmla="*/ 163 h 171"/>
                <a:gd name="T56" fmla="*/ 149 w 157"/>
                <a:gd name="T57" fmla="*/ 171 h 171"/>
                <a:gd name="T58" fmla="*/ 2 w 157"/>
                <a:gd name="T59" fmla="*/ 167 h 171"/>
                <a:gd name="T60" fmla="*/ 2 w 157"/>
                <a:gd name="T61" fmla="*/ 20 h 171"/>
                <a:gd name="T62" fmla="*/ 118 w 157"/>
                <a:gd name="T63" fmla="*/ 0 h 171"/>
                <a:gd name="T64" fmla="*/ 128 w 157"/>
                <a:gd name="T65" fmla="*/ 8 h 171"/>
                <a:gd name="T66" fmla="*/ 124 w 157"/>
                <a:gd name="T67" fmla="*/ 32 h 171"/>
                <a:gd name="T68" fmla="*/ 112 w 157"/>
                <a:gd name="T69" fmla="*/ 28 h 171"/>
                <a:gd name="T70" fmla="*/ 112 w 157"/>
                <a:gd name="T71" fmla="*/ 4 h 171"/>
                <a:gd name="T72" fmla="*/ 78 w 157"/>
                <a:gd name="T73" fmla="*/ 0 h 171"/>
                <a:gd name="T74" fmla="*/ 86 w 157"/>
                <a:gd name="T75" fmla="*/ 8 h 171"/>
                <a:gd name="T76" fmla="*/ 82 w 157"/>
                <a:gd name="T77" fmla="*/ 32 h 171"/>
                <a:gd name="T78" fmla="*/ 71 w 157"/>
                <a:gd name="T79" fmla="*/ 28 h 171"/>
                <a:gd name="T80" fmla="*/ 71 w 157"/>
                <a:gd name="T81" fmla="*/ 4 h 171"/>
                <a:gd name="T82" fmla="*/ 39 w 157"/>
                <a:gd name="T83" fmla="*/ 0 h 171"/>
                <a:gd name="T84" fmla="*/ 47 w 157"/>
                <a:gd name="T85" fmla="*/ 8 h 171"/>
                <a:gd name="T86" fmla="*/ 43 w 157"/>
                <a:gd name="T87" fmla="*/ 32 h 171"/>
                <a:gd name="T88" fmla="*/ 31 w 157"/>
                <a:gd name="T89" fmla="*/ 28 h 171"/>
                <a:gd name="T90" fmla="*/ 31 w 157"/>
                <a:gd name="T91" fmla="*/ 4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7" h="171">
                  <a:moveTo>
                    <a:pt x="29" y="132"/>
                  </a:moveTo>
                  <a:lnTo>
                    <a:pt x="25" y="132"/>
                  </a:lnTo>
                  <a:lnTo>
                    <a:pt x="23" y="136"/>
                  </a:lnTo>
                  <a:lnTo>
                    <a:pt x="22" y="138"/>
                  </a:lnTo>
                  <a:lnTo>
                    <a:pt x="23" y="142"/>
                  </a:lnTo>
                  <a:lnTo>
                    <a:pt x="25" y="144"/>
                  </a:lnTo>
                  <a:lnTo>
                    <a:pt x="29" y="146"/>
                  </a:lnTo>
                  <a:lnTo>
                    <a:pt x="128" y="146"/>
                  </a:lnTo>
                  <a:lnTo>
                    <a:pt x="132" y="144"/>
                  </a:lnTo>
                  <a:lnTo>
                    <a:pt x="134" y="142"/>
                  </a:lnTo>
                  <a:lnTo>
                    <a:pt x="135" y="138"/>
                  </a:lnTo>
                  <a:lnTo>
                    <a:pt x="134" y="136"/>
                  </a:lnTo>
                  <a:lnTo>
                    <a:pt x="132" y="132"/>
                  </a:lnTo>
                  <a:lnTo>
                    <a:pt x="128" y="132"/>
                  </a:lnTo>
                  <a:lnTo>
                    <a:pt x="29" y="132"/>
                  </a:lnTo>
                  <a:close/>
                  <a:moveTo>
                    <a:pt x="29" y="96"/>
                  </a:moveTo>
                  <a:lnTo>
                    <a:pt x="25" y="98"/>
                  </a:lnTo>
                  <a:lnTo>
                    <a:pt x="23" y="100"/>
                  </a:lnTo>
                  <a:lnTo>
                    <a:pt x="22" y="104"/>
                  </a:lnTo>
                  <a:lnTo>
                    <a:pt x="23" y="108"/>
                  </a:lnTo>
                  <a:lnTo>
                    <a:pt x="25" y="112"/>
                  </a:lnTo>
                  <a:lnTo>
                    <a:pt x="29" y="112"/>
                  </a:lnTo>
                  <a:lnTo>
                    <a:pt x="128" y="112"/>
                  </a:lnTo>
                  <a:lnTo>
                    <a:pt x="132" y="112"/>
                  </a:lnTo>
                  <a:lnTo>
                    <a:pt x="134" y="108"/>
                  </a:lnTo>
                  <a:lnTo>
                    <a:pt x="135" y="104"/>
                  </a:lnTo>
                  <a:lnTo>
                    <a:pt x="134" y="100"/>
                  </a:lnTo>
                  <a:lnTo>
                    <a:pt x="132" y="98"/>
                  </a:lnTo>
                  <a:lnTo>
                    <a:pt x="128" y="96"/>
                  </a:lnTo>
                  <a:lnTo>
                    <a:pt x="29" y="96"/>
                  </a:lnTo>
                  <a:close/>
                  <a:moveTo>
                    <a:pt x="29" y="61"/>
                  </a:moveTo>
                  <a:lnTo>
                    <a:pt x="25" y="63"/>
                  </a:lnTo>
                  <a:lnTo>
                    <a:pt x="23" y="65"/>
                  </a:lnTo>
                  <a:lnTo>
                    <a:pt x="22" y="69"/>
                  </a:lnTo>
                  <a:lnTo>
                    <a:pt x="23" y="73"/>
                  </a:lnTo>
                  <a:lnTo>
                    <a:pt x="25" y="77"/>
                  </a:lnTo>
                  <a:lnTo>
                    <a:pt x="29" y="79"/>
                  </a:lnTo>
                  <a:lnTo>
                    <a:pt x="128" y="79"/>
                  </a:lnTo>
                  <a:lnTo>
                    <a:pt x="132" y="77"/>
                  </a:lnTo>
                  <a:lnTo>
                    <a:pt x="134" y="73"/>
                  </a:lnTo>
                  <a:lnTo>
                    <a:pt x="135" y="69"/>
                  </a:lnTo>
                  <a:lnTo>
                    <a:pt x="134" y="65"/>
                  </a:lnTo>
                  <a:lnTo>
                    <a:pt x="132" y="63"/>
                  </a:lnTo>
                  <a:lnTo>
                    <a:pt x="128" y="61"/>
                  </a:lnTo>
                  <a:lnTo>
                    <a:pt x="29" y="61"/>
                  </a:lnTo>
                  <a:close/>
                  <a:moveTo>
                    <a:pt x="8" y="16"/>
                  </a:moveTo>
                  <a:lnTo>
                    <a:pt x="22" y="16"/>
                  </a:lnTo>
                  <a:lnTo>
                    <a:pt x="22" y="24"/>
                  </a:lnTo>
                  <a:lnTo>
                    <a:pt x="23" y="30"/>
                  </a:lnTo>
                  <a:lnTo>
                    <a:pt x="27" y="36"/>
                  </a:lnTo>
                  <a:lnTo>
                    <a:pt x="31" y="40"/>
                  </a:lnTo>
                  <a:lnTo>
                    <a:pt x="39" y="40"/>
                  </a:lnTo>
                  <a:lnTo>
                    <a:pt x="45" y="40"/>
                  </a:lnTo>
                  <a:lnTo>
                    <a:pt x="49" y="36"/>
                  </a:lnTo>
                  <a:lnTo>
                    <a:pt x="53" y="30"/>
                  </a:lnTo>
                  <a:lnTo>
                    <a:pt x="55" y="24"/>
                  </a:lnTo>
                  <a:lnTo>
                    <a:pt x="55" y="16"/>
                  </a:lnTo>
                  <a:lnTo>
                    <a:pt x="63" y="16"/>
                  </a:lnTo>
                  <a:lnTo>
                    <a:pt x="63" y="24"/>
                  </a:lnTo>
                  <a:lnTo>
                    <a:pt x="63" y="30"/>
                  </a:lnTo>
                  <a:lnTo>
                    <a:pt x="67" y="36"/>
                  </a:lnTo>
                  <a:lnTo>
                    <a:pt x="73" y="40"/>
                  </a:lnTo>
                  <a:lnTo>
                    <a:pt x="78" y="40"/>
                  </a:lnTo>
                  <a:lnTo>
                    <a:pt x="84" y="40"/>
                  </a:lnTo>
                  <a:lnTo>
                    <a:pt x="90" y="36"/>
                  </a:lnTo>
                  <a:lnTo>
                    <a:pt x="94" y="30"/>
                  </a:lnTo>
                  <a:lnTo>
                    <a:pt x="94" y="24"/>
                  </a:lnTo>
                  <a:lnTo>
                    <a:pt x="94" y="16"/>
                  </a:lnTo>
                  <a:lnTo>
                    <a:pt x="102" y="16"/>
                  </a:lnTo>
                  <a:lnTo>
                    <a:pt x="102" y="24"/>
                  </a:lnTo>
                  <a:lnTo>
                    <a:pt x="104" y="30"/>
                  </a:lnTo>
                  <a:lnTo>
                    <a:pt x="108" y="36"/>
                  </a:lnTo>
                  <a:lnTo>
                    <a:pt x="112" y="40"/>
                  </a:lnTo>
                  <a:lnTo>
                    <a:pt x="118" y="40"/>
                  </a:lnTo>
                  <a:lnTo>
                    <a:pt x="126" y="40"/>
                  </a:lnTo>
                  <a:lnTo>
                    <a:pt x="130" y="36"/>
                  </a:lnTo>
                  <a:lnTo>
                    <a:pt x="134" y="30"/>
                  </a:lnTo>
                  <a:lnTo>
                    <a:pt x="135" y="24"/>
                  </a:lnTo>
                  <a:lnTo>
                    <a:pt x="135" y="16"/>
                  </a:lnTo>
                  <a:lnTo>
                    <a:pt x="149" y="16"/>
                  </a:lnTo>
                  <a:lnTo>
                    <a:pt x="153" y="18"/>
                  </a:lnTo>
                  <a:lnTo>
                    <a:pt x="155" y="20"/>
                  </a:lnTo>
                  <a:lnTo>
                    <a:pt x="157" y="24"/>
                  </a:lnTo>
                  <a:lnTo>
                    <a:pt x="157" y="163"/>
                  </a:lnTo>
                  <a:lnTo>
                    <a:pt x="155" y="167"/>
                  </a:lnTo>
                  <a:lnTo>
                    <a:pt x="153" y="171"/>
                  </a:lnTo>
                  <a:lnTo>
                    <a:pt x="149" y="171"/>
                  </a:lnTo>
                  <a:lnTo>
                    <a:pt x="8" y="171"/>
                  </a:lnTo>
                  <a:lnTo>
                    <a:pt x="4" y="171"/>
                  </a:lnTo>
                  <a:lnTo>
                    <a:pt x="2" y="167"/>
                  </a:lnTo>
                  <a:lnTo>
                    <a:pt x="0" y="163"/>
                  </a:lnTo>
                  <a:lnTo>
                    <a:pt x="0" y="24"/>
                  </a:lnTo>
                  <a:lnTo>
                    <a:pt x="2" y="20"/>
                  </a:lnTo>
                  <a:lnTo>
                    <a:pt x="4" y="18"/>
                  </a:lnTo>
                  <a:lnTo>
                    <a:pt x="8" y="16"/>
                  </a:lnTo>
                  <a:close/>
                  <a:moveTo>
                    <a:pt x="118" y="0"/>
                  </a:moveTo>
                  <a:lnTo>
                    <a:pt x="124" y="0"/>
                  </a:lnTo>
                  <a:lnTo>
                    <a:pt x="126" y="4"/>
                  </a:lnTo>
                  <a:lnTo>
                    <a:pt x="128" y="8"/>
                  </a:lnTo>
                  <a:lnTo>
                    <a:pt x="128" y="24"/>
                  </a:lnTo>
                  <a:lnTo>
                    <a:pt x="126" y="28"/>
                  </a:lnTo>
                  <a:lnTo>
                    <a:pt x="124" y="32"/>
                  </a:lnTo>
                  <a:lnTo>
                    <a:pt x="118" y="32"/>
                  </a:lnTo>
                  <a:lnTo>
                    <a:pt x="114" y="32"/>
                  </a:lnTo>
                  <a:lnTo>
                    <a:pt x="112" y="28"/>
                  </a:lnTo>
                  <a:lnTo>
                    <a:pt x="110" y="24"/>
                  </a:lnTo>
                  <a:lnTo>
                    <a:pt x="110" y="8"/>
                  </a:lnTo>
                  <a:lnTo>
                    <a:pt x="112" y="4"/>
                  </a:lnTo>
                  <a:lnTo>
                    <a:pt x="114" y="0"/>
                  </a:lnTo>
                  <a:lnTo>
                    <a:pt x="118" y="0"/>
                  </a:lnTo>
                  <a:close/>
                  <a:moveTo>
                    <a:pt x="78" y="0"/>
                  </a:moveTo>
                  <a:lnTo>
                    <a:pt x="82" y="0"/>
                  </a:lnTo>
                  <a:lnTo>
                    <a:pt x="86" y="4"/>
                  </a:lnTo>
                  <a:lnTo>
                    <a:pt x="86" y="8"/>
                  </a:lnTo>
                  <a:lnTo>
                    <a:pt x="86" y="24"/>
                  </a:lnTo>
                  <a:lnTo>
                    <a:pt x="86" y="28"/>
                  </a:lnTo>
                  <a:lnTo>
                    <a:pt x="82" y="32"/>
                  </a:lnTo>
                  <a:lnTo>
                    <a:pt x="78" y="32"/>
                  </a:lnTo>
                  <a:lnTo>
                    <a:pt x="75" y="32"/>
                  </a:lnTo>
                  <a:lnTo>
                    <a:pt x="71" y="28"/>
                  </a:lnTo>
                  <a:lnTo>
                    <a:pt x="71" y="24"/>
                  </a:lnTo>
                  <a:lnTo>
                    <a:pt x="71" y="8"/>
                  </a:lnTo>
                  <a:lnTo>
                    <a:pt x="71" y="4"/>
                  </a:lnTo>
                  <a:lnTo>
                    <a:pt x="75" y="0"/>
                  </a:lnTo>
                  <a:lnTo>
                    <a:pt x="78" y="0"/>
                  </a:lnTo>
                  <a:close/>
                  <a:moveTo>
                    <a:pt x="39" y="0"/>
                  </a:moveTo>
                  <a:lnTo>
                    <a:pt x="43" y="0"/>
                  </a:lnTo>
                  <a:lnTo>
                    <a:pt x="45" y="4"/>
                  </a:lnTo>
                  <a:lnTo>
                    <a:pt x="47" y="8"/>
                  </a:lnTo>
                  <a:lnTo>
                    <a:pt x="47" y="24"/>
                  </a:lnTo>
                  <a:lnTo>
                    <a:pt x="45" y="28"/>
                  </a:lnTo>
                  <a:lnTo>
                    <a:pt x="43" y="32"/>
                  </a:lnTo>
                  <a:lnTo>
                    <a:pt x="39" y="32"/>
                  </a:lnTo>
                  <a:lnTo>
                    <a:pt x="33" y="32"/>
                  </a:lnTo>
                  <a:lnTo>
                    <a:pt x="31" y="28"/>
                  </a:lnTo>
                  <a:lnTo>
                    <a:pt x="29" y="24"/>
                  </a:lnTo>
                  <a:lnTo>
                    <a:pt x="29" y="8"/>
                  </a:lnTo>
                  <a:lnTo>
                    <a:pt x="31" y="4"/>
                  </a:lnTo>
                  <a:lnTo>
                    <a:pt x="33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2840391" y="5113562"/>
              <a:ext cx="1620957" cy="4154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55" name="文本框 8"/>
            <p:cNvSpPr txBox="1"/>
            <p:nvPr/>
          </p:nvSpPr>
          <p:spPr>
            <a:xfrm>
              <a:off x="2950053" y="1691528"/>
              <a:ext cx="1401632" cy="1345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标题数字等都可以通过点击和重新输入进行更改，顶部“开始”面板中可以对字体、字号、颜色、行距等进行修改。建议正文字号</a:t>
              </a:r>
              <a:r>
                <a:rPr lang="en-US" altLang="zh-CN" sz="9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10</a:t>
              </a:r>
              <a:r>
                <a:rPr lang="zh-CN" altLang="en-US" sz="9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，</a:t>
              </a:r>
              <a:r>
                <a:rPr lang="en-US" altLang="zh-CN" sz="9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9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倍行距。</a:t>
              </a:r>
              <a:endParaRPr lang="en-US" altLang="zh-CN" sz="9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cxnSp>
          <p:nvCxnSpPr>
            <p:cNvPr id="66" name="直接箭头连接符 30"/>
            <p:cNvCxnSpPr/>
            <p:nvPr/>
          </p:nvCxnSpPr>
          <p:spPr>
            <a:xfrm>
              <a:off x="3755536" y="3833585"/>
              <a:ext cx="0" cy="576064"/>
            </a:xfrm>
            <a:prstGeom prst="straightConnector1">
              <a:avLst/>
            </a:prstGeom>
            <a:ln w="19050">
              <a:solidFill>
                <a:schemeClr val="bg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组 70"/>
          <p:cNvGrpSpPr/>
          <p:nvPr/>
        </p:nvGrpSpPr>
        <p:grpSpPr>
          <a:xfrm>
            <a:off x="5280258" y="1378428"/>
            <a:ext cx="1620957" cy="3748359"/>
            <a:chOff x="408642" y="1378428"/>
            <a:chExt cx="1620957" cy="3748359"/>
          </a:xfrm>
        </p:grpSpPr>
        <p:sp>
          <p:nvSpPr>
            <p:cNvPr id="72" name="椭圆 71"/>
            <p:cNvSpPr>
              <a:spLocks noChangeAspect="1"/>
            </p:cNvSpPr>
            <p:nvPr/>
          </p:nvSpPr>
          <p:spPr>
            <a:xfrm>
              <a:off x="920457" y="3132962"/>
              <a:ext cx="576064" cy="5760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solidFill>
                    <a:schemeClr val="accent3"/>
                  </a:solidFill>
                </a:rPr>
                <a:t>01</a:t>
              </a:r>
            </a:p>
          </p:txBody>
        </p:sp>
        <p:sp>
          <p:nvSpPr>
            <p:cNvPr id="73" name="椭圆 72"/>
            <p:cNvSpPr>
              <a:spLocks noChangeAspect="1"/>
            </p:cNvSpPr>
            <p:nvPr/>
          </p:nvSpPr>
          <p:spPr>
            <a:xfrm>
              <a:off x="920457" y="1836818"/>
              <a:ext cx="576064" cy="5760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89"/>
            <p:cNvSpPr>
              <a:spLocks noChangeAspect="1" noEditPoints="1"/>
            </p:cNvSpPr>
            <p:nvPr/>
          </p:nvSpPr>
          <p:spPr bwMode="auto">
            <a:xfrm>
              <a:off x="1096315" y="2034850"/>
              <a:ext cx="224348" cy="180000"/>
            </a:xfrm>
            <a:custGeom>
              <a:avLst/>
              <a:gdLst>
                <a:gd name="T0" fmla="*/ 51 w 173"/>
                <a:gd name="T1" fmla="*/ 35 h 137"/>
                <a:gd name="T2" fmla="*/ 65 w 173"/>
                <a:gd name="T3" fmla="*/ 76 h 137"/>
                <a:gd name="T4" fmla="*/ 136 w 173"/>
                <a:gd name="T5" fmla="*/ 72 h 137"/>
                <a:gd name="T6" fmla="*/ 151 w 173"/>
                <a:gd name="T7" fmla="*/ 35 h 137"/>
                <a:gd name="T8" fmla="*/ 51 w 173"/>
                <a:gd name="T9" fmla="*/ 35 h 137"/>
                <a:gd name="T10" fmla="*/ 8 w 173"/>
                <a:gd name="T11" fmla="*/ 0 h 137"/>
                <a:gd name="T12" fmla="*/ 33 w 173"/>
                <a:gd name="T13" fmla="*/ 0 h 137"/>
                <a:gd name="T14" fmla="*/ 35 w 173"/>
                <a:gd name="T15" fmla="*/ 0 h 137"/>
                <a:gd name="T16" fmla="*/ 39 w 173"/>
                <a:gd name="T17" fmla="*/ 2 h 137"/>
                <a:gd name="T18" fmla="*/ 41 w 173"/>
                <a:gd name="T19" fmla="*/ 6 h 137"/>
                <a:gd name="T20" fmla="*/ 41 w 173"/>
                <a:gd name="T21" fmla="*/ 6 h 137"/>
                <a:gd name="T22" fmla="*/ 45 w 173"/>
                <a:gd name="T23" fmla="*/ 17 h 137"/>
                <a:gd name="T24" fmla="*/ 165 w 173"/>
                <a:gd name="T25" fmla="*/ 17 h 137"/>
                <a:gd name="T26" fmla="*/ 169 w 173"/>
                <a:gd name="T27" fmla="*/ 19 h 137"/>
                <a:gd name="T28" fmla="*/ 171 w 173"/>
                <a:gd name="T29" fmla="*/ 21 h 137"/>
                <a:gd name="T30" fmla="*/ 173 w 173"/>
                <a:gd name="T31" fmla="*/ 27 h 137"/>
                <a:gd name="T32" fmla="*/ 171 w 173"/>
                <a:gd name="T33" fmla="*/ 29 h 137"/>
                <a:gd name="T34" fmla="*/ 171 w 173"/>
                <a:gd name="T35" fmla="*/ 29 h 137"/>
                <a:gd name="T36" fmla="*/ 147 w 173"/>
                <a:gd name="T37" fmla="*/ 84 h 137"/>
                <a:gd name="T38" fmla="*/ 147 w 173"/>
                <a:gd name="T39" fmla="*/ 84 h 137"/>
                <a:gd name="T40" fmla="*/ 145 w 173"/>
                <a:gd name="T41" fmla="*/ 86 h 137"/>
                <a:gd name="T42" fmla="*/ 142 w 173"/>
                <a:gd name="T43" fmla="*/ 88 h 137"/>
                <a:gd name="T44" fmla="*/ 71 w 173"/>
                <a:gd name="T45" fmla="*/ 92 h 137"/>
                <a:gd name="T46" fmla="*/ 75 w 173"/>
                <a:gd name="T47" fmla="*/ 104 h 137"/>
                <a:gd name="T48" fmla="*/ 151 w 173"/>
                <a:gd name="T49" fmla="*/ 104 h 137"/>
                <a:gd name="T50" fmla="*/ 157 w 173"/>
                <a:gd name="T51" fmla="*/ 106 h 137"/>
                <a:gd name="T52" fmla="*/ 163 w 173"/>
                <a:gd name="T53" fmla="*/ 110 h 137"/>
                <a:gd name="T54" fmla="*/ 165 w 173"/>
                <a:gd name="T55" fmla="*/ 114 h 137"/>
                <a:gd name="T56" fmla="*/ 167 w 173"/>
                <a:gd name="T57" fmla="*/ 119 h 137"/>
                <a:gd name="T58" fmla="*/ 165 w 173"/>
                <a:gd name="T59" fmla="*/ 127 h 137"/>
                <a:gd name="T60" fmla="*/ 163 w 173"/>
                <a:gd name="T61" fmla="*/ 131 h 137"/>
                <a:gd name="T62" fmla="*/ 157 w 173"/>
                <a:gd name="T63" fmla="*/ 135 h 137"/>
                <a:gd name="T64" fmla="*/ 151 w 173"/>
                <a:gd name="T65" fmla="*/ 137 h 137"/>
                <a:gd name="T66" fmla="*/ 145 w 173"/>
                <a:gd name="T67" fmla="*/ 135 h 137"/>
                <a:gd name="T68" fmla="*/ 140 w 173"/>
                <a:gd name="T69" fmla="*/ 131 h 137"/>
                <a:gd name="T70" fmla="*/ 136 w 173"/>
                <a:gd name="T71" fmla="*/ 127 h 137"/>
                <a:gd name="T72" fmla="*/ 136 w 173"/>
                <a:gd name="T73" fmla="*/ 119 h 137"/>
                <a:gd name="T74" fmla="*/ 59 w 173"/>
                <a:gd name="T75" fmla="*/ 119 h 137"/>
                <a:gd name="T76" fmla="*/ 59 w 173"/>
                <a:gd name="T77" fmla="*/ 127 h 137"/>
                <a:gd name="T78" fmla="*/ 55 w 173"/>
                <a:gd name="T79" fmla="*/ 131 h 137"/>
                <a:gd name="T80" fmla="*/ 49 w 173"/>
                <a:gd name="T81" fmla="*/ 135 h 137"/>
                <a:gd name="T82" fmla="*/ 43 w 173"/>
                <a:gd name="T83" fmla="*/ 137 h 137"/>
                <a:gd name="T84" fmla="*/ 37 w 173"/>
                <a:gd name="T85" fmla="*/ 135 h 137"/>
                <a:gd name="T86" fmla="*/ 31 w 173"/>
                <a:gd name="T87" fmla="*/ 131 h 137"/>
                <a:gd name="T88" fmla="*/ 30 w 173"/>
                <a:gd name="T89" fmla="*/ 127 h 137"/>
                <a:gd name="T90" fmla="*/ 28 w 173"/>
                <a:gd name="T91" fmla="*/ 119 h 137"/>
                <a:gd name="T92" fmla="*/ 30 w 173"/>
                <a:gd name="T93" fmla="*/ 114 h 137"/>
                <a:gd name="T94" fmla="*/ 31 w 173"/>
                <a:gd name="T95" fmla="*/ 110 h 137"/>
                <a:gd name="T96" fmla="*/ 37 w 173"/>
                <a:gd name="T97" fmla="*/ 106 h 137"/>
                <a:gd name="T98" fmla="*/ 43 w 173"/>
                <a:gd name="T99" fmla="*/ 104 h 137"/>
                <a:gd name="T100" fmla="*/ 59 w 173"/>
                <a:gd name="T101" fmla="*/ 104 h 137"/>
                <a:gd name="T102" fmla="*/ 28 w 173"/>
                <a:gd name="T103" fmla="*/ 15 h 137"/>
                <a:gd name="T104" fmla="*/ 8 w 173"/>
                <a:gd name="T105" fmla="*/ 15 h 137"/>
                <a:gd name="T106" fmla="*/ 4 w 173"/>
                <a:gd name="T107" fmla="*/ 13 h 137"/>
                <a:gd name="T108" fmla="*/ 2 w 173"/>
                <a:gd name="T109" fmla="*/ 11 h 137"/>
                <a:gd name="T110" fmla="*/ 0 w 173"/>
                <a:gd name="T111" fmla="*/ 7 h 137"/>
                <a:gd name="T112" fmla="*/ 2 w 173"/>
                <a:gd name="T113" fmla="*/ 4 h 137"/>
                <a:gd name="T114" fmla="*/ 4 w 173"/>
                <a:gd name="T115" fmla="*/ 0 h 137"/>
                <a:gd name="T116" fmla="*/ 8 w 173"/>
                <a:gd name="T117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3" h="137">
                  <a:moveTo>
                    <a:pt x="51" y="35"/>
                  </a:moveTo>
                  <a:lnTo>
                    <a:pt x="65" y="76"/>
                  </a:lnTo>
                  <a:lnTo>
                    <a:pt x="136" y="72"/>
                  </a:lnTo>
                  <a:lnTo>
                    <a:pt x="151" y="35"/>
                  </a:lnTo>
                  <a:lnTo>
                    <a:pt x="51" y="35"/>
                  </a:lnTo>
                  <a:close/>
                  <a:moveTo>
                    <a:pt x="8" y="0"/>
                  </a:moveTo>
                  <a:lnTo>
                    <a:pt x="33" y="0"/>
                  </a:lnTo>
                  <a:lnTo>
                    <a:pt x="35" y="0"/>
                  </a:lnTo>
                  <a:lnTo>
                    <a:pt x="39" y="2"/>
                  </a:lnTo>
                  <a:lnTo>
                    <a:pt x="41" y="6"/>
                  </a:lnTo>
                  <a:lnTo>
                    <a:pt x="41" y="6"/>
                  </a:lnTo>
                  <a:lnTo>
                    <a:pt x="45" y="17"/>
                  </a:lnTo>
                  <a:lnTo>
                    <a:pt x="165" y="17"/>
                  </a:lnTo>
                  <a:lnTo>
                    <a:pt x="169" y="19"/>
                  </a:lnTo>
                  <a:lnTo>
                    <a:pt x="171" y="21"/>
                  </a:lnTo>
                  <a:lnTo>
                    <a:pt x="173" y="27"/>
                  </a:lnTo>
                  <a:lnTo>
                    <a:pt x="171" y="29"/>
                  </a:lnTo>
                  <a:lnTo>
                    <a:pt x="171" y="29"/>
                  </a:lnTo>
                  <a:lnTo>
                    <a:pt x="147" y="84"/>
                  </a:lnTo>
                  <a:lnTo>
                    <a:pt x="147" y="84"/>
                  </a:lnTo>
                  <a:lnTo>
                    <a:pt x="145" y="86"/>
                  </a:lnTo>
                  <a:lnTo>
                    <a:pt x="142" y="88"/>
                  </a:lnTo>
                  <a:lnTo>
                    <a:pt x="71" y="92"/>
                  </a:lnTo>
                  <a:lnTo>
                    <a:pt x="75" y="104"/>
                  </a:lnTo>
                  <a:lnTo>
                    <a:pt x="151" y="104"/>
                  </a:lnTo>
                  <a:lnTo>
                    <a:pt x="157" y="106"/>
                  </a:lnTo>
                  <a:lnTo>
                    <a:pt x="163" y="110"/>
                  </a:lnTo>
                  <a:lnTo>
                    <a:pt x="165" y="114"/>
                  </a:lnTo>
                  <a:lnTo>
                    <a:pt x="167" y="119"/>
                  </a:lnTo>
                  <a:lnTo>
                    <a:pt x="165" y="127"/>
                  </a:lnTo>
                  <a:lnTo>
                    <a:pt x="163" y="131"/>
                  </a:lnTo>
                  <a:lnTo>
                    <a:pt x="157" y="135"/>
                  </a:lnTo>
                  <a:lnTo>
                    <a:pt x="151" y="137"/>
                  </a:lnTo>
                  <a:lnTo>
                    <a:pt x="145" y="135"/>
                  </a:lnTo>
                  <a:lnTo>
                    <a:pt x="140" y="131"/>
                  </a:lnTo>
                  <a:lnTo>
                    <a:pt x="136" y="127"/>
                  </a:lnTo>
                  <a:lnTo>
                    <a:pt x="136" y="119"/>
                  </a:lnTo>
                  <a:lnTo>
                    <a:pt x="59" y="119"/>
                  </a:lnTo>
                  <a:lnTo>
                    <a:pt x="59" y="127"/>
                  </a:lnTo>
                  <a:lnTo>
                    <a:pt x="55" y="131"/>
                  </a:lnTo>
                  <a:lnTo>
                    <a:pt x="49" y="135"/>
                  </a:lnTo>
                  <a:lnTo>
                    <a:pt x="43" y="137"/>
                  </a:lnTo>
                  <a:lnTo>
                    <a:pt x="37" y="135"/>
                  </a:lnTo>
                  <a:lnTo>
                    <a:pt x="31" y="131"/>
                  </a:lnTo>
                  <a:lnTo>
                    <a:pt x="30" y="127"/>
                  </a:lnTo>
                  <a:lnTo>
                    <a:pt x="28" y="119"/>
                  </a:lnTo>
                  <a:lnTo>
                    <a:pt x="30" y="114"/>
                  </a:lnTo>
                  <a:lnTo>
                    <a:pt x="31" y="110"/>
                  </a:lnTo>
                  <a:lnTo>
                    <a:pt x="37" y="106"/>
                  </a:lnTo>
                  <a:lnTo>
                    <a:pt x="43" y="104"/>
                  </a:lnTo>
                  <a:lnTo>
                    <a:pt x="59" y="104"/>
                  </a:lnTo>
                  <a:lnTo>
                    <a:pt x="28" y="15"/>
                  </a:lnTo>
                  <a:lnTo>
                    <a:pt x="8" y="15"/>
                  </a:lnTo>
                  <a:lnTo>
                    <a:pt x="4" y="13"/>
                  </a:lnTo>
                  <a:lnTo>
                    <a:pt x="2" y="11"/>
                  </a:lnTo>
                  <a:lnTo>
                    <a:pt x="0" y="7"/>
                  </a:lnTo>
                  <a:lnTo>
                    <a:pt x="2" y="4"/>
                  </a:lnTo>
                  <a:lnTo>
                    <a:pt x="4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75" name="直接箭头连接符 30"/>
            <p:cNvCxnSpPr/>
            <p:nvPr/>
          </p:nvCxnSpPr>
          <p:spPr>
            <a:xfrm flipV="1">
              <a:off x="1320663" y="2484890"/>
              <a:ext cx="0" cy="576064"/>
            </a:xfrm>
            <a:prstGeom prst="straightConnector1">
              <a:avLst/>
            </a:prstGeom>
            <a:ln w="19050">
              <a:solidFill>
                <a:schemeClr val="bg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矩形 75"/>
            <p:cNvSpPr/>
            <p:nvPr/>
          </p:nvSpPr>
          <p:spPr>
            <a:xfrm>
              <a:off x="408642" y="1378428"/>
              <a:ext cx="1620957" cy="4154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77" name="文本框 8"/>
            <p:cNvSpPr txBox="1"/>
            <p:nvPr/>
          </p:nvSpPr>
          <p:spPr>
            <a:xfrm>
              <a:off x="518302" y="3781034"/>
              <a:ext cx="1401632" cy="1345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标题数字等都可以通过点击和重新输入进行更改，顶部“开始”面板中可以对字体、字号、颜色、行距等进行修改。建议正文字号</a:t>
              </a:r>
              <a:r>
                <a:rPr lang="en-US" altLang="zh-CN" sz="9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10</a:t>
              </a:r>
              <a:r>
                <a:rPr lang="zh-CN" altLang="en-US" sz="9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，</a:t>
              </a:r>
              <a:r>
                <a:rPr lang="en-US" altLang="zh-CN" sz="9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9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倍行距。</a:t>
              </a:r>
              <a:endParaRPr lang="en-US" altLang="zh-CN" sz="9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cxnSp>
          <p:nvCxnSpPr>
            <p:cNvPr id="78" name="直接连接符 16"/>
            <p:cNvCxnSpPr/>
            <p:nvPr/>
          </p:nvCxnSpPr>
          <p:spPr>
            <a:xfrm>
              <a:off x="1208489" y="2412882"/>
              <a:ext cx="0" cy="72008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9" name="组 78"/>
          <p:cNvGrpSpPr/>
          <p:nvPr/>
        </p:nvGrpSpPr>
        <p:grpSpPr>
          <a:xfrm>
            <a:off x="7712007" y="1691528"/>
            <a:ext cx="1620957" cy="3837532"/>
            <a:chOff x="2840391" y="1691528"/>
            <a:chExt cx="1620957" cy="3837532"/>
          </a:xfrm>
        </p:grpSpPr>
        <p:cxnSp>
          <p:nvCxnSpPr>
            <p:cNvPr id="80" name="直接连接符 15"/>
            <p:cNvCxnSpPr/>
            <p:nvPr/>
          </p:nvCxnSpPr>
          <p:spPr>
            <a:xfrm flipV="1">
              <a:off x="3650870" y="3725573"/>
              <a:ext cx="0" cy="79208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椭圆 80"/>
            <p:cNvSpPr>
              <a:spLocks noChangeAspect="1"/>
            </p:cNvSpPr>
            <p:nvPr/>
          </p:nvSpPr>
          <p:spPr>
            <a:xfrm>
              <a:off x="3362838" y="3149509"/>
              <a:ext cx="576064" cy="5760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solidFill>
                    <a:schemeClr val="accent4"/>
                  </a:solidFill>
                </a:rPr>
                <a:t>02</a:t>
              </a:r>
            </a:p>
          </p:txBody>
        </p:sp>
        <p:sp>
          <p:nvSpPr>
            <p:cNvPr id="82" name="椭圆 81"/>
            <p:cNvSpPr>
              <a:spLocks noChangeAspect="1"/>
            </p:cNvSpPr>
            <p:nvPr/>
          </p:nvSpPr>
          <p:spPr>
            <a:xfrm>
              <a:off x="3362838" y="4517661"/>
              <a:ext cx="576064" cy="5760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197"/>
            <p:cNvSpPr>
              <a:spLocks noChangeAspect="1" noEditPoints="1"/>
            </p:cNvSpPr>
            <p:nvPr/>
          </p:nvSpPr>
          <p:spPr bwMode="auto">
            <a:xfrm>
              <a:off x="3567223" y="4716023"/>
              <a:ext cx="167293" cy="180000"/>
            </a:xfrm>
            <a:custGeom>
              <a:avLst/>
              <a:gdLst>
                <a:gd name="T0" fmla="*/ 23 w 157"/>
                <a:gd name="T1" fmla="*/ 136 h 171"/>
                <a:gd name="T2" fmla="*/ 25 w 157"/>
                <a:gd name="T3" fmla="*/ 144 h 171"/>
                <a:gd name="T4" fmla="*/ 132 w 157"/>
                <a:gd name="T5" fmla="*/ 144 h 171"/>
                <a:gd name="T6" fmla="*/ 134 w 157"/>
                <a:gd name="T7" fmla="*/ 136 h 171"/>
                <a:gd name="T8" fmla="*/ 29 w 157"/>
                <a:gd name="T9" fmla="*/ 132 h 171"/>
                <a:gd name="T10" fmla="*/ 23 w 157"/>
                <a:gd name="T11" fmla="*/ 100 h 171"/>
                <a:gd name="T12" fmla="*/ 25 w 157"/>
                <a:gd name="T13" fmla="*/ 112 h 171"/>
                <a:gd name="T14" fmla="*/ 132 w 157"/>
                <a:gd name="T15" fmla="*/ 112 h 171"/>
                <a:gd name="T16" fmla="*/ 134 w 157"/>
                <a:gd name="T17" fmla="*/ 100 h 171"/>
                <a:gd name="T18" fmla="*/ 29 w 157"/>
                <a:gd name="T19" fmla="*/ 96 h 171"/>
                <a:gd name="T20" fmla="*/ 23 w 157"/>
                <a:gd name="T21" fmla="*/ 65 h 171"/>
                <a:gd name="T22" fmla="*/ 25 w 157"/>
                <a:gd name="T23" fmla="*/ 77 h 171"/>
                <a:gd name="T24" fmla="*/ 132 w 157"/>
                <a:gd name="T25" fmla="*/ 77 h 171"/>
                <a:gd name="T26" fmla="*/ 134 w 157"/>
                <a:gd name="T27" fmla="*/ 65 h 171"/>
                <a:gd name="T28" fmla="*/ 29 w 157"/>
                <a:gd name="T29" fmla="*/ 61 h 171"/>
                <a:gd name="T30" fmla="*/ 22 w 157"/>
                <a:gd name="T31" fmla="*/ 24 h 171"/>
                <a:gd name="T32" fmla="*/ 31 w 157"/>
                <a:gd name="T33" fmla="*/ 40 h 171"/>
                <a:gd name="T34" fmla="*/ 49 w 157"/>
                <a:gd name="T35" fmla="*/ 36 h 171"/>
                <a:gd name="T36" fmla="*/ 55 w 157"/>
                <a:gd name="T37" fmla="*/ 16 h 171"/>
                <a:gd name="T38" fmla="*/ 63 w 157"/>
                <a:gd name="T39" fmla="*/ 30 h 171"/>
                <a:gd name="T40" fmla="*/ 78 w 157"/>
                <a:gd name="T41" fmla="*/ 40 h 171"/>
                <a:gd name="T42" fmla="*/ 94 w 157"/>
                <a:gd name="T43" fmla="*/ 30 h 171"/>
                <a:gd name="T44" fmla="*/ 102 w 157"/>
                <a:gd name="T45" fmla="*/ 16 h 171"/>
                <a:gd name="T46" fmla="*/ 108 w 157"/>
                <a:gd name="T47" fmla="*/ 36 h 171"/>
                <a:gd name="T48" fmla="*/ 126 w 157"/>
                <a:gd name="T49" fmla="*/ 40 h 171"/>
                <a:gd name="T50" fmla="*/ 135 w 157"/>
                <a:gd name="T51" fmla="*/ 24 h 171"/>
                <a:gd name="T52" fmla="*/ 153 w 157"/>
                <a:gd name="T53" fmla="*/ 18 h 171"/>
                <a:gd name="T54" fmla="*/ 157 w 157"/>
                <a:gd name="T55" fmla="*/ 163 h 171"/>
                <a:gd name="T56" fmla="*/ 149 w 157"/>
                <a:gd name="T57" fmla="*/ 171 h 171"/>
                <a:gd name="T58" fmla="*/ 2 w 157"/>
                <a:gd name="T59" fmla="*/ 167 h 171"/>
                <a:gd name="T60" fmla="*/ 2 w 157"/>
                <a:gd name="T61" fmla="*/ 20 h 171"/>
                <a:gd name="T62" fmla="*/ 118 w 157"/>
                <a:gd name="T63" fmla="*/ 0 h 171"/>
                <a:gd name="T64" fmla="*/ 128 w 157"/>
                <a:gd name="T65" fmla="*/ 8 h 171"/>
                <a:gd name="T66" fmla="*/ 124 w 157"/>
                <a:gd name="T67" fmla="*/ 32 h 171"/>
                <a:gd name="T68" fmla="*/ 112 w 157"/>
                <a:gd name="T69" fmla="*/ 28 h 171"/>
                <a:gd name="T70" fmla="*/ 112 w 157"/>
                <a:gd name="T71" fmla="*/ 4 h 171"/>
                <a:gd name="T72" fmla="*/ 78 w 157"/>
                <a:gd name="T73" fmla="*/ 0 h 171"/>
                <a:gd name="T74" fmla="*/ 86 w 157"/>
                <a:gd name="T75" fmla="*/ 8 h 171"/>
                <a:gd name="T76" fmla="*/ 82 w 157"/>
                <a:gd name="T77" fmla="*/ 32 h 171"/>
                <a:gd name="T78" fmla="*/ 71 w 157"/>
                <a:gd name="T79" fmla="*/ 28 h 171"/>
                <a:gd name="T80" fmla="*/ 71 w 157"/>
                <a:gd name="T81" fmla="*/ 4 h 171"/>
                <a:gd name="T82" fmla="*/ 39 w 157"/>
                <a:gd name="T83" fmla="*/ 0 h 171"/>
                <a:gd name="T84" fmla="*/ 47 w 157"/>
                <a:gd name="T85" fmla="*/ 8 h 171"/>
                <a:gd name="T86" fmla="*/ 43 w 157"/>
                <a:gd name="T87" fmla="*/ 32 h 171"/>
                <a:gd name="T88" fmla="*/ 31 w 157"/>
                <a:gd name="T89" fmla="*/ 28 h 171"/>
                <a:gd name="T90" fmla="*/ 31 w 157"/>
                <a:gd name="T91" fmla="*/ 4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7" h="171">
                  <a:moveTo>
                    <a:pt x="29" y="132"/>
                  </a:moveTo>
                  <a:lnTo>
                    <a:pt x="25" y="132"/>
                  </a:lnTo>
                  <a:lnTo>
                    <a:pt x="23" y="136"/>
                  </a:lnTo>
                  <a:lnTo>
                    <a:pt x="22" y="138"/>
                  </a:lnTo>
                  <a:lnTo>
                    <a:pt x="23" y="142"/>
                  </a:lnTo>
                  <a:lnTo>
                    <a:pt x="25" y="144"/>
                  </a:lnTo>
                  <a:lnTo>
                    <a:pt x="29" y="146"/>
                  </a:lnTo>
                  <a:lnTo>
                    <a:pt x="128" y="146"/>
                  </a:lnTo>
                  <a:lnTo>
                    <a:pt x="132" y="144"/>
                  </a:lnTo>
                  <a:lnTo>
                    <a:pt x="134" y="142"/>
                  </a:lnTo>
                  <a:lnTo>
                    <a:pt x="135" y="138"/>
                  </a:lnTo>
                  <a:lnTo>
                    <a:pt x="134" y="136"/>
                  </a:lnTo>
                  <a:lnTo>
                    <a:pt x="132" y="132"/>
                  </a:lnTo>
                  <a:lnTo>
                    <a:pt x="128" y="132"/>
                  </a:lnTo>
                  <a:lnTo>
                    <a:pt x="29" y="132"/>
                  </a:lnTo>
                  <a:close/>
                  <a:moveTo>
                    <a:pt x="29" y="96"/>
                  </a:moveTo>
                  <a:lnTo>
                    <a:pt x="25" y="98"/>
                  </a:lnTo>
                  <a:lnTo>
                    <a:pt x="23" y="100"/>
                  </a:lnTo>
                  <a:lnTo>
                    <a:pt x="22" y="104"/>
                  </a:lnTo>
                  <a:lnTo>
                    <a:pt x="23" y="108"/>
                  </a:lnTo>
                  <a:lnTo>
                    <a:pt x="25" y="112"/>
                  </a:lnTo>
                  <a:lnTo>
                    <a:pt x="29" y="112"/>
                  </a:lnTo>
                  <a:lnTo>
                    <a:pt x="128" y="112"/>
                  </a:lnTo>
                  <a:lnTo>
                    <a:pt x="132" y="112"/>
                  </a:lnTo>
                  <a:lnTo>
                    <a:pt x="134" y="108"/>
                  </a:lnTo>
                  <a:lnTo>
                    <a:pt x="135" y="104"/>
                  </a:lnTo>
                  <a:lnTo>
                    <a:pt x="134" y="100"/>
                  </a:lnTo>
                  <a:lnTo>
                    <a:pt x="132" y="98"/>
                  </a:lnTo>
                  <a:lnTo>
                    <a:pt x="128" y="96"/>
                  </a:lnTo>
                  <a:lnTo>
                    <a:pt x="29" y="96"/>
                  </a:lnTo>
                  <a:close/>
                  <a:moveTo>
                    <a:pt x="29" y="61"/>
                  </a:moveTo>
                  <a:lnTo>
                    <a:pt x="25" y="63"/>
                  </a:lnTo>
                  <a:lnTo>
                    <a:pt x="23" y="65"/>
                  </a:lnTo>
                  <a:lnTo>
                    <a:pt x="22" y="69"/>
                  </a:lnTo>
                  <a:lnTo>
                    <a:pt x="23" y="73"/>
                  </a:lnTo>
                  <a:lnTo>
                    <a:pt x="25" y="77"/>
                  </a:lnTo>
                  <a:lnTo>
                    <a:pt x="29" y="79"/>
                  </a:lnTo>
                  <a:lnTo>
                    <a:pt x="128" y="79"/>
                  </a:lnTo>
                  <a:lnTo>
                    <a:pt x="132" y="77"/>
                  </a:lnTo>
                  <a:lnTo>
                    <a:pt x="134" y="73"/>
                  </a:lnTo>
                  <a:lnTo>
                    <a:pt x="135" y="69"/>
                  </a:lnTo>
                  <a:lnTo>
                    <a:pt x="134" y="65"/>
                  </a:lnTo>
                  <a:lnTo>
                    <a:pt x="132" y="63"/>
                  </a:lnTo>
                  <a:lnTo>
                    <a:pt x="128" y="61"/>
                  </a:lnTo>
                  <a:lnTo>
                    <a:pt x="29" y="61"/>
                  </a:lnTo>
                  <a:close/>
                  <a:moveTo>
                    <a:pt x="8" y="16"/>
                  </a:moveTo>
                  <a:lnTo>
                    <a:pt x="22" y="16"/>
                  </a:lnTo>
                  <a:lnTo>
                    <a:pt x="22" y="24"/>
                  </a:lnTo>
                  <a:lnTo>
                    <a:pt x="23" y="30"/>
                  </a:lnTo>
                  <a:lnTo>
                    <a:pt x="27" y="36"/>
                  </a:lnTo>
                  <a:lnTo>
                    <a:pt x="31" y="40"/>
                  </a:lnTo>
                  <a:lnTo>
                    <a:pt x="39" y="40"/>
                  </a:lnTo>
                  <a:lnTo>
                    <a:pt x="45" y="40"/>
                  </a:lnTo>
                  <a:lnTo>
                    <a:pt x="49" y="36"/>
                  </a:lnTo>
                  <a:lnTo>
                    <a:pt x="53" y="30"/>
                  </a:lnTo>
                  <a:lnTo>
                    <a:pt x="55" y="24"/>
                  </a:lnTo>
                  <a:lnTo>
                    <a:pt x="55" y="16"/>
                  </a:lnTo>
                  <a:lnTo>
                    <a:pt x="63" y="16"/>
                  </a:lnTo>
                  <a:lnTo>
                    <a:pt x="63" y="24"/>
                  </a:lnTo>
                  <a:lnTo>
                    <a:pt x="63" y="30"/>
                  </a:lnTo>
                  <a:lnTo>
                    <a:pt x="67" y="36"/>
                  </a:lnTo>
                  <a:lnTo>
                    <a:pt x="73" y="40"/>
                  </a:lnTo>
                  <a:lnTo>
                    <a:pt x="78" y="40"/>
                  </a:lnTo>
                  <a:lnTo>
                    <a:pt x="84" y="40"/>
                  </a:lnTo>
                  <a:lnTo>
                    <a:pt x="90" y="36"/>
                  </a:lnTo>
                  <a:lnTo>
                    <a:pt x="94" y="30"/>
                  </a:lnTo>
                  <a:lnTo>
                    <a:pt x="94" y="24"/>
                  </a:lnTo>
                  <a:lnTo>
                    <a:pt x="94" y="16"/>
                  </a:lnTo>
                  <a:lnTo>
                    <a:pt x="102" y="16"/>
                  </a:lnTo>
                  <a:lnTo>
                    <a:pt x="102" y="24"/>
                  </a:lnTo>
                  <a:lnTo>
                    <a:pt x="104" y="30"/>
                  </a:lnTo>
                  <a:lnTo>
                    <a:pt x="108" y="36"/>
                  </a:lnTo>
                  <a:lnTo>
                    <a:pt x="112" y="40"/>
                  </a:lnTo>
                  <a:lnTo>
                    <a:pt x="118" y="40"/>
                  </a:lnTo>
                  <a:lnTo>
                    <a:pt x="126" y="40"/>
                  </a:lnTo>
                  <a:lnTo>
                    <a:pt x="130" y="36"/>
                  </a:lnTo>
                  <a:lnTo>
                    <a:pt x="134" y="30"/>
                  </a:lnTo>
                  <a:lnTo>
                    <a:pt x="135" y="24"/>
                  </a:lnTo>
                  <a:lnTo>
                    <a:pt x="135" y="16"/>
                  </a:lnTo>
                  <a:lnTo>
                    <a:pt x="149" y="16"/>
                  </a:lnTo>
                  <a:lnTo>
                    <a:pt x="153" y="18"/>
                  </a:lnTo>
                  <a:lnTo>
                    <a:pt x="155" y="20"/>
                  </a:lnTo>
                  <a:lnTo>
                    <a:pt x="157" y="24"/>
                  </a:lnTo>
                  <a:lnTo>
                    <a:pt x="157" y="163"/>
                  </a:lnTo>
                  <a:lnTo>
                    <a:pt x="155" y="167"/>
                  </a:lnTo>
                  <a:lnTo>
                    <a:pt x="153" y="171"/>
                  </a:lnTo>
                  <a:lnTo>
                    <a:pt x="149" y="171"/>
                  </a:lnTo>
                  <a:lnTo>
                    <a:pt x="8" y="171"/>
                  </a:lnTo>
                  <a:lnTo>
                    <a:pt x="4" y="171"/>
                  </a:lnTo>
                  <a:lnTo>
                    <a:pt x="2" y="167"/>
                  </a:lnTo>
                  <a:lnTo>
                    <a:pt x="0" y="163"/>
                  </a:lnTo>
                  <a:lnTo>
                    <a:pt x="0" y="24"/>
                  </a:lnTo>
                  <a:lnTo>
                    <a:pt x="2" y="20"/>
                  </a:lnTo>
                  <a:lnTo>
                    <a:pt x="4" y="18"/>
                  </a:lnTo>
                  <a:lnTo>
                    <a:pt x="8" y="16"/>
                  </a:lnTo>
                  <a:close/>
                  <a:moveTo>
                    <a:pt x="118" y="0"/>
                  </a:moveTo>
                  <a:lnTo>
                    <a:pt x="124" y="0"/>
                  </a:lnTo>
                  <a:lnTo>
                    <a:pt x="126" y="4"/>
                  </a:lnTo>
                  <a:lnTo>
                    <a:pt x="128" y="8"/>
                  </a:lnTo>
                  <a:lnTo>
                    <a:pt x="128" y="24"/>
                  </a:lnTo>
                  <a:lnTo>
                    <a:pt x="126" y="28"/>
                  </a:lnTo>
                  <a:lnTo>
                    <a:pt x="124" y="32"/>
                  </a:lnTo>
                  <a:lnTo>
                    <a:pt x="118" y="32"/>
                  </a:lnTo>
                  <a:lnTo>
                    <a:pt x="114" y="32"/>
                  </a:lnTo>
                  <a:lnTo>
                    <a:pt x="112" y="28"/>
                  </a:lnTo>
                  <a:lnTo>
                    <a:pt x="110" y="24"/>
                  </a:lnTo>
                  <a:lnTo>
                    <a:pt x="110" y="8"/>
                  </a:lnTo>
                  <a:lnTo>
                    <a:pt x="112" y="4"/>
                  </a:lnTo>
                  <a:lnTo>
                    <a:pt x="114" y="0"/>
                  </a:lnTo>
                  <a:lnTo>
                    <a:pt x="118" y="0"/>
                  </a:lnTo>
                  <a:close/>
                  <a:moveTo>
                    <a:pt x="78" y="0"/>
                  </a:moveTo>
                  <a:lnTo>
                    <a:pt x="82" y="0"/>
                  </a:lnTo>
                  <a:lnTo>
                    <a:pt x="86" y="4"/>
                  </a:lnTo>
                  <a:lnTo>
                    <a:pt x="86" y="8"/>
                  </a:lnTo>
                  <a:lnTo>
                    <a:pt x="86" y="24"/>
                  </a:lnTo>
                  <a:lnTo>
                    <a:pt x="86" y="28"/>
                  </a:lnTo>
                  <a:lnTo>
                    <a:pt x="82" y="32"/>
                  </a:lnTo>
                  <a:lnTo>
                    <a:pt x="78" y="32"/>
                  </a:lnTo>
                  <a:lnTo>
                    <a:pt x="75" y="32"/>
                  </a:lnTo>
                  <a:lnTo>
                    <a:pt x="71" y="28"/>
                  </a:lnTo>
                  <a:lnTo>
                    <a:pt x="71" y="24"/>
                  </a:lnTo>
                  <a:lnTo>
                    <a:pt x="71" y="8"/>
                  </a:lnTo>
                  <a:lnTo>
                    <a:pt x="71" y="4"/>
                  </a:lnTo>
                  <a:lnTo>
                    <a:pt x="75" y="0"/>
                  </a:lnTo>
                  <a:lnTo>
                    <a:pt x="78" y="0"/>
                  </a:lnTo>
                  <a:close/>
                  <a:moveTo>
                    <a:pt x="39" y="0"/>
                  </a:moveTo>
                  <a:lnTo>
                    <a:pt x="43" y="0"/>
                  </a:lnTo>
                  <a:lnTo>
                    <a:pt x="45" y="4"/>
                  </a:lnTo>
                  <a:lnTo>
                    <a:pt x="47" y="8"/>
                  </a:lnTo>
                  <a:lnTo>
                    <a:pt x="47" y="24"/>
                  </a:lnTo>
                  <a:lnTo>
                    <a:pt x="45" y="28"/>
                  </a:lnTo>
                  <a:lnTo>
                    <a:pt x="43" y="32"/>
                  </a:lnTo>
                  <a:lnTo>
                    <a:pt x="39" y="32"/>
                  </a:lnTo>
                  <a:lnTo>
                    <a:pt x="33" y="32"/>
                  </a:lnTo>
                  <a:lnTo>
                    <a:pt x="31" y="28"/>
                  </a:lnTo>
                  <a:lnTo>
                    <a:pt x="29" y="24"/>
                  </a:lnTo>
                  <a:lnTo>
                    <a:pt x="29" y="8"/>
                  </a:lnTo>
                  <a:lnTo>
                    <a:pt x="31" y="4"/>
                  </a:lnTo>
                  <a:lnTo>
                    <a:pt x="33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chemeClr val="accent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矩形 83"/>
            <p:cNvSpPr/>
            <p:nvPr/>
          </p:nvSpPr>
          <p:spPr>
            <a:xfrm>
              <a:off x="2840391" y="5113562"/>
              <a:ext cx="1620957" cy="4154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85" name="文本框 8"/>
            <p:cNvSpPr txBox="1"/>
            <p:nvPr/>
          </p:nvSpPr>
          <p:spPr>
            <a:xfrm>
              <a:off x="2950053" y="1691528"/>
              <a:ext cx="1401632" cy="1345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标题数字等都可以通过点击和重新输入进行更改，顶部“开始”面板中可以对字体、字号、颜色、行距等进行修改。建议正文字号</a:t>
              </a:r>
              <a:r>
                <a:rPr lang="en-US" altLang="zh-CN" sz="9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10</a:t>
              </a:r>
              <a:r>
                <a:rPr lang="zh-CN" altLang="en-US" sz="9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，</a:t>
              </a:r>
              <a:r>
                <a:rPr lang="en-US" altLang="zh-CN" sz="9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9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倍行距。</a:t>
              </a:r>
              <a:endParaRPr lang="en-US" altLang="zh-CN" sz="9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cxnSp>
          <p:nvCxnSpPr>
            <p:cNvPr id="86" name="直接箭头连接符 30"/>
            <p:cNvCxnSpPr/>
            <p:nvPr/>
          </p:nvCxnSpPr>
          <p:spPr>
            <a:xfrm>
              <a:off x="3755536" y="3833585"/>
              <a:ext cx="0" cy="576064"/>
            </a:xfrm>
            <a:prstGeom prst="straightConnector1">
              <a:avLst/>
            </a:prstGeom>
            <a:ln w="19050">
              <a:solidFill>
                <a:schemeClr val="bg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组 86"/>
          <p:cNvGrpSpPr/>
          <p:nvPr/>
        </p:nvGrpSpPr>
        <p:grpSpPr>
          <a:xfrm>
            <a:off x="10172256" y="1378428"/>
            <a:ext cx="1620957" cy="3748359"/>
            <a:chOff x="408642" y="1378428"/>
            <a:chExt cx="1620957" cy="3748359"/>
          </a:xfrm>
        </p:grpSpPr>
        <p:sp>
          <p:nvSpPr>
            <p:cNvPr id="88" name="椭圆 87"/>
            <p:cNvSpPr>
              <a:spLocks noChangeAspect="1"/>
            </p:cNvSpPr>
            <p:nvPr/>
          </p:nvSpPr>
          <p:spPr>
            <a:xfrm>
              <a:off x="920457" y="3132962"/>
              <a:ext cx="576064" cy="5760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solidFill>
                    <a:schemeClr val="accent5"/>
                  </a:solidFill>
                </a:rPr>
                <a:t>01</a:t>
              </a:r>
            </a:p>
          </p:txBody>
        </p:sp>
        <p:sp>
          <p:nvSpPr>
            <p:cNvPr id="89" name="椭圆 88"/>
            <p:cNvSpPr>
              <a:spLocks noChangeAspect="1"/>
            </p:cNvSpPr>
            <p:nvPr/>
          </p:nvSpPr>
          <p:spPr>
            <a:xfrm>
              <a:off x="920457" y="1836818"/>
              <a:ext cx="576064" cy="5760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>
              <a:spLocks noChangeAspect="1" noEditPoints="1"/>
            </p:cNvSpPr>
            <p:nvPr/>
          </p:nvSpPr>
          <p:spPr bwMode="auto">
            <a:xfrm>
              <a:off x="1096315" y="2034850"/>
              <a:ext cx="224348" cy="180000"/>
            </a:xfrm>
            <a:custGeom>
              <a:avLst/>
              <a:gdLst>
                <a:gd name="T0" fmla="*/ 51 w 173"/>
                <a:gd name="T1" fmla="*/ 35 h 137"/>
                <a:gd name="T2" fmla="*/ 65 w 173"/>
                <a:gd name="T3" fmla="*/ 76 h 137"/>
                <a:gd name="T4" fmla="*/ 136 w 173"/>
                <a:gd name="T5" fmla="*/ 72 h 137"/>
                <a:gd name="T6" fmla="*/ 151 w 173"/>
                <a:gd name="T7" fmla="*/ 35 h 137"/>
                <a:gd name="T8" fmla="*/ 51 w 173"/>
                <a:gd name="T9" fmla="*/ 35 h 137"/>
                <a:gd name="T10" fmla="*/ 8 w 173"/>
                <a:gd name="T11" fmla="*/ 0 h 137"/>
                <a:gd name="T12" fmla="*/ 33 w 173"/>
                <a:gd name="T13" fmla="*/ 0 h 137"/>
                <a:gd name="T14" fmla="*/ 35 w 173"/>
                <a:gd name="T15" fmla="*/ 0 h 137"/>
                <a:gd name="T16" fmla="*/ 39 w 173"/>
                <a:gd name="T17" fmla="*/ 2 h 137"/>
                <a:gd name="T18" fmla="*/ 41 w 173"/>
                <a:gd name="T19" fmla="*/ 6 h 137"/>
                <a:gd name="T20" fmla="*/ 41 w 173"/>
                <a:gd name="T21" fmla="*/ 6 h 137"/>
                <a:gd name="T22" fmla="*/ 45 w 173"/>
                <a:gd name="T23" fmla="*/ 17 h 137"/>
                <a:gd name="T24" fmla="*/ 165 w 173"/>
                <a:gd name="T25" fmla="*/ 17 h 137"/>
                <a:gd name="T26" fmla="*/ 169 w 173"/>
                <a:gd name="T27" fmla="*/ 19 h 137"/>
                <a:gd name="T28" fmla="*/ 171 w 173"/>
                <a:gd name="T29" fmla="*/ 21 h 137"/>
                <a:gd name="T30" fmla="*/ 173 w 173"/>
                <a:gd name="T31" fmla="*/ 27 h 137"/>
                <a:gd name="T32" fmla="*/ 171 w 173"/>
                <a:gd name="T33" fmla="*/ 29 h 137"/>
                <a:gd name="T34" fmla="*/ 171 w 173"/>
                <a:gd name="T35" fmla="*/ 29 h 137"/>
                <a:gd name="T36" fmla="*/ 147 w 173"/>
                <a:gd name="T37" fmla="*/ 84 h 137"/>
                <a:gd name="T38" fmla="*/ 147 w 173"/>
                <a:gd name="T39" fmla="*/ 84 h 137"/>
                <a:gd name="T40" fmla="*/ 145 w 173"/>
                <a:gd name="T41" fmla="*/ 86 h 137"/>
                <a:gd name="T42" fmla="*/ 142 w 173"/>
                <a:gd name="T43" fmla="*/ 88 h 137"/>
                <a:gd name="T44" fmla="*/ 71 w 173"/>
                <a:gd name="T45" fmla="*/ 92 h 137"/>
                <a:gd name="T46" fmla="*/ 75 w 173"/>
                <a:gd name="T47" fmla="*/ 104 h 137"/>
                <a:gd name="T48" fmla="*/ 151 w 173"/>
                <a:gd name="T49" fmla="*/ 104 h 137"/>
                <a:gd name="T50" fmla="*/ 157 w 173"/>
                <a:gd name="T51" fmla="*/ 106 h 137"/>
                <a:gd name="T52" fmla="*/ 163 w 173"/>
                <a:gd name="T53" fmla="*/ 110 h 137"/>
                <a:gd name="T54" fmla="*/ 165 w 173"/>
                <a:gd name="T55" fmla="*/ 114 h 137"/>
                <a:gd name="T56" fmla="*/ 167 w 173"/>
                <a:gd name="T57" fmla="*/ 119 h 137"/>
                <a:gd name="T58" fmla="*/ 165 w 173"/>
                <a:gd name="T59" fmla="*/ 127 h 137"/>
                <a:gd name="T60" fmla="*/ 163 w 173"/>
                <a:gd name="T61" fmla="*/ 131 h 137"/>
                <a:gd name="T62" fmla="*/ 157 w 173"/>
                <a:gd name="T63" fmla="*/ 135 h 137"/>
                <a:gd name="T64" fmla="*/ 151 w 173"/>
                <a:gd name="T65" fmla="*/ 137 h 137"/>
                <a:gd name="T66" fmla="*/ 145 w 173"/>
                <a:gd name="T67" fmla="*/ 135 h 137"/>
                <a:gd name="T68" fmla="*/ 140 w 173"/>
                <a:gd name="T69" fmla="*/ 131 h 137"/>
                <a:gd name="T70" fmla="*/ 136 w 173"/>
                <a:gd name="T71" fmla="*/ 127 h 137"/>
                <a:gd name="T72" fmla="*/ 136 w 173"/>
                <a:gd name="T73" fmla="*/ 119 h 137"/>
                <a:gd name="T74" fmla="*/ 59 w 173"/>
                <a:gd name="T75" fmla="*/ 119 h 137"/>
                <a:gd name="T76" fmla="*/ 59 w 173"/>
                <a:gd name="T77" fmla="*/ 127 h 137"/>
                <a:gd name="T78" fmla="*/ 55 w 173"/>
                <a:gd name="T79" fmla="*/ 131 h 137"/>
                <a:gd name="T80" fmla="*/ 49 w 173"/>
                <a:gd name="T81" fmla="*/ 135 h 137"/>
                <a:gd name="T82" fmla="*/ 43 w 173"/>
                <a:gd name="T83" fmla="*/ 137 h 137"/>
                <a:gd name="T84" fmla="*/ 37 w 173"/>
                <a:gd name="T85" fmla="*/ 135 h 137"/>
                <a:gd name="T86" fmla="*/ 31 w 173"/>
                <a:gd name="T87" fmla="*/ 131 h 137"/>
                <a:gd name="T88" fmla="*/ 30 w 173"/>
                <a:gd name="T89" fmla="*/ 127 h 137"/>
                <a:gd name="T90" fmla="*/ 28 w 173"/>
                <a:gd name="T91" fmla="*/ 119 h 137"/>
                <a:gd name="T92" fmla="*/ 30 w 173"/>
                <a:gd name="T93" fmla="*/ 114 h 137"/>
                <a:gd name="T94" fmla="*/ 31 w 173"/>
                <a:gd name="T95" fmla="*/ 110 h 137"/>
                <a:gd name="T96" fmla="*/ 37 w 173"/>
                <a:gd name="T97" fmla="*/ 106 h 137"/>
                <a:gd name="T98" fmla="*/ 43 w 173"/>
                <a:gd name="T99" fmla="*/ 104 h 137"/>
                <a:gd name="T100" fmla="*/ 59 w 173"/>
                <a:gd name="T101" fmla="*/ 104 h 137"/>
                <a:gd name="T102" fmla="*/ 28 w 173"/>
                <a:gd name="T103" fmla="*/ 15 h 137"/>
                <a:gd name="T104" fmla="*/ 8 w 173"/>
                <a:gd name="T105" fmla="*/ 15 h 137"/>
                <a:gd name="T106" fmla="*/ 4 w 173"/>
                <a:gd name="T107" fmla="*/ 13 h 137"/>
                <a:gd name="T108" fmla="*/ 2 w 173"/>
                <a:gd name="T109" fmla="*/ 11 h 137"/>
                <a:gd name="T110" fmla="*/ 0 w 173"/>
                <a:gd name="T111" fmla="*/ 7 h 137"/>
                <a:gd name="T112" fmla="*/ 2 w 173"/>
                <a:gd name="T113" fmla="*/ 4 h 137"/>
                <a:gd name="T114" fmla="*/ 4 w 173"/>
                <a:gd name="T115" fmla="*/ 0 h 137"/>
                <a:gd name="T116" fmla="*/ 8 w 173"/>
                <a:gd name="T117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3" h="137">
                  <a:moveTo>
                    <a:pt x="51" y="35"/>
                  </a:moveTo>
                  <a:lnTo>
                    <a:pt x="65" y="76"/>
                  </a:lnTo>
                  <a:lnTo>
                    <a:pt x="136" y="72"/>
                  </a:lnTo>
                  <a:lnTo>
                    <a:pt x="151" y="35"/>
                  </a:lnTo>
                  <a:lnTo>
                    <a:pt x="51" y="35"/>
                  </a:lnTo>
                  <a:close/>
                  <a:moveTo>
                    <a:pt x="8" y="0"/>
                  </a:moveTo>
                  <a:lnTo>
                    <a:pt x="33" y="0"/>
                  </a:lnTo>
                  <a:lnTo>
                    <a:pt x="35" y="0"/>
                  </a:lnTo>
                  <a:lnTo>
                    <a:pt x="39" y="2"/>
                  </a:lnTo>
                  <a:lnTo>
                    <a:pt x="41" y="6"/>
                  </a:lnTo>
                  <a:lnTo>
                    <a:pt x="41" y="6"/>
                  </a:lnTo>
                  <a:lnTo>
                    <a:pt x="45" y="17"/>
                  </a:lnTo>
                  <a:lnTo>
                    <a:pt x="165" y="17"/>
                  </a:lnTo>
                  <a:lnTo>
                    <a:pt x="169" y="19"/>
                  </a:lnTo>
                  <a:lnTo>
                    <a:pt x="171" y="21"/>
                  </a:lnTo>
                  <a:lnTo>
                    <a:pt x="173" y="27"/>
                  </a:lnTo>
                  <a:lnTo>
                    <a:pt x="171" y="29"/>
                  </a:lnTo>
                  <a:lnTo>
                    <a:pt x="171" y="29"/>
                  </a:lnTo>
                  <a:lnTo>
                    <a:pt x="147" y="84"/>
                  </a:lnTo>
                  <a:lnTo>
                    <a:pt x="147" y="84"/>
                  </a:lnTo>
                  <a:lnTo>
                    <a:pt x="145" y="86"/>
                  </a:lnTo>
                  <a:lnTo>
                    <a:pt x="142" y="88"/>
                  </a:lnTo>
                  <a:lnTo>
                    <a:pt x="71" y="92"/>
                  </a:lnTo>
                  <a:lnTo>
                    <a:pt x="75" y="104"/>
                  </a:lnTo>
                  <a:lnTo>
                    <a:pt x="151" y="104"/>
                  </a:lnTo>
                  <a:lnTo>
                    <a:pt x="157" y="106"/>
                  </a:lnTo>
                  <a:lnTo>
                    <a:pt x="163" y="110"/>
                  </a:lnTo>
                  <a:lnTo>
                    <a:pt x="165" y="114"/>
                  </a:lnTo>
                  <a:lnTo>
                    <a:pt x="167" y="119"/>
                  </a:lnTo>
                  <a:lnTo>
                    <a:pt x="165" y="127"/>
                  </a:lnTo>
                  <a:lnTo>
                    <a:pt x="163" y="131"/>
                  </a:lnTo>
                  <a:lnTo>
                    <a:pt x="157" y="135"/>
                  </a:lnTo>
                  <a:lnTo>
                    <a:pt x="151" y="137"/>
                  </a:lnTo>
                  <a:lnTo>
                    <a:pt x="145" y="135"/>
                  </a:lnTo>
                  <a:lnTo>
                    <a:pt x="140" y="131"/>
                  </a:lnTo>
                  <a:lnTo>
                    <a:pt x="136" y="127"/>
                  </a:lnTo>
                  <a:lnTo>
                    <a:pt x="136" y="119"/>
                  </a:lnTo>
                  <a:lnTo>
                    <a:pt x="59" y="119"/>
                  </a:lnTo>
                  <a:lnTo>
                    <a:pt x="59" y="127"/>
                  </a:lnTo>
                  <a:lnTo>
                    <a:pt x="55" y="131"/>
                  </a:lnTo>
                  <a:lnTo>
                    <a:pt x="49" y="135"/>
                  </a:lnTo>
                  <a:lnTo>
                    <a:pt x="43" y="137"/>
                  </a:lnTo>
                  <a:lnTo>
                    <a:pt x="37" y="135"/>
                  </a:lnTo>
                  <a:lnTo>
                    <a:pt x="31" y="131"/>
                  </a:lnTo>
                  <a:lnTo>
                    <a:pt x="30" y="127"/>
                  </a:lnTo>
                  <a:lnTo>
                    <a:pt x="28" y="119"/>
                  </a:lnTo>
                  <a:lnTo>
                    <a:pt x="30" y="114"/>
                  </a:lnTo>
                  <a:lnTo>
                    <a:pt x="31" y="110"/>
                  </a:lnTo>
                  <a:lnTo>
                    <a:pt x="37" y="106"/>
                  </a:lnTo>
                  <a:lnTo>
                    <a:pt x="43" y="104"/>
                  </a:lnTo>
                  <a:lnTo>
                    <a:pt x="59" y="104"/>
                  </a:lnTo>
                  <a:lnTo>
                    <a:pt x="28" y="15"/>
                  </a:lnTo>
                  <a:lnTo>
                    <a:pt x="8" y="15"/>
                  </a:lnTo>
                  <a:lnTo>
                    <a:pt x="4" y="13"/>
                  </a:lnTo>
                  <a:lnTo>
                    <a:pt x="2" y="11"/>
                  </a:lnTo>
                  <a:lnTo>
                    <a:pt x="0" y="7"/>
                  </a:lnTo>
                  <a:lnTo>
                    <a:pt x="2" y="4"/>
                  </a:lnTo>
                  <a:lnTo>
                    <a:pt x="4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accent5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91" name="直接箭头连接符 30"/>
            <p:cNvCxnSpPr/>
            <p:nvPr/>
          </p:nvCxnSpPr>
          <p:spPr>
            <a:xfrm flipV="1">
              <a:off x="1320663" y="2484890"/>
              <a:ext cx="0" cy="576064"/>
            </a:xfrm>
            <a:prstGeom prst="straightConnector1">
              <a:avLst/>
            </a:prstGeom>
            <a:ln w="19050">
              <a:solidFill>
                <a:schemeClr val="bg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矩形 91"/>
            <p:cNvSpPr/>
            <p:nvPr/>
          </p:nvSpPr>
          <p:spPr>
            <a:xfrm>
              <a:off x="408642" y="1378428"/>
              <a:ext cx="1620957" cy="4154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93" name="文本框 8"/>
            <p:cNvSpPr txBox="1"/>
            <p:nvPr/>
          </p:nvSpPr>
          <p:spPr>
            <a:xfrm>
              <a:off x="518302" y="3781034"/>
              <a:ext cx="1401632" cy="1345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标题数字等都可以通过点击和重新输入进行更改，顶部“开始”面板中可以对字体、字号、颜色、行距等进行修改。建议正文字号</a:t>
              </a:r>
              <a:r>
                <a:rPr lang="en-US" altLang="zh-CN" sz="9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10</a:t>
              </a:r>
              <a:r>
                <a:rPr lang="zh-CN" altLang="en-US" sz="9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，</a:t>
              </a:r>
              <a:r>
                <a:rPr lang="en-US" altLang="zh-CN" sz="9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9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倍行距。</a:t>
              </a:r>
              <a:endParaRPr lang="en-US" altLang="zh-CN" sz="9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cxnSp>
          <p:nvCxnSpPr>
            <p:cNvPr id="94" name="直接连接符 16"/>
            <p:cNvCxnSpPr/>
            <p:nvPr/>
          </p:nvCxnSpPr>
          <p:spPr>
            <a:xfrm>
              <a:off x="1208489" y="2412882"/>
              <a:ext cx="0" cy="72008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83125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1537082" y="-1087075"/>
            <a:ext cx="15385227" cy="9854644"/>
            <a:chOff x="-1537082" y="-1087075"/>
            <a:chExt cx="15385227" cy="98546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022029">
              <a:off x="-2565621" y="3466638"/>
              <a:ext cx="6329470" cy="427239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174182">
              <a:off x="7798975" y="-1087075"/>
              <a:ext cx="6049170" cy="4083190"/>
            </a:xfrm>
            <a:prstGeom prst="rect">
              <a:avLst/>
            </a:prstGeom>
          </p:spPr>
        </p:pic>
      </p:grpSp>
      <p:sp>
        <p:nvSpPr>
          <p:cNvPr id="8" name="文本框 7"/>
          <p:cNvSpPr txBox="1"/>
          <p:nvPr/>
        </p:nvSpPr>
        <p:spPr>
          <a:xfrm>
            <a:off x="2247678" y="1999375"/>
            <a:ext cx="695914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0" b="1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THANK YOU!</a:t>
            </a:r>
            <a:endParaRPr lang="zh-CN" altLang="en-US" sz="8000" b="1" dirty="0">
              <a:blipFill dpi="0" rotWithShape="1">
                <a:blip r:embed="rId3"/>
                <a:srcRect/>
                <a:stretch>
                  <a:fillRect/>
                </a:stretch>
              </a:blip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83675" y="3497264"/>
            <a:ext cx="64871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62"/>
            <a:r>
              <a:rPr kumimoji="1" lang="en-US" altLang="zh-CN" sz="3600" dirty="0">
                <a:solidFill>
                  <a:schemeClr val="tx2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微软雅黑"/>
              </a:rPr>
              <a:t>PRESENTED</a:t>
            </a:r>
            <a:r>
              <a:rPr kumimoji="1" lang="zh-CN" altLang="en-US" sz="3600" dirty="0">
                <a:solidFill>
                  <a:schemeClr val="tx2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微软雅黑"/>
              </a:rPr>
              <a:t> </a:t>
            </a:r>
            <a:r>
              <a:rPr kumimoji="1" lang="en-US" altLang="zh-CN" sz="3600" dirty="0">
                <a:solidFill>
                  <a:schemeClr val="tx2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微软雅黑"/>
              </a:rPr>
              <a:t>BY</a:t>
            </a:r>
            <a:r>
              <a:rPr kumimoji="1" lang="zh-CN" altLang="en-US" sz="3600" dirty="0">
                <a:solidFill>
                  <a:schemeClr val="tx2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微软雅黑"/>
              </a:rPr>
              <a:t> </a:t>
            </a:r>
            <a:r>
              <a:rPr kumimoji="1" lang="zh-CN" altLang="en-US" sz="3600" dirty="0">
                <a:solidFill>
                  <a:schemeClr val="tx2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Light"/>
                <a:ea typeface="微软雅黑"/>
                <a:cs typeface="Segoe UI Light"/>
              </a:rPr>
              <a:t>多彩演示</a:t>
            </a:r>
            <a:endParaRPr kumimoji="1" lang="zh-CN" altLang="en-US" sz="3600" dirty="0">
              <a:solidFill>
                <a:schemeClr val="tx2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162458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616957" y="636022"/>
            <a:ext cx="2695276" cy="150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172"/>
            <a:r>
              <a:rPr lang="en-US" altLang="zh-CN" sz="9194" b="1" dirty="0">
                <a:blipFill>
                  <a:blip r:embed="rId2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ler Light" panose="02000503000000020004" pitchFamily="2" charset="0"/>
                <a:ea typeface="A-OTF Shin Go Pro L" panose="020B0300000000000000" pitchFamily="34" charset="-128"/>
              </a:rPr>
              <a:t>01</a:t>
            </a:r>
            <a:endParaRPr lang="zh-CN" altLang="en-US" sz="9194" b="1" dirty="0" err="1">
              <a:blipFill>
                <a:blip r:embed="rId2"/>
                <a:stretch>
                  <a:fillRect/>
                </a:stretch>
              </a:blip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ler Light" panose="02000503000000020004" pitchFamily="2" charset="0"/>
              <a:ea typeface="A-OTF Shin Go Pro L" panose="020B0300000000000000" pitchFamily="34" charset="-128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31421" y="810826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172"/>
            <a:r>
              <a:rPr lang="zh-CN" altLang="en-US" sz="5400" b="1" dirty="0">
                <a:solidFill>
                  <a:schemeClr val="tx2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等线" panose="02010600030101010101" pitchFamily="2" charset="-122"/>
              </a:rPr>
              <a:t>工作回顾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616957" y="2036500"/>
            <a:ext cx="1386918" cy="15072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172"/>
            <a:r>
              <a:rPr lang="en-US" altLang="zh-CN" sz="9194" b="1" dirty="0">
                <a:blipFill>
                  <a:blip r:embed="rId2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ler Light" panose="02000503000000020004" pitchFamily="2" charset="0"/>
                <a:ea typeface="A-OTF Shin Go Pro L" panose="020B0300000000000000" pitchFamily="34" charset="-128"/>
              </a:rPr>
              <a:t>02</a:t>
            </a:r>
            <a:endParaRPr lang="zh-CN" altLang="en-US" sz="9194" b="1" dirty="0" err="1">
              <a:blipFill>
                <a:blip r:embed="rId2"/>
                <a:stretch>
                  <a:fillRect/>
                </a:stretch>
              </a:blip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ler Light" panose="02000503000000020004" pitchFamily="2" charset="0"/>
              <a:ea typeface="A-OTF Shin Go Pro L" panose="020B0300000000000000" pitchFamily="34" charset="-128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616957" y="3452111"/>
            <a:ext cx="1386918" cy="15072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172"/>
            <a:r>
              <a:rPr lang="en-US" altLang="zh-CN" sz="9194" b="1" dirty="0">
                <a:blipFill>
                  <a:blip r:embed="rId2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ler Light" panose="02000503000000020004" pitchFamily="2" charset="0"/>
                <a:ea typeface="A-OTF Shin Go Pro L" panose="020B0300000000000000" pitchFamily="34" charset="-128"/>
              </a:rPr>
              <a:t>03</a:t>
            </a:r>
            <a:endParaRPr lang="zh-CN" altLang="en-US" sz="9194" b="1" dirty="0" err="1">
              <a:blipFill>
                <a:blip r:embed="rId2"/>
                <a:stretch>
                  <a:fillRect/>
                </a:stretch>
              </a:blip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ler Light" panose="02000503000000020004" pitchFamily="2" charset="0"/>
              <a:ea typeface="A-OTF Shin Go Pro L" panose="020B0300000000000000" pitchFamily="34" charset="-128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616957" y="4882852"/>
            <a:ext cx="1386918" cy="15072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172"/>
            <a:r>
              <a:rPr lang="en-US" altLang="zh-CN" sz="9194" b="1" dirty="0">
                <a:blipFill>
                  <a:blip r:embed="rId2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ler Light" panose="02000503000000020004" pitchFamily="2" charset="0"/>
                <a:ea typeface="A-OTF Shin Go Pro L" panose="020B0300000000000000" pitchFamily="34" charset="-128"/>
              </a:rPr>
              <a:t>04</a:t>
            </a:r>
            <a:endParaRPr lang="zh-CN" altLang="en-US" sz="9194" b="1" dirty="0" err="1">
              <a:blipFill>
                <a:blip r:embed="rId2"/>
                <a:stretch>
                  <a:fillRect/>
                </a:stretch>
              </a:blip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ler Light" panose="02000503000000020004" pitchFamily="2" charset="0"/>
              <a:ea typeface="A-OTF Shin Go Pro L" panose="020B0300000000000000" pitchFamily="34" charset="-128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331421" y="2245948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172"/>
            <a:r>
              <a:rPr lang="zh-CN" altLang="en-US" sz="5400" b="1" dirty="0">
                <a:solidFill>
                  <a:schemeClr val="tx2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等线" panose="02010600030101010101" pitchFamily="2" charset="-122"/>
              </a:rPr>
              <a:t>心得体会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7331421" y="3681070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172"/>
            <a:r>
              <a:rPr lang="zh-CN" altLang="en-US" sz="5400" b="1" dirty="0">
                <a:solidFill>
                  <a:schemeClr val="tx2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等线" panose="02010600030101010101" pitchFamily="2" charset="-122"/>
              </a:rPr>
              <a:t>经验教训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7331421" y="5116193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172"/>
            <a:r>
              <a:rPr lang="zh-CN" altLang="en-US" sz="5400" b="1" dirty="0">
                <a:solidFill>
                  <a:schemeClr val="tx2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等线" panose="02010600030101010101" pitchFamily="2" charset="-122"/>
              </a:rPr>
              <a:t>新年计划</a:t>
            </a:r>
          </a:p>
        </p:txBody>
      </p:sp>
    </p:spTree>
    <p:extLst>
      <p:ext uri="{BB962C8B-B14F-4D97-AF65-F5344CB8AC3E}">
        <p14:creationId xmlns:p14="http://schemas.microsoft.com/office/powerpoint/2010/main" val="1107009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2557144" y="1045029"/>
            <a:ext cx="7080888" cy="4840968"/>
            <a:chOff x="743" y="65"/>
            <a:chExt cx="6196" cy="4236"/>
          </a:xfrm>
        </p:grpSpPr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763" y="109"/>
              <a:ext cx="437" cy="411"/>
            </a:xfrm>
            <a:custGeom>
              <a:avLst/>
              <a:gdLst>
                <a:gd name="T0" fmla="*/ 211 w 220"/>
                <a:gd name="T1" fmla="*/ 0 h 207"/>
                <a:gd name="T2" fmla="*/ 9 w 220"/>
                <a:gd name="T3" fmla="*/ 0 h 207"/>
                <a:gd name="T4" fmla="*/ 0 w 220"/>
                <a:gd name="T5" fmla="*/ 12 h 207"/>
                <a:gd name="T6" fmla="*/ 9 w 220"/>
                <a:gd name="T7" fmla="*/ 25 h 207"/>
                <a:gd name="T8" fmla="*/ 13 w 220"/>
                <a:gd name="T9" fmla="*/ 25 h 207"/>
                <a:gd name="T10" fmla="*/ 13 w 220"/>
                <a:gd name="T11" fmla="*/ 161 h 207"/>
                <a:gd name="T12" fmla="*/ 101 w 220"/>
                <a:gd name="T13" fmla="*/ 161 h 207"/>
                <a:gd name="T14" fmla="*/ 61 w 220"/>
                <a:gd name="T15" fmla="*/ 201 h 207"/>
                <a:gd name="T16" fmla="*/ 66 w 220"/>
                <a:gd name="T17" fmla="*/ 207 h 207"/>
                <a:gd name="T18" fmla="*/ 106 w 220"/>
                <a:gd name="T19" fmla="*/ 167 h 207"/>
                <a:gd name="T20" fmla="*/ 106 w 220"/>
                <a:gd name="T21" fmla="*/ 201 h 207"/>
                <a:gd name="T22" fmla="*/ 114 w 220"/>
                <a:gd name="T23" fmla="*/ 201 h 207"/>
                <a:gd name="T24" fmla="*/ 114 w 220"/>
                <a:gd name="T25" fmla="*/ 167 h 207"/>
                <a:gd name="T26" fmla="*/ 154 w 220"/>
                <a:gd name="T27" fmla="*/ 207 h 207"/>
                <a:gd name="T28" fmla="*/ 159 w 220"/>
                <a:gd name="T29" fmla="*/ 201 h 207"/>
                <a:gd name="T30" fmla="*/ 119 w 220"/>
                <a:gd name="T31" fmla="*/ 161 h 207"/>
                <a:gd name="T32" fmla="*/ 206 w 220"/>
                <a:gd name="T33" fmla="*/ 161 h 207"/>
                <a:gd name="T34" fmla="*/ 206 w 220"/>
                <a:gd name="T35" fmla="*/ 25 h 207"/>
                <a:gd name="T36" fmla="*/ 211 w 220"/>
                <a:gd name="T37" fmla="*/ 25 h 207"/>
                <a:gd name="T38" fmla="*/ 220 w 220"/>
                <a:gd name="T39" fmla="*/ 12 h 207"/>
                <a:gd name="T40" fmla="*/ 211 w 220"/>
                <a:gd name="T41" fmla="*/ 0 h 207"/>
                <a:gd name="T42" fmla="*/ 198 w 220"/>
                <a:gd name="T43" fmla="*/ 153 h 207"/>
                <a:gd name="T44" fmla="*/ 21 w 220"/>
                <a:gd name="T45" fmla="*/ 153 h 207"/>
                <a:gd name="T46" fmla="*/ 21 w 220"/>
                <a:gd name="T47" fmla="*/ 25 h 207"/>
                <a:gd name="T48" fmla="*/ 198 w 220"/>
                <a:gd name="T49" fmla="*/ 25 h 207"/>
                <a:gd name="T50" fmla="*/ 198 w 220"/>
                <a:gd name="T51" fmla="*/ 153 h 207"/>
                <a:gd name="T52" fmla="*/ 211 w 220"/>
                <a:gd name="T53" fmla="*/ 17 h 207"/>
                <a:gd name="T54" fmla="*/ 10 w 220"/>
                <a:gd name="T55" fmla="*/ 17 h 207"/>
                <a:gd name="T56" fmla="*/ 8 w 220"/>
                <a:gd name="T57" fmla="*/ 12 h 207"/>
                <a:gd name="T58" fmla="*/ 10 w 220"/>
                <a:gd name="T59" fmla="*/ 8 h 207"/>
                <a:gd name="T60" fmla="*/ 211 w 220"/>
                <a:gd name="T61" fmla="*/ 8 h 207"/>
                <a:gd name="T62" fmla="*/ 212 w 220"/>
                <a:gd name="T63" fmla="*/ 12 h 207"/>
                <a:gd name="T64" fmla="*/ 211 w 220"/>
                <a:gd name="T65" fmla="*/ 1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0" h="207">
                  <a:moveTo>
                    <a:pt x="211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2"/>
                  </a:cubicBezTo>
                  <a:cubicBezTo>
                    <a:pt x="0" y="19"/>
                    <a:pt x="4" y="25"/>
                    <a:pt x="9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161"/>
                    <a:pt x="13" y="161"/>
                    <a:pt x="13" y="161"/>
                  </a:cubicBezTo>
                  <a:cubicBezTo>
                    <a:pt x="101" y="161"/>
                    <a:pt x="101" y="161"/>
                    <a:pt x="101" y="161"/>
                  </a:cubicBezTo>
                  <a:cubicBezTo>
                    <a:pt x="61" y="201"/>
                    <a:pt x="61" y="201"/>
                    <a:pt x="61" y="201"/>
                  </a:cubicBezTo>
                  <a:cubicBezTo>
                    <a:pt x="66" y="207"/>
                    <a:pt x="66" y="207"/>
                    <a:pt x="66" y="207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106" y="201"/>
                    <a:pt x="106" y="201"/>
                    <a:pt x="106" y="201"/>
                  </a:cubicBezTo>
                  <a:cubicBezTo>
                    <a:pt x="114" y="201"/>
                    <a:pt x="114" y="201"/>
                    <a:pt x="114" y="201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54" y="207"/>
                    <a:pt x="154" y="207"/>
                    <a:pt x="154" y="207"/>
                  </a:cubicBezTo>
                  <a:cubicBezTo>
                    <a:pt x="159" y="201"/>
                    <a:pt x="159" y="201"/>
                    <a:pt x="159" y="201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206" y="161"/>
                    <a:pt x="206" y="161"/>
                    <a:pt x="206" y="161"/>
                  </a:cubicBezTo>
                  <a:cubicBezTo>
                    <a:pt x="206" y="25"/>
                    <a:pt x="206" y="25"/>
                    <a:pt x="206" y="25"/>
                  </a:cubicBezTo>
                  <a:cubicBezTo>
                    <a:pt x="211" y="25"/>
                    <a:pt x="211" y="25"/>
                    <a:pt x="211" y="25"/>
                  </a:cubicBezTo>
                  <a:cubicBezTo>
                    <a:pt x="216" y="25"/>
                    <a:pt x="220" y="19"/>
                    <a:pt x="220" y="12"/>
                  </a:cubicBezTo>
                  <a:cubicBezTo>
                    <a:pt x="220" y="5"/>
                    <a:pt x="216" y="0"/>
                    <a:pt x="211" y="0"/>
                  </a:cubicBezTo>
                  <a:close/>
                  <a:moveTo>
                    <a:pt x="198" y="153"/>
                  </a:moveTo>
                  <a:cubicBezTo>
                    <a:pt x="21" y="153"/>
                    <a:pt x="21" y="153"/>
                    <a:pt x="21" y="153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198" y="25"/>
                    <a:pt x="198" y="25"/>
                    <a:pt x="198" y="25"/>
                  </a:cubicBezTo>
                  <a:lnTo>
                    <a:pt x="198" y="153"/>
                  </a:lnTo>
                  <a:close/>
                  <a:moveTo>
                    <a:pt x="211" y="17"/>
                  </a:move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8" y="15"/>
                    <a:pt x="8" y="12"/>
                  </a:cubicBezTo>
                  <a:cubicBezTo>
                    <a:pt x="8" y="10"/>
                    <a:pt x="9" y="8"/>
                    <a:pt x="10" y="8"/>
                  </a:cubicBezTo>
                  <a:cubicBezTo>
                    <a:pt x="211" y="8"/>
                    <a:pt x="211" y="8"/>
                    <a:pt x="211" y="8"/>
                  </a:cubicBezTo>
                  <a:cubicBezTo>
                    <a:pt x="211" y="8"/>
                    <a:pt x="212" y="10"/>
                    <a:pt x="212" y="12"/>
                  </a:cubicBezTo>
                  <a:cubicBezTo>
                    <a:pt x="212" y="15"/>
                    <a:pt x="211" y="16"/>
                    <a:pt x="211" y="17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1713" y="115"/>
              <a:ext cx="437" cy="411"/>
            </a:xfrm>
            <a:custGeom>
              <a:avLst/>
              <a:gdLst>
                <a:gd name="T0" fmla="*/ 211 w 220"/>
                <a:gd name="T1" fmla="*/ 0 h 207"/>
                <a:gd name="T2" fmla="*/ 9 w 220"/>
                <a:gd name="T3" fmla="*/ 0 h 207"/>
                <a:gd name="T4" fmla="*/ 0 w 220"/>
                <a:gd name="T5" fmla="*/ 12 h 207"/>
                <a:gd name="T6" fmla="*/ 9 w 220"/>
                <a:gd name="T7" fmla="*/ 25 h 207"/>
                <a:gd name="T8" fmla="*/ 13 w 220"/>
                <a:gd name="T9" fmla="*/ 25 h 207"/>
                <a:gd name="T10" fmla="*/ 13 w 220"/>
                <a:gd name="T11" fmla="*/ 161 h 207"/>
                <a:gd name="T12" fmla="*/ 101 w 220"/>
                <a:gd name="T13" fmla="*/ 161 h 207"/>
                <a:gd name="T14" fmla="*/ 61 w 220"/>
                <a:gd name="T15" fmla="*/ 201 h 207"/>
                <a:gd name="T16" fmla="*/ 66 w 220"/>
                <a:gd name="T17" fmla="*/ 207 h 207"/>
                <a:gd name="T18" fmla="*/ 106 w 220"/>
                <a:gd name="T19" fmla="*/ 167 h 207"/>
                <a:gd name="T20" fmla="*/ 106 w 220"/>
                <a:gd name="T21" fmla="*/ 201 h 207"/>
                <a:gd name="T22" fmla="*/ 114 w 220"/>
                <a:gd name="T23" fmla="*/ 201 h 207"/>
                <a:gd name="T24" fmla="*/ 114 w 220"/>
                <a:gd name="T25" fmla="*/ 167 h 207"/>
                <a:gd name="T26" fmla="*/ 154 w 220"/>
                <a:gd name="T27" fmla="*/ 207 h 207"/>
                <a:gd name="T28" fmla="*/ 159 w 220"/>
                <a:gd name="T29" fmla="*/ 201 h 207"/>
                <a:gd name="T30" fmla="*/ 119 w 220"/>
                <a:gd name="T31" fmla="*/ 161 h 207"/>
                <a:gd name="T32" fmla="*/ 206 w 220"/>
                <a:gd name="T33" fmla="*/ 161 h 207"/>
                <a:gd name="T34" fmla="*/ 206 w 220"/>
                <a:gd name="T35" fmla="*/ 25 h 207"/>
                <a:gd name="T36" fmla="*/ 211 w 220"/>
                <a:gd name="T37" fmla="*/ 25 h 207"/>
                <a:gd name="T38" fmla="*/ 220 w 220"/>
                <a:gd name="T39" fmla="*/ 12 h 207"/>
                <a:gd name="T40" fmla="*/ 211 w 220"/>
                <a:gd name="T41" fmla="*/ 0 h 207"/>
                <a:gd name="T42" fmla="*/ 198 w 220"/>
                <a:gd name="T43" fmla="*/ 153 h 207"/>
                <a:gd name="T44" fmla="*/ 21 w 220"/>
                <a:gd name="T45" fmla="*/ 153 h 207"/>
                <a:gd name="T46" fmla="*/ 21 w 220"/>
                <a:gd name="T47" fmla="*/ 25 h 207"/>
                <a:gd name="T48" fmla="*/ 198 w 220"/>
                <a:gd name="T49" fmla="*/ 25 h 207"/>
                <a:gd name="T50" fmla="*/ 198 w 220"/>
                <a:gd name="T51" fmla="*/ 153 h 207"/>
                <a:gd name="T52" fmla="*/ 211 w 220"/>
                <a:gd name="T53" fmla="*/ 17 h 207"/>
                <a:gd name="T54" fmla="*/ 10 w 220"/>
                <a:gd name="T55" fmla="*/ 17 h 207"/>
                <a:gd name="T56" fmla="*/ 8 w 220"/>
                <a:gd name="T57" fmla="*/ 12 h 207"/>
                <a:gd name="T58" fmla="*/ 10 w 220"/>
                <a:gd name="T59" fmla="*/ 8 h 207"/>
                <a:gd name="T60" fmla="*/ 211 w 220"/>
                <a:gd name="T61" fmla="*/ 8 h 207"/>
                <a:gd name="T62" fmla="*/ 212 w 220"/>
                <a:gd name="T63" fmla="*/ 12 h 207"/>
                <a:gd name="T64" fmla="*/ 211 w 220"/>
                <a:gd name="T65" fmla="*/ 1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0" h="207">
                  <a:moveTo>
                    <a:pt x="211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2"/>
                  </a:cubicBezTo>
                  <a:cubicBezTo>
                    <a:pt x="0" y="19"/>
                    <a:pt x="4" y="25"/>
                    <a:pt x="9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161"/>
                    <a:pt x="13" y="161"/>
                    <a:pt x="13" y="161"/>
                  </a:cubicBezTo>
                  <a:cubicBezTo>
                    <a:pt x="101" y="161"/>
                    <a:pt x="101" y="161"/>
                    <a:pt x="101" y="161"/>
                  </a:cubicBezTo>
                  <a:cubicBezTo>
                    <a:pt x="61" y="201"/>
                    <a:pt x="61" y="201"/>
                    <a:pt x="61" y="201"/>
                  </a:cubicBezTo>
                  <a:cubicBezTo>
                    <a:pt x="66" y="207"/>
                    <a:pt x="66" y="207"/>
                    <a:pt x="66" y="207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106" y="201"/>
                    <a:pt x="106" y="201"/>
                    <a:pt x="106" y="201"/>
                  </a:cubicBezTo>
                  <a:cubicBezTo>
                    <a:pt x="114" y="201"/>
                    <a:pt x="114" y="201"/>
                    <a:pt x="114" y="201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54" y="207"/>
                    <a:pt x="154" y="207"/>
                    <a:pt x="154" y="207"/>
                  </a:cubicBezTo>
                  <a:cubicBezTo>
                    <a:pt x="159" y="201"/>
                    <a:pt x="159" y="201"/>
                    <a:pt x="159" y="201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206" y="161"/>
                    <a:pt x="206" y="161"/>
                    <a:pt x="206" y="161"/>
                  </a:cubicBezTo>
                  <a:cubicBezTo>
                    <a:pt x="206" y="25"/>
                    <a:pt x="206" y="25"/>
                    <a:pt x="206" y="25"/>
                  </a:cubicBezTo>
                  <a:cubicBezTo>
                    <a:pt x="211" y="25"/>
                    <a:pt x="211" y="25"/>
                    <a:pt x="211" y="25"/>
                  </a:cubicBezTo>
                  <a:cubicBezTo>
                    <a:pt x="216" y="25"/>
                    <a:pt x="220" y="19"/>
                    <a:pt x="220" y="12"/>
                  </a:cubicBezTo>
                  <a:cubicBezTo>
                    <a:pt x="220" y="5"/>
                    <a:pt x="216" y="0"/>
                    <a:pt x="211" y="0"/>
                  </a:cubicBezTo>
                  <a:close/>
                  <a:moveTo>
                    <a:pt x="198" y="153"/>
                  </a:moveTo>
                  <a:cubicBezTo>
                    <a:pt x="21" y="153"/>
                    <a:pt x="21" y="153"/>
                    <a:pt x="21" y="153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198" y="25"/>
                    <a:pt x="198" y="25"/>
                    <a:pt x="198" y="25"/>
                  </a:cubicBezTo>
                  <a:lnTo>
                    <a:pt x="198" y="153"/>
                  </a:lnTo>
                  <a:close/>
                  <a:moveTo>
                    <a:pt x="211" y="17"/>
                  </a:move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8" y="15"/>
                    <a:pt x="8" y="12"/>
                  </a:cubicBezTo>
                  <a:cubicBezTo>
                    <a:pt x="8" y="10"/>
                    <a:pt x="9" y="8"/>
                    <a:pt x="10" y="8"/>
                  </a:cubicBezTo>
                  <a:cubicBezTo>
                    <a:pt x="211" y="8"/>
                    <a:pt x="211" y="8"/>
                    <a:pt x="211" y="8"/>
                  </a:cubicBezTo>
                  <a:cubicBezTo>
                    <a:pt x="211" y="8"/>
                    <a:pt x="212" y="10"/>
                    <a:pt x="212" y="12"/>
                  </a:cubicBezTo>
                  <a:cubicBezTo>
                    <a:pt x="212" y="15"/>
                    <a:pt x="211" y="16"/>
                    <a:pt x="211" y="17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1822" y="278"/>
              <a:ext cx="32" cy="91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1886" y="206"/>
              <a:ext cx="31" cy="163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>
              <a:off x="1949" y="309"/>
              <a:ext cx="32" cy="60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2013" y="230"/>
              <a:ext cx="32" cy="139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2667" y="85"/>
              <a:ext cx="437" cy="411"/>
            </a:xfrm>
            <a:custGeom>
              <a:avLst/>
              <a:gdLst>
                <a:gd name="T0" fmla="*/ 211 w 220"/>
                <a:gd name="T1" fmla="*/ 0 h 207"/>
                <a:gd name="T2" fmla="*/ 9 w 220"/>
                <a:gd name="T3" fmla="*/ 0 h 207"/>
                <a:gd name="T4" fmla="*/ 0 w 220"/>
                <a:gd name="T5" fmla="*/ 12 h 207"/>
                <a:gd name="T6" fmla="*/ 9 w 220"/>
                <a:gd name="T7" fmla="*/ 25 h 207"/>
                <a:gd name="T8" fmla="*/ 13 w 220"/>
                <a:gd name="T9" fmla="*/ 25 h 207"/>
                <a:gd name="T10" fmla="*/ 13 w 220"/>
                <a:gd name="T11" fmla="*/ 161 h 207"/>
                <a:gd name="T12" fmla="*/ 101 w 220"/>
                <a:gd name="T13" fmla="*/ 161 h 207"/>
                <a:gd name="T14" fmla="*/ 61 w 220"/>
                <a:gd name="T15" fmla="*/ 201 h 207"/>
                <a:gd name="T16" fmla="*/ 66 w 220"/>
                <a:gd name="T17" fmla="*/ 207 h 207"/>
                <a:gd name="T18" fmla="*/ 106 w 220"/>
                <a:gd name="T19" fmla="*/ 167 h 207"/>
                <a:gd name="T20" fmla="*/ 106 w 220"/>
                <a:gd name="T21" fmla="*/ 201 h 207"/>
                <a:gd name="T22" fmla="*/ 114 w 220"/>
                <a:gd name="T23" fmla="*/ 201 h 207"/>
                <a:gd name="T24" fmla="*/ 114 w 220"/>
                <a:gd name="T25" fmla="*/ 167 h 207"/>
                <a:gd name="T26" fmla="*/ 154 w 220"/>
                <a:gd name="T27" fmla="*/ 207 h 207"/>
                <a:gd name="T28" fmla="*/ 159 w 220"/>
                <a:gd name="T29" fmla="*/ 201 h 207"/>
                <a:gd name="T30" fmla="*/ 119 w 220"/>
                <a:gd name="T31" fmla="*/ 161 h 207"/>
                <a:gd name="T32" fmla="*/ 206 w 220"/>
                <a:gd name="T33" fmla="*/ 161 h 207"/>
                <a:gd name="T34" fmla="*/ 206 w 220"/>
                <a:gd name="T35" fmla="*/ 25 h 207"/>
                <a:gd name="T36" fmla="*/ 211 w 220"/>
                <a:gd name="T37" fmla="*/ 25 h 207"/>
                <a:gd name="T38" fmla="*/ 220 w 220"/>
                <a:gd name="T39" fmla="*/ 12 h 207"/>
                <a:gd name="T40" fmla="*/ 211 w 220"/>
                <a:gd name="T41" fmla="*/ 0 h 207"/>
                <a:gd name="T42" fmla="*/ 198 w 220"/>
                <a:gd name="T43" fmla="*/ 153 h 207"/>
                <a:gd name="T44" fmla="*/ 21 w 220"/>
                <a:gd name="T45" fmla="*/ 153 h 207"/>
                <a:gd name="T46" fmla="*/ 21 w 220"/>
                <a:gd name="T47" fmla="*/ 25 h 207"/>
                <a:gd name="T48" fmla="*/ 198 w 220"/>
                <a:gd name="T49" fmla="*/ 25 h 207"/>
                <a:gd name="T50" fmla="*/ 198 w 220"/>
                <a:gd name="T51" fmla="*/ 153 h 207"/>
                <a:gd name="T52" fmla="*/ 211 w 220"/>
                <a:gd name="T53" fmla="*/ 17 h 207"/>
                <a:gd name="T54" fmla="*/ 10 w 220"/>
                <a:gd name="T55" fmla="*/ 17 h 207"/>
                <a:gd name="T56" fmla="*/ 8 w 220"/>
                <a:gd name="T57" fmla="*/ 12 h 207"/>
                <a:gd name="T58" fmla="*/ 10 w 220"/>
                <a:gd name="T59" fmla="*/ 8 h 207"/>
                <a:gd name="T60" fmla="*/ 211 w 220"/>
                <a:gd name="T61" fmla="*/ 8 h 207"/>
                <a:gd name="T62" fmla="*/ 212 w 220"/>
                <a:gd name="T63" fmla="*/ 12 h 207"/>
                <a:gd name="T64" fmla="*/ 211 w 220"/>
                <a:gd name="T65" fmla="*/ 1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0" h="207">
                  <a:moveTo>
                    <a:pt x="211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2"/>
                  </a:cubicBezTo>
                  <a:cubicBezTo>
                    <a:pt x="0" y="19"/>
                    <a:pt x="4" y="25"/>
                    <a:pt x="9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161"/>
                    <a:pt x="13" y="161"/>
                    <a:pt x="13" y="161"/>
                  </a:cubicBezTo>
                  <a:cubicBezTo>
                    <a:pt x="101" y="161"/>
                    <a:pt x="101" y="161"/>
                    <a:pt x="101" y="161"/>
                  </a:cubicBezTo>
                  <a:cubicBezTo>
                    <a:pt x="61" y="201"/>
                    <a:pt x="61" y="201"/>
                    <a:pt x="61" y="201"/>
                  </a:cubicBezTo>
                  <a:cubicBezTo>
                    <a:pt x="66" y="207"/>
                    <a:pt x="66" y="207"/>
                    <a:pt x="66" y="207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106" y="201"/>
                    <a:pt x="106" y="201"/>
                    <a:pt x="106" y="201"/>
                  </a:cubicBezTo>
                  <a:cubicBezTo>
                    <a:pt x="114" y="201"/>
                    <a:pt x="114" y="201"/>
                    <a:pt x="114" y="201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54" y="207"/>
                    <a:pt x="154" y="207"/>
                    <a:pt x="154" y="207"/>
                  </a:cubicBezTo>
                  <a:cubicBezTo>
                    <a:pt x="159" y="201"/>
                    <a:pt x="159" y="201"/>
                    <a:pt x="159" y="201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206" y="161"/>
                    <a:pt x="206" y="161"/>
                    <a:pt x="206" y="161"/>
                  </a:cubicBezTo>
                  <a:cubicBezTo>
                    <a:pt x="206" y="25"/>
                    <a:pt x="206" y="25"/>
                    <a:pt x="206" y="25"/>
                  </a:cubicBezTo>
                  <a:cubicBezTo>
                    <a:pt x="211" y="25"/>
                    <a:pt x="211" y="25"/>
                    <a:pt x="211" y="25"/>
                  </a:cubicBezTo>
                  <a:cubicBezTo>
                    <a:pt x="216" y="25"/>
                    <a:pt x="220" y="19"/>
                    <a:pt x="220" y="12"/>
                  </a:cubicBezTo>
                  <a:cubicBezTo>
                    <a:pt x="220" y="5"/>
                    <a:pt x="216" y="0"/>
                    <a:pt x="211" y="0"/>
                  </a:cubicBezTo>
                  <a:close/>
                  <a:moveTo>
                    <a:pt x="198" y="153"/>
                  </a:moveTo>
                  <a:cubicBezTo>
                    <a:pt x="21" y="153"/>
                    <a:pt x="21" y="153"/>
                    <a:pt x="21" y="153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198" y="25"/>
                    <a:pt x="198" y="25"/>
                    <a:pt x="198" y="25"/>
                  </a:cubicBezTo>
                  <a:lnTo>
                    <a:pt x="198" y="153"/>
                  </a:lnTo>
                  <a:close/>
                  <a:moveTo>
                    <a:pt x="211" y="17"/>
                  </a:move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8" y="15"/>
                    <a:pt x="8" y="12"/>
                  </a:cubicBezTo>
                  <a:cubicBezTo>
                    <a:pt x="8" y="10"/>
                    <a:pt x="9" y="8"/>
                    <a:pt x="10" y="8"/>
                  </a:cubicBezTo>
                  <a:cubicBezTo>
                    <a:pt x="211" y="8"/>
                    <a:pt x="211" y="8"/>
                    <a:pt x="211" y="8"/>
                  </a:cubicBezTo>
                  <a:cubicBezTo>
                    <a:pt x="211" y="8"/>
                    <a:pt x="212" y="10"/>
                    <a:pt x="212" y="12"/>
                  </a:cubicBezTo>
                  <a:cubicBezTo>
                    <a:pt x="212" y="15"/>
                    <a:pt x="211" y="16"/>
                    <a:pt x="211" y="17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2766" y="174"/>
              <a:ext cx="244" cy="153"/>
            </a:xfrm>
            <a:custGeom>
              <a:avLst/>
              <a:gdLst>
                <a:gd name="T0" fmla="*/ 65 w 244"/>
                <a:gd name="T1" fmla="*/ 102 h 153"/>
                <a:gd name="T2" fmla="*/ 143 w 244"/>
                <a:gd name="T3" fmla="*/ 147 h 153"/>
                <a:gd name="T4" fmla="*/ 244 w 244"/>
                <a:gd name="T5" fmla="*/ 20 h 153"/>
                <a:gd name="T6" fmla="*/ 220 w 244"/>
                <a:gd name="T7" fmla="*/ 0 h 153"/>
                <a:gd name="T8" fmla="*/ 135 w 244"/>
                <a:gd name="T9" fmla="*/ 106 h 153"/>
                <a:gd name="T10" fmla="*/ 60 w 244"/>
                <a:gd name="T11" fmla="*/ 60 h 153"/>
                <a:gd name="T12" fmla="*/ 0 w 244"/>
                <a:gd name="T13" fmla="*/ 133 h 153"/>
                <a:gd name="T14" fmla="*/ 24 w 244"/>
                <a:gd name="T15" fmla="*/ 153 h 153"/>
                <a:gd name="T16" fmla="*/ 65 w 244"/>
                <a:gd name="T17" fmla="*/ 102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4" h="153">
                  <a:moveTo>
                    <a:pt x="65" y="102"/>
                  </a:moveTo>
                  <a:lnTo>
                    <a:pt x="143" y="147"/>
                  </a:lnTo>
                  <a:lnTo>
                    <a:pt x="244" y="20"/>
                  </a:lnTo>
                  <a:lnTo>
                    <a:pt x="220" y="0"/>
                  </a:lnTo>
                  <a:lnTo>
                    <a:pt x="135" y="106"/>
                  </a:lnTo>
                  <a:lnTo>
                    <a:pt x="60" y="60"/>
                  </a:lnTo>
                  <a:lnTo>
                    <a:pt x="0" y="133"/>
                  </a:lnTo>
                  <a:lnTo>
                    <a:pt x="24" y="153"/>
                  </a:lnTo>
                  <a:lnTo>
                    <a:pt x="65" y="102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 noEditPoints="1"/>
            </p:cNvSpPr>
            <p:nvPr/>
          </p:nvSpPr>
          <p:spPr bwMode="auto">
            <a:xfrm>
              <a:off x="3680" y="65"/>
              <a:ext cx="310" cy="453"/>
            </a:xfrm>
            <a:custGeom>
              <a:avLst/>
              <a:gdLst>
                <a:gd name="T0" fmla="*/ 82 w 156"/>
                <a:gd name="T1" fmla="*/ 187 h 228"/>
                <a:gd name="T2" fmla="*/ 82 w 156"/>
                <a:gd name="T3" fmla="*/ 93 h 228"/>
                <a:gd name="T4" fmla="*/ 125 w 156"/>
                <a:gd name="T5" fmla="*/ 47 h 228"/>
                <a:gd name="T6" fmla="*/ 78 w 156"/>
                <a:gd name="T7" fmla="*/ 0 h 228"/>
                <a:gd name="T8" fmla="*/ 31 w 156"/>
                <a:gd name="T9" fmla="*/ 47 h 228"/>
                <a:gd name="T10" fmla="*/ 74 w 156"/>
                <a:gd name="T11" fmla="*/ 93 h 228"/>
                <a:gd name="T12" fmla="*/ 74 w 156"/>
                <a:gd name="T13" fmla="*/ 187 h 228"/>
                <a:gd name="T14" fmla="*/ 0 w 156"/>
                <a:gd name="T15" fmla="*/ 208 h 228"/>
                <a:gd name="T16" fmla="*/ 78 w 156"/>
                <a:gd name="T17" fmla="*/ 228 h 228"/>
                <a:gd name="T18" fmla="*/ 156 w 156"/>
                <a:gd name="T19" fmla="*/ 208 h 228"/>
                <a:gd name="T20" fmla="*/ 82 w 156"/>
                <a:gd name="T21" fmla="*/ 187 h 228"/>
                <a:gd name="T22" fmla="*/ 39 w 156"/>
                <a:gd name="T23" fmla="*/ 47 h 228"/>
                <a:gd name="T24" fmla="*/ 78 w 156"/>
                <a:gd name="T25" fmla="*/ 8 h 228"/>
                <a:gd name="T26" fmla="*/ 117 w 156"/>
                <a:gd name="T27" fmla="*/ 47 h 228"/>
                <a:gd name="T28" fmla="*/ 94 w 156"/>
                <a:gd name="T29" fmla="*/ 82 h 228"/>
                <a:gd name="T30" fmla="*/ 59 w 156"/>
                <a:gd name="T31" fmla="*/ 43 h 228"/>
                <a:gd name="T32" fmla="*/ 51 w 156"/>
                <a:gd name="T33" fmla="*/ 43 h 228"/>
                <a:gd name="T34" fmla="*/ 65 w 156"/>
                <a:gd name="T35" fmla="*/ 83 h 228"/>
                <a:gd name="T36" fmla="*/ 39 w 156"/>
                <a:gd name="T37" fmla="*/ 47 h 228"/>
                <a:gd name="T38" fmla="*/ 78 w 156"/>
                <a:gd name="T39" fmla="*/ 220 h 228"/>
                <a:gd name="T40" fmla="*/ 8 w 156"/>
                <a:gd name="T41" fmla="*/ 208 h 228"/>
                <a:gd name="T42" fmla="*/ 74 w 156"/>
                <a:gd name="T43" fmla="*/ 195 h 228"/>
                <a:gd name="T44" fmla="*/ 74 w 156"/>
                <a:gd name="T45" fmla="*/ 209 h 228"/>
                <a:gd name="T46" fmla="*/ 82 w 156"/>
                <a:gd name="T47" fmla="*/ 209 h 228"/>
                <a:gd name="T48" fmla="*/ 82 w 156"/>
                <a:gd name="T49" fmla="*/ 195 h 228"/>
                <a:gd name="T50" fmla="*/ 148 w 156"/>
                <a:gd name="T51" fmla="*/ 208 h 228"/>
                <a:gd name="T52" fmla="*/ 78 w 156"/>
                <a:gd name="T53" fmla="*/ 22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6" h="228">
                  <a:moveTo>
                    <a:pt x="82" y="187"/>
                  </a:moveTo>
                  <a:cubicBezTo>
                    <a:pt x="82" y="93"/>
                    <a:pt x="82" y="93"/>
                    <a:pt x="82" y="93"/>
                  </a:cubicBezTo>
                  <a:cubicBezTo>
                    <a:pt x="106" y="91"/>
                    <a:pt x="125" y="71"/>
                    <a:pt x="125" y="47"/>
                  </a:cubicBezTo>
                  <a:cubicBezTo>
                    <a:pt x="125" y="21"/>
                    <a:pt x="104" y="0"/>
                    <a:pt x="78" y="0"/>
                  </a:cubicBezTo>
                  <a:cubicBezTo>
                    <a:pt x="52" y="0"/>
                    <a:pt x="31" y="21"/>
                    <a:pt x="31" y="47"/>
                  </a:cubicBezTo>
                  <a:cubicBezTo>
                    <a:pt x="31" y="71"/>
                    <a:pt x="50" y="91"/>
                    <a:pt x="74" y="93"/>
                  </a:cubicBezTo>
                  <a:cubicBezTo>
                    <a:pt x="74" y="187"/>
                    <a:pt x="74" y="187"/>
                    <a:pt x="74" y="187"/>
                  </a:cubicBezTo>
                  <a:cubicBezTo>
                    <a:pt x="46" y="187"/>
                    <a:pt x="0" y="192"/>
                    <a:pt x="0" y="208"/>
                  </a:cubicBezTo>
                  <a:cubicBezTo>
                    <a:pt x="0" y="224"/>
                    <a:pt x="51" y="228"/>
                    <a:pt x="78" y="228"/>
                  </a:cubicBezTo>
                  <a:cubicBezTo>
                    <a:pt x="105" y="228"/>
                    <a:pt x="156" y="224"/>
                    <a:pt x="156" y="208"/>
                  </a:cubicBezTo>
                  <a:cubicBezTo>
                    <a:pt x="156" y="192"/>
                    <a:pt x="110" y="187"/>
                    <a:pt x="82" y="187"/>
                  </a:cubicBezTo>
                  <a:close/>
                  <a:moveTo>
                    <a:pt x="39" y="47"/>
                  </a:moveTo>
                  <a:cubicBezTo>
                    <a:pt x="39" y="25"/>
                    <a:pt x="57" y="8"/>
                    <a:pt x="78" y="8"/>
                  </a:cubicBezTo>
                  <a:cubicBezTo>
                    <a:pt x="100" y="8"/>
                    <a:pt x="117" y="25"/>
                    <a:pt x="117" y="47"/>
                  </a:cubicBezTo>
                  <a:cubicBezTo>
                    <a:pt x="117" y="63"/>
                    <a:pt x="107" y="76"/>
                    <a:pt x="94" y="82"/>
                  </a:cubicBezTo>
                  <a:cubicBezTo>
                    <a:pt x="67" y="82"/>
                    <a:pt x="59" y="73"/>
                    <a:pt x="59" y="43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1" y="63"/>
                    <a:pt x="55" y="76"/>
                    <a:pt x="65" y="83"/>
                  </a:cubicBezTo>
                  <a:cubicBezTo>
                    <a:pt x="50" y="78"/>
                    <a:pt x="39" y="63"/>
                    <a:pt x="39" y="47"/>
                  </a:cubicBezTo>
                  <a:close/>
                  <a:moveTo>
                    <a:pt x="78" y="220"/>
                  </a:moveTo>
                  <a:cubicBezTo>
                    <a:pt x="34" y="220"/>
                    <a:pt x="8" y="212"/>
                    <a:pt x="8" y="208"/>
                  </a:cubicBezTo>
                  <a:cubicBezTo>
                    <a:pt x="8" y="203"/>
                    <a:pt x="32" y="195"/>
                    <a:pt x="74" y="195"/>
                  </a:cubicBezTo>
                  <a:cubicBezTo>
                    <a:pt x="74" y="209"/>
                    <a:pt x="74" y="209"/>
                    <a:pt x="74" y="209"/>
                  </a:cubicBezTo>
                  <a:cubicBezTo>
                    <a:pt x="82" y="209"/>
                    <a:pt x="82" y="209"/>
                    <a:pt x="82" y="209"/>
                  </a:cubicBezTo>
                  <a:cubicBezTo>
                    <a:pt x="82" y="195"/>
                    <a:pt x="82" y="195"/>
                    <a:pt x="82" y="195"/>
                  </a:cubicBezTo>
                  <a:cubicBezTo>
                    <a:pt x="124" y="195"/>
                    <a:pt x="148" y="203"/>
                    <a:pt x="148" y="208"/>
                  </a:cubicBezTo>
                  <a:cubicBezTo>
                    <a:pt x="148" y="212"/>
                    <a:pt x="122" y="220"/>
                    <a:pt x="78" y="22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4862" y="260"/>
              <a:ext cx="46" cy="107"/>
            </a:xfrm>
            <a:custGeom>
              <a:avLst/>
              <a:gdLst>
                <a:gd name="T0" fmla="*/ 6 w 23"/>
                <a:gd name="T1" fmla="*/ 0 h 54"/>
                <a:gd name="T2" fmla="*/ 0 w 23"/>
                <a:gd name="T3" fmla="*/ 6 h 54"/>
                <a:gd name="T4" fmla="*/ 0 w 23"/>
                <a:gd name="T5" fmla="*/ 48 h 54"/>
                <a:gd name="T6" fmla="*/ 6 w 23"/>
                <a:gd name="T7" fmla="*/ 54 h 54"/>
                <a:gd name="T8" fmla="*/ 6 w 23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54">
                  <a:moveTo>
                    <a:pt x="6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14" y="20"/>
                    <a:pt x="14" y="35"/>
                    <a:pt x="0" y="48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23" y="37"/>
                    <a:pt x="23" y="17"/>
                    <a:pt x="6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4898" y="224"/>
              <a:ext cx="54" cy="179"/>
            </a:xfrm>
            <a:custGeom>
              <a:avLst/>
              <a:gdLst>
                <a:gd name="T0" fmla="*/ 6 w 27"/>
                <a:gd name="T1" fmla="*/ 0 h 90"/>
                <a:gd name="T2" fmla="*/ 0 w 27"/>
                <a:gd name="T3" fmla="*/ 6 h 90"/>
                <a:gd name="T4" fmla="*/ 19 w 27"/>
                <a:gd name="T5" fmla="*/ 45 h 90"/>
                <a:gd name="T6" fmla="*/ 0 w 27"/>
                <a:gd name="T7" fmla="*/ 85 h 90"/>
                <a:gd name="T8" fmla="*/ 6 w 27"/>
                <a:gd name="T9" fmla="*/ 90 h 90"/>
                <a:gd name="T10" fmla="*/ 27 w 27"/>
                <a:gd name="T11" fmla="*/ 45 h 90"/>
                <a:gd name="T12" fmla="*/ 6 w 27"/>
                <a:gd name="T13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90">
                  <a:moveTo>
                    <a:pt x="6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13" y="18"/>
                    <a:pt x="19" y="32"/>
                    <a:pt x="19" y="45"/>
                  </a:cubicBezTo>
                  <a:cubicBezTo>
                    <a:pt x="19" y="59"/>
                    <a:pt x="13" y="72"/>
                    <a:pt x="0" y="85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20" y="76"/>
                    <a:pt x="27" y="61"/>
                    <a:pt x="27" y="45"/>
                  </a:cubicBezTo>
                  <a:cubicBezTo>
                    <a:pt x="27" y="30"/>
                    <a:pt x="20" y="14"/>
                    <a:pt x="6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4936" y="188"/>
              <a:ext cx="69" cy="251"/>
            </a:xfrm>
            <a:custGeom>
              <a:avLst/>
              <a:gdLst>
                <a:gd name="T0" fmla="*/ 6 w 35"/>
                <a:gd name="T1" fmla="*/ 0 h 126"/>
                <a:gd name="T2" fmla="*/ 0 w 35"/>
                <a:gd name="T3" fmla="*/ 6 h 126"/>
                <a:gd name="T4" fmla="*/ 27 w 35"/>
                <a:gd name="T5" fmla="*/ 63 h 126"/>
                <a:gd name="T6" fmla="*/ 0 w 35"/>
                <a:gd name="T7" fmla="*/ 120 h 126"/>
                <a:gd name="T8" fmla="*/ 6 w 35"/>
                <a:gd name="T9" fmla="*/ 126 h 126"/>
                <a:gd name="T10" fmla="*/ 35 w 35"/>
                <a:gd name="T11" fmla="*/ 63 h 126"/>
                <a:gd name="T12" fmla="*/ 6 w 35"/>
                <a:gd name="T13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126">
                  <a:moveTo>
                    <a:pt x="6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18" y="24"/>
                    <a:pt x="27" y="43"/>
                    <a:pt x="27" y="63"/>
                  </a:cubicBezTo>
                  <a:cubicBezTo>
                    <a:pt x="27" y="83"/>
                    <a:pt x="18" y="102"/>
                    <a:pt x="0" y="120"/>
                  </a:cubicBezTo>
                  <a:cubicBezTo>
                    <a:pt x="6" y="126"/>
                    <a:pt x="6" y="126"/>
                    <a:pt x="6" y="126"/>
                  </a:cubicBezTo>
                  <a:cubicBezTo>
                    <a:pt x="25" y="107"/>
                    <a:pt x="35" y="85"/>
                    <a:pt x="35" y="63"/>
                  </a:cubicBezTo>
                  <a:cubicBezTo>
                    <a:pt x="35" y="42"/>
                    <a:pt x="25" y="20"/>
                    <a:pt x="6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4727" y="252"/>
              <a:ext cx="121" cy="123"/>
            </a:xfrm>
            <a:custGeom>
              <a:avLst/>
              <a:gdLst>
                <a:gd name="T0" fmla="*/ 61 w 61"/>
                <a:gd name="T1" fmla="*/ 34 h 62"/>
                <a:gd name="T2" fmla="*/ 61 w 61"/>
                <a:gd name="T3" fmla="*/ 31 h 62"/>
                <a:gd name="T4" fmla="*/ 61 w 61"/>
                <a:gd name="T5" fmla="*/ 29 h 62"/>
                <a:gd name="T6" fmla="*/ 30 w 61"/>
                <a:gd name="T7" fmla="*/ 0 h 62"/>
                <a:gd name="T8" fmla="*/ 0 w 61"/>
                <a:gd name="T9" fmla="*/ 31 h 62"/>
                <a:gd name="T10" fmla="*/ 0 w 61"/>
                <a:gd name="T11" fmla="*/ 31 h 62"/>
                <a:gd name="T12" fmla="*/ 0 w 61"/>
                <a:gd name="T13" fmla="*/ 31 h 62"/>
                <a:gd name="T14" fmla="*/ 0 w 61"/>
                <a:gd name="T15" fmla="*/ 32 h 62"/>
                <a:gd name="T16" fmla="*/ 30 w 61"/>
                <a:gd name="T17" fmla="*/ 62 h 62"/>
                <a:gd name="T18" fmla="*/ 61 w 61"/>
                <a:gd name="T19" fmla="*/ 35 h 62"/>
                <a:gd name="T20" fmla="*/ 61 w 61"/>
                <a:gd name="T21" fmla="*/ 34 h 62"/>
                <a:gd name="T22" fmla="*/ 61 w 61"/>
                <a:gd name="T23" fmla="*/ 3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" h="62">
                  <a:moveTo>
                    <a:pt x="61" y="34"/>
                  </a:moveTo>
                  <a:cubicBezTo>
                    <a:pt x="61" y="33"/>
                    <a:pt x="61" y="32"/>
                    <a:pt x="61" y="31"/>
                  </a:cubicBezTo>
                  <a:cubicBezTo>
                    <a:pt x="61" y="30"/>
                    <a:pt x="61" y="30"/>
                    <a:pt x="61" y="29"/>
                  </a:cubicBezTo>
                  <a:cubicBezTo>
                    <a:pt x="60" y="13"/>
                    <a:pt x="47" y="0"/>
                    <a:pt x="30" y="0"/>
                  </a:cubicBezTo>
                  <a:cubicBezTo>
                    <a:pt x="13" y="0"/>
                    <a:pt x="0" y="14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48"/>
                    <a:pt x="14" y="62"/>
                    <a:pt x="30" y="62"/>
                  </a:cubicBezTo>
                  <a:cubicBezTo>
                    <a:pt x="46" y="62"/>
                    <a:pt x="59" y="50"/>
                    <a:pt x="61" y="35"/>
                  </a:cubicBezTo>
                  <a:cubicBezTo>
                    <a:pt x="61" y="35"/>
                    <a:pt x="61" y="34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4676" y="260"/>
              <a:ext cx="37" cy="107"/>
            </a:xfrm>
            <a:custGeom>
              <a:avLst/>
              <a:gdLst>
                <a:gd name="T0" fmla="*/ 13 w 19"/>
                <a:gd name="T1" fmla="*/ 0 h 54"/>
                <a:gd name="T2" fmla="*/ 0 w 19"/>
                <a:gd name="T3" fmla="*/ 27 h 54"/>
                <a:gd name="T4" fmla="*/ 13 w 19"/>
                <a:gd name="T5" fmla="*/ 54 h 54"/>
                <a:gd name="T6" fmla="*/ 19 w 19"/>
                <a:gd name="T7" fmla="*/ 48 h 54"/>
                <a:gd name="T8" fmla="*/ 8 w 19"/>
                <a:gd name="T9" fmla="*/ 27 h 54"/>
                <a:gd name="T10" fmla="*/ 19 w 19"/>
                <a:gd name="T11" fmla="*/ 6 h 54"/>
                <a:gd name="T12" fmla="*/ 13 w 19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4">
                  <a:moveTo>
                    <a:pt x="13" y="0"/>
                  </a:moveTo>
                  <a:cubicBezTo>
                    <a:pt x="5" y="8"/>
                    <a:pt x="0" y="18"/>
                    <a:pt x="0" y="27"/>
                  </a:cubicBezTo>
                  <a:cubicBezTo>
                    <a:pt x="0" y="37"/>
                    <a:pt x="5" y="46"/>
                    <a:pt x="13" y="54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2" y="42"/>
                    <a:pt x="8" y="34"/>
                    <a:pt x="8" y="27"/>
                  </a:cubicBezTo>
                  <a:cubicBezTo>
                    <a:pt x="8" y="20"/>
                    <a:pt x="12" y="13"/>
                    <a:pt x="19" y="6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4624" y="224"/>
              <a:ext cx="54" cy="179"/>
            </a:xfrm>
            <a:custGeom>
              <a:avLst/>
              <a:gdLst>
                <a:gd name="T0" fmla="*/ 27 w 27"/>
                <a:gd name="T1" fmla="*/ 6 h 90"/>
                <a:gd name="T2" fmla="*/ 21 w 27"/>
                <a:gd name="T3" fmla="*/ 0 h 90"/>
                <a:gd name="T4" fmla="*/ 0 w 27"/>
                <a:gd name="T5" fmla="*/ 45 h 90"/>
                <a:gd name="T6" fmla="*/ 21 w 27"/>
                <a:gd name="T7" fmla="*/ 90 h 90"/>
                <a:gd name="T8" fmla="*/ 27 w 27"/>
                <a:gd name="T9" fmla="*/ 85 h 90"/>
                <a:gd name="T10" fmla="*/ 8 w 27"/>
                <a:gd name="T11" fmla="*/ 45 h 90"/>
                <a:gd name="T12" fmla="*/ 27 w 27"/>
                <a:gd name="T13" fmla="*/ 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90">
                  <a:moveTo>
                    <a:pt x="27" y="6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7" y="14"/>
                    <a:pt x="0" y="30"/>
                    <a:pt x="0" y="45"/>
                  </a:cubicBezTo>
                  <a:cubicBezTo>
                    <a:pt x="0" y="61"/>
                    <a:pt x="7" y="76"/>
                    <a:pt x="21" y="90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14" y="72"/>
                    <a:pt x="8" y="59"/>
                    <a:pt x="8" y="45"/>
                  </a:cubicBezTo>
                  <a:cubicBezTo>
                    <a:pt x="8" y="32"/>
                    <a:pt x="14" y="18"/>
                    <a:pt x="27" y="6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4568" y="188"/>
              <a:ext cx="72" cy="251"/>
            </a:xfrm>
            <a:custGeom>
              <a:avLst/>
              <a:gdLst>
                <a:gd name="T0" fmla="*/ 36 w 36"/>
                <a:gd name="T1" fmla="*/ 6 h 126"/>
                <a:gd name="T2" fmla="*/ 30 w 36"/>
                <a:gd name="T3" fmla="*/ 0 h 126"/>
                <a:gd name="T4" fmla="*/ 0 w 36"/>
                <a:gd name="T5" fmla="*/ 63 h 126"/>
                <a:gd name="T6" fmla="*/ 30 w 36"/>
                <a:gd name="T7" fmla="*/ 126 h 126"/>
                <a:gd name="T8" fmla="*/ 36 w 36"/>
                <a:gd name="T9" fmla="*/ 120 h 126"/>
                <a:gd name="T10" fmla="*/ 8 w 36"/>
                <a:gd name="T11" fmla="*/ 63 h 126"/>
                <a:gd name="T12" fmla="*/ 36 w 36"/>
                <a:gd name="T13" fmla="*/ 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26">
                  <a:moveTo>
                    <a:pt x="36" y="6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11" y="20"/>
                    <a:pt x="0" y="42"/>
                    <a:pt x="0" y="63"/>
                  </a:cubicBezTo>
                  <a:cubicBezTo>
                    <a:pt x="0" y="85"/>
                    <a:pt x="11" y="107"/>
                    <a:pt x="30" y="126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18" y="102"/>
                    <a:pt x="8" y="83"/>
                    <a:pt x="8" y="63"/>
                  </a:cubicBezTo>
                  <a:cubicBezTo>
                    <a:pt x="8" y="43"/>
                    <a:pt x="18" y="24"/>
                    <a:pt x="36" y="6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 noEditPoints="1"/>
            </p:cNvSpPr>
            <p:nvPr/>
          </p:nvSpPr>
          <p:spPr bwMode="auto">
            <a:xfrm>
              <a:off x="5522" y="180"/>
              <a:ext cx="409" cy="235"/>
            </a:xfrm>
            <a:custGeom>
              <a:avLst/>
              <a:gdLst>
                <a:gd name="T0" fmla="*/ 182 w 206"/>
                <a:gd name="T1" fmla="*/ 0 h 118"/>
                <a:gd name="T2" fmla="*/ 24 w 206"/>
                <a:gd name="T3" fmla="*/ 0 h 118"/>
                <a:gd name="T4" fmla="*/ 0 w 206"/>
                <a:gd name="T5" fmla="*/ 24 h 118"/>
                <a:gd name="T6" fmla="*/ 0 w 206"/>
                <a:gd name="T7" fmla="*/ 94 h 118"/>
                <a:gd name="T8" fmla="*/ 24 w 206"/>
                <a:gd name="T9" fmla="*/ 118 h 118"/>
                <a:gd name="T10" fmla="*/ 182 w 206"/>
                <a:gd name="T11" fmla="*/ 118 h 118"/>
                <a:gd name="T12" fmla="*/ 206 w 206"/>
                <a:gd name="T13" fmla="*/ 94 h 118"/>
                <a:gd name="T14" fmla="*/ 206 w 206"/>
                <a:gd name="T15" fmla="*/ 24 h 118"/>
                <a:gd name="T16" fmla="*/ 182 w 206"/>
                <a:gd name="T17" fmla="*/ 0 h 118"/>
                <a:gd name="T18" fmla="*/ 198 w 206"/>
                <a:gd name="T19" fmla="*/ 94 h 118"/>
                <a:gd name="T20" fmla="*/ 182 w 206"/>
                <a:gd name="T21" fmla="*/ 110 h 118"/>
                <a:gd name="T22" fmla="*/ 24 w 206"/>
                <a:gd name="T23" fmla="*/ 110 h 118"/>
                <a:gd name="T24" fmla="*/ 8 w 206"/>
                <a:gd name="T25" fmla="*/ 94 h 118"/>
                <a:gd name="T26" fmla="*/ 8 w 206"/>
                <a:gd name="T27" fmla="*/ 24 h 118"/>
                <a:gd name="T28" fmla="*/ 24 w 206"/>
                <a:gd name="T29" fmla="*/ 8 h 118"/>
                <a:gd name="T30" fmla="*/ 182 w 206"/>
                <a:gd name="T31" fmla="*/ 8 h 118"/>
                <a:gd name="T32" fmla="*/ 198 w 206"/>
                <a:gd name="T33" fmla="*/ 24 h 118"/>
                <a:gd name="T34" fmla="*/ 198 w 206"/>
                <a:gd name="T35" fmla="*/ 9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6" h="118">
                  <a:moveTo>
                    <a:pt x="182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107"/>
                    <a:pt x="11" y="118"/>
                    <a:pt x="24" y="118"/>
                  </a:cubicBezTo>
                  <a:cubicBezTo>
                    <a:pt x="182" y="118"/>
                    <a:pt x="182" y="118"/>
                    <a:pt x="182" y="118"/>
                  </a:cubicBezTo>
                  <a:cubicBezTo>
                    <a:pt x="195" y="118"/>
                    <a:pt x="206" y="107"/>
                    <a:pt x="206" y="94"/>
                  </a:cubicBezTo>
                  <a:cubicBezTo>
                    <a:pt x="206" y="24"/>
                    <a:pt x="206" y="24"/>
                    <a:pt x="206" y="24"/>
                  </a:cubicBezTo>
                  <a:cubicBezTo>
                    <a:pt x="206" y="11"/>
                    <a:pt x="195" y="0"/>
                    <a:pt x="182" y="0"/>
                  </a:cubicBezTo>
                  <a:close/>
                  <a:moveTo>
                    <a:pt x="198" y="94"/>
                  </a:moveTo>
                  <a:cubicBezTo>
                    <a:pt x="198" y="103"/>
                    <a:pt x="191" y="110"/>
                    <a:pt x="182" y="110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15" y="110"/>
                    <a:pt x="8" y="103"/>
                    <a:pt x="8" y="9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5"/>
                    <a:pt x="15" y="8"/>
                    <a:pt x="24" y="8"/>
                  </a:cubicBezTo>
                  <a:cubicBezTo>
                    <a:pt x="182" y="8"/>
                    <a:pt x="182" y="8"/>
                    <a:pt x="182" y="8"/>
                  </a:cubicBezTo>
                  <a:cubicBezTo>
                    <a:pt x="191" y="8"/>
                    <a:pt x="198" y="15"/>
                    <a:pt x="198" y="24"/>
                  </a:cubicBezTo>
                  <a:lnTo>
                    <a:pt x="198" y="94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22"/>
            <p:cNvSpPr>
              <a:spLocks noChangeArrowheads="1"/>
            </p:cNvSpPr>
            <p:nvPr/>
          </p:nvSpPr>
          <p:spPr bwMode="auto">
            <a:xfrm>
              <a:off x="5947" y="258"/>
              <a:ext cx="32" cy="79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5558" y="218"/>
              <a:ext cx="32" cy="161"/>
            </a:xfrm>
            <a:custGeom>
              <a:avLst/>
              <a:gdLst>
                <a:gd name="T0" fmla="*/ 8 w 16"/>
                <a:gd name="T1" fmla="*/ 0 h 81"/>
                <a:gd name="T2" fmla="*/ 0 w 16"/>
                <a:gd name="T3" fmla="*/ 8 h 81"/>
                <a:gd name="T4" fmla="*/ 0 w 16"/>
                <a:gd name="T5" fmla="*/ 73 h 81"/>
                <a:gd name="T6" fmla="*/ 8 w 16"/>
                <a:gd name="T7" fmla="*/ 81 h 81"/>
                <a:gd name="T8" fmla="*/ 16 w 16"/>
                <a:gd name="T9" fmla="*/ 73 h 81"/>
                <a:gd name="T10" fmla="*/ 16 w 16"/>
                <a:gd name="T11" fmla="*/ 8 h 81"/>
                <a:gd name="T12" fmla="*/ 8 w 16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81">
                  <a:moveTo>
                    <a:pt x="8" y="0"/>
                  </a:moveTo>
                  <a:cubicBezTo>
                    <a:pt x="4" y="0"/>
                    <a:pt x="0" y="3"/>
                    <a:pt x="0" y="8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4" y="81"/>
                    <a:pt x="8" y="81"/>
                  </a:cubicBezTo>
                  <a:cubicBezTo>
                    <a:pt x="13" y="81"/>
                    <a:pt x="16" y="77"/>
                    <a:pt x="16" y="73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3"/>
                    <a:pt x="13" y="0"/>
                    <a:pt x="8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4"/>
            <p:cNvSpPr>
              <a:spLocks noEditPoints="1"/>
            </p:cNvSpPr>
            <p:nvPr/>
          </p:nvSpPr>
          <p:spPr bwMode="auto">
            <a:xfrm>
              <a:off x="6482" y="180"/>
              <a:ext cx="409" cy="235"/>
            </a:xfrm>
            <a:custGeom>
              <a:avLst/>
              <a:gdLst>
                <a:gd name="T0" fmla="*/ 182 w 206"/>
                <a:gd name="T1" fmla="*/ 0 h 118"/>
                <a:gd name="T2" fmla="*/ 24 w 206"/>
                <a:gd name="T3" fmla="*/ 0 h 118"/>
                <a:gd name="T4" fmla="*/ 0 w 206"/>
                <a:gd name="T5" fmla="*/ 24 h 118"/>
                <a:gd name="T6" fmla="*/ 0 w 206"/>
                <a:gd name="T7" fmla="*/ 94 h 118"/>
                <a:gd name="T8" fmla="*/ 24 w 206"/>
                <a:gd name="T9" fmla="*/ 118 h 118"/>
                <a:gd name="T10" fmla="*/ 182 w 206"/>
                <a:gd name="T11" fmla="*/ 118 h 118"/>
                <a:gd name="T12" fmla="*/ 206 w 206"/>
                <a:gd name="T13" fmla="*/ 94 h 118"/>
                <a:gd name="T14" fmla="*/ 206 w 206"/>
                <a:gd name="T15" fmla="*/ 24 h 118"/>
                <a:gd name="T16" fmla="*/ 182 w 206"/>
                <a:gd name="T17" fmla="*/ 0 h 118"/>
                <a:gd name="T18" fmla="*/ 198 w 206"/>
                <a:gd name="T19" fmla="*/ 94 h 118"/>
                <a:gd name="T20" fmla="*/ 182 w 206"/>
                <a:gd name="T21" fmla="*/ 110 h 118"/>
                <a:gd name="T22" fmla="*/ 24 w 206"/>
                <a:gd name="T23" fmla="*/ 110 h 118"/>
                <a:gd name="T24" fmla="*/ 8 w 206"/>
                <a:gd name="T25" fmla="*/ 94 h 118"/>
                <a:gd name="T26" fmla="*/ 8 w 206"/>
                <a:gd name="T27" fmla="*/ 24 h 118"/>
                <a:gd name="T28" fmla="*/ 24 w 206"/>
                <a:gd name="T29" fmla="*/ 8 h 118"/>
                <a:gd name="T30" fmla="*/ 182 w 206"/>
                <a:gd name="T31" fmla="*/ 8 h 118"/>
                <a:gd name="T32" fmla="*/ 198 w 206"/>
                <a:gd name="T33" fmla="*/ 24 h 118"/>
                <a:gd name="T34" fmla="*/ 198 w 206"/>
                <a:gd name="T35" fmla="*/ 9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6" h="118">
                  <a:moveTo>
                    <a:pt x="182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107"/>
                    <a:pt x="10" y="118"/>
                    <a:pt x="24" y="118"/>
                  </a:cubicBezTo>
                  <a:cubicBezTo>
                    <a:pt x="182" y="118"/>
                    <a:pt x="182" y="118"/>
                    <a:pt x="182" y="118"/>
                  </a:cubicBezTo>
                  <a:cubicBezTo>
                    <a:pt x="195" y="118"/>
                    <a:pt x="206" y="107"/>
                    <a:pt x="206" y="94"/>
                  </a:cubicBezTo>
                  <a:cubicBezTo>
                    <a:pt x="206" y="24"/>
                    <a:pt x="206" y="24"/>
                    <a:pt x="206" y="24"/>
                  </a:cubicBezTo>
                  <a:cubicBezTo>
                    <a:pt x="206" y="11"/>
                    <a:pt x="195" y="0"/>
                    <a:pt x="182" y="0"/>
                  </a:cubicBezTo>
                  <a:close/>
                  <a:moveTo>
                    <a:pt x="198" y="94"/>
                  </a:moveTo>
                  <a:cubicBezTo>
                    <a:pt x="198" y="103"/>
                    <a:pt x="191" y="110"/>
                    <a:pt x="182" y="110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15" y="110"/>
                    <a:pt x="8" y="103"/>
                    <a:pt x="8" y="9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5"/>
                    <a:pt x="15" y="8"/>
                    <a:pt x="24" y="8"/>
                  </a:cubicBezTo>
                  <a:cubicBezTo>
                    <a:pt x="182" y="8"/>
                    <a:pt x="182" y="8"/>
                    <a:pt x="182" y="8"/>
                  </a:cubicBezTo>
                  <a:cubicBezTo>
                    <a:pt x="191" y="8"/>
                    <a:pt x="198" y="15"/>
                    <a:pt x="198" y="24"/>
                  </a:cubicBezTo>
                  <a:lnTo>
                    <a:pt x="198" y="94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25"/>
            <p:cNvSpPr>
              <a:spLocks noChangeArrowheads="1"/>
            </p:cNvSpPr>
            <p:nvPr/>
          </p:nvSpPr>
          <p:spPr bwMode="auto">
            <a:xfrm>
              <a:off x="6907" y="258"/>
              <a:ext cx="32" cy="79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26"/>
            <p:cNvSpPr>
              <a:spLocks noChangeArrowheads="1"/>
            </p:cNvSpPr>
            <p:nvPr/>
          </p:nvSpPr>
          <p:spPr bwMode="auto">
            <a:xfrm>
              <a:off x="6520" y="218"/>
              <a:ext cx="333" cy="161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27"/>
            <p:cNvSpPr>
              <a:spLocks noChangeArrowheads="1"/>
            </p:cNvSpPr>
            <p:nvPr/>
          </p:nvSpPr>
          <p:spPr bwMode="auto">
            <a:xfrm>
              <a:off x="817" y="1071"/>
              <a:ext cx="15" cy="364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28"/>
            <p:cNvSpPr>
              <a:spLocks noChangeArrowheads="1"/>
            </p:cNvSpPr>
            <p:nvPr/>
          </p:nvSpPr>
          <p:spPr bwMode="auto">
            <a:xfrm>
              <a:off x="775" y="1099"/>
              <a:ext cx="16" cy="310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 noEditPoints="1"/>
            </p:cNvSpPr>
            <p:nvPr/>
          </p:nvSpPr>
          <p:spPr bwMode="auto">
            <a:xfrm>
              <a:off x="864" y="1035"/>
              <a:ext cx="308" cy="437"/>
            </a:xfrm>
            <a:custGeom>
              <a:avLst/>
              <a:gdLst>
                <a:gd name="T0" fmla="*/ 147 w 155"/>
                <a:gd name="T1" fmla="*/ 37 h 220"/>
                <a:gd name="T2" fmla="*/ 117 w 155"/>
                <a:gd name="T3" fmla="*/ 8 h 220"/>
                <a:gd name="T4" fmla="*/ 109 w 155"/>
                <a:gd name="T5" fmla="*/ 0 h 220"/>
                <a:gd name="T6" fmla="*/ 20 w 155"/>
                <a:gd name="T7" fmla="*/ 0 h 220"/>
                <a:gd name="T8" fmla="*/ 0 w 155"/>
                <a:gd name="T9" fmla="*/ 20 h 220"/>
                <a:gd name="T10" fmla="*/ 0 w 155"/>
                <a:gd name="T11" fmla="*/ 200 h 220"/>
                <a:gd name="T12" fmla="*/ 20 w 155"/>
                <a:gd name="T13" fmla="*/ 220 h 220"/>
                <a:gd name="T14" fmla="*/ 135 w 155"/>
                <a:gd name="T15" fmla="*/ 220 h 220"/>
                <a:gd name="T16" fmla="*/ 155 w 155"/>
                <a:gd name="T17" fmla="*/ 200 h 220"/>
                <a:gd name="T18" fmla="*/ 155 w 155"/>
                <a:gd name="T19" fmla="*/ 45 h 220"/>
                <a:gd name="T20" fmla="*/ 147 w 155"/>
                <a:gd name="T21" fmla="*/ 37 h 220"/>
                <a:gd name="T22" fmla="*/ 112 w 155"/>
                <a:gd name="T23" fmla="*/ 13 h 220"/>
                <a:gd name="T24" fmla="*/ 141 w 155"/>
                <a:gd name="T25" fmla="*/ 43 h 220"/>
                <a:gd name="T26" fmla="*/ 124 w 155"/>
                <a:gd name="T27" fmla="*/ 43 h 220"/>
                <a:gd name="T28" fmla="*/ 112 w 155"/>
                <a:gd name="T29" fmla="*/ 31 h 220"/>
                <a:gd name="T30" fmla="*/ 112 w 155"/>
                <a:gd name="T31" fmla="*/ 13 h 220"/>
                <a:gd name="T32" fmla="*/ 147 w 155"/>
                <a:gd name="T33" fmla="*/ 200 h 220"/>
                <a:gd name="T34" fmla="*/ 135 w 155"/>
                <a:gd name="T35" fmla="*/ 212 h 220"/>
                <a:gd name="T36" fmla="*/ 20 w 155"/>
                <a:gd name="T37" fmla="*/ 212 h 220"/>
                <a:gd name="T38" fmla="*/ 8 w 155"/>
                <a:gd name="T39" fmla="*/ 200 h 220"/>
                <a:gd name="T40" fmla="*/ 8 w 155"/>
                <a:gd name="T41" fmla="*/ 20 h 220"/>
                <a:gd name="T42" fmla="*/ 20 w 155"/>
                <a:gd name="T43" fmla="*/ 8 h 220"/>
                <a:gd name="T44" fmla="*/ 104 w 155"/>
                <a:gd name="T45" fmla="*/ 8 h 220"/>
                <a:gd name="T46" fmla="*/ 104 w 155"/>
                <a:gd name="T47" fmla="*/ 31 h 220"/>
                <a:gd name="T48" fmla="*/ 124 w 155"/>
                <a:gd name="T49" fmla="*/ 51 h 220"/>
                <a:gd name="T50" fmla="*/ 147 w 155"/>
                <a:gd name="T51" fmla="*/ 51 h 220"/>
                <a:gd name="T52" fmla="*/ 147 w 155"/>
                <a:gd name="T53" fmla="*/ 2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5" h="220">
                  <a:moveTo>
                    <a:pt x="147" y="37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11"/>
                    <a:pt x="9" y="220"/>
                    <a:pt x="20" y="220"/>
                  </a:cubicBezTo>
                  <a:cubicBezTo>
                    <a:pt x="135" y="220"/>
                    <a:pt x="135" y="220"/>
                    <a:pt x="135" y="220"/>
                  </a:cubicBezTo>
                  <a:cubicBezTo>
                    <a:pt x="146" y="220"/>
                    <a:pt x="155" y="211"/>
                    <a:pt x="155" y="200"/>
                  </a:cubicBezTo>
                  <a:cubicBezTo>
                    <a:pt x="155" y="45"/>
                    <a:pt x="155" y="45"/>
                    <a:pt x="155" y="45"/>
                  </a:cubicBezTo>
                  <a:lnTo>
                    <a:pt x="147" y="37"/>
                  </a:lnTo>
                  <a:close/>
                  <a:moveTo>
                    <a:pt x="112" y="13"/>
                  </a:moveTo>
                  <a:cubicBezTo>
                    <a:pt x="141" y="43"/>
                    <a:pt x="141" y="43"/>
                    <a:pt x="141" y="43"/>
                  </a:cubicBezTo>
                  <a:cubicBezTo>
                    <a:pt x="124" y="43"/>
                    <a:pt x="124" y="43"/>
                    <a:pt x="124" y="43"/>
                  </a:cubicBezTo>
                  <a:cubicBezTo>
                    <a:pt x="118" y="43"/>
                    <a:pt x="112" y="37"/>
                    <a:pt x="112" y="31"/>
                  </a:cubicBezTo>
                  <a:lnTo>
                    <a:pt x="112" y="13"/>
                  </a:lnTo>
                  <a:close/>
                  <a:moveTo>
                    <a:pt x="147" y="200"/>
                  </a:moveTo>
                  <a:cubicBezTo>
                    <a:pt x="147" y="206"/>
                    <a:pt x="141" y="212"/>
                    <a:pt x="135" y="212"/>
                  </a:cubicBezTo>
                  <a:cubicBezTo>
                    <a:pt x="20" y="212"/>
                    <a:pt x="20" y="212"/>
                    <a:pt x="20" y="212"/>
                  </a:cubicBezTo>
                  <a:cubicBezTo>
                    <a:pt x="13" y="212"/>
                    <a:pt x="8" y="206"/>
                    <a:pt x="8" y="20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3"/>
                    <a:pt x="13" y="8"/>
                    <a:pt x="20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42"/>
                    <a:pt x="113" y="51"/>
                    <a:pt x="124" y="51"/>
                  </a:cubicBezTo>
                  <a:cubicBezTo>
                    <a:pt x="147" y="51"/>
                    <a:pt x="147" y="51"/>
                    <a:pt x="147" y="51"/>
                  </a:cubicBezTo>
                  <a:lnTo>
                    <a:pt x="147" y="20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30"/>
            <p:cNvSpPr>
              <a:spLocks noChangeArrowheads="1"/>
            </p:cNvSpPr>
            <p:nvPr/>
          </p:nvSpPr>
          <p:spPr bwMode="auto">
            <a:xfrm>
              <a:off x="938" y="1272"/>
              <a:ext cx="32" cy="91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31"/>
            <p:cNvSpPr>
              <a:spLocks noChangeArrowheads="1"/>
            </p:cNvSpPr>
            <p:nvPr/>
          </p:nvSpPr>
          <p:spPr bwMode="auto">
            <a:xfrm>
              <a:off x="1001" y="1200"/>
              <a:ext cx="32" cy="163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32"/>
            <p:cNvSpPr>
              <a:spLocks noChangeArrowheads="1"/>
            </p:cNvSpPr>
            <p:nvPr/>
          </p:nvSpPr>
          <p:spPr bwMode="auto">
            <a:xfrm>
              <a:off x="1065" y="1303"/>
              <a:ext cx="32" cy="60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33"/>
            <p:cNvSpPr>
              <a:spLocks noChangeArrowheads="1"/>
            </p:cNvSpPr>
            <p:nvPr/>
          </p:nvSpPr>
          <p:spPr bwMode="auto">
            <a:xfrm>
              <a:off x="1770" y="1077"/>
              <a:ext cx="16" cy="364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34"/>
            <p:cNvSpPr>
              <a:spLocks noChangeArrowheads="1"/>
            </p:cNvSpPr>
            <p:nvPr/>
          </p:nvSpPr>
          <p:spPr bwMode="auto">
            <a:xfrm>
              <a:off x="1729" y="1105"/>
              <a:ext cx="16" cy="310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5"/>
            <p:cNvSpPr>
              <a:spLocks noEditPoints="1"/>
            </p:cNvSpPr>
            <p:nvPr/>
          </p:nvSpPr>
          <p:spPr bwMode="auto">
            <a:xfrm>
              <a:off x="1818" y="1041"/>
              <a:ext cx="308" cy="437"/>
            </a:xfrm>
            <a:custGeom>
              <a:avLst/>
              <a:gdLst>
                <a:gd name="T0" fmla="*/ 147 w 155"/>
                <a:gd name="T1" fmla="*/ 37 h 220"/>
                <a:gd name="T2" fmla="*/ 117 w 155"/>
                <a:gd name="T3" fmla="*/ 8 h 220"/>
                <a:gd name="T4" fmla="*/ 109 w 155"/>
                <a:gd name="T5" fmla="*/ 0 h 220"/>
                <a:gd name="T6" fmla="*/ 20 w 155"/>
                <a:gd name="T7" fmla="*/ 0 h 220"/>
                <a:gd name="T8" fmla="*/ 0 w 155"/>
                <a:gd name="T9" fmla="*/ 20 h 220"/>
                <a:gd name="T10" fmla="*/ 0 w 155"/>
                <a:gd name="T11" fmla="*/ 200 h 220"/>
                <a:gd name="T12" fmla="*/ 20 w 155"/>
                <a:gd name="T13" fmla="*/ 220 h 220"/>
                <a:gd name="T14" fmla="*/ 135 w 155"/>
                <a:gd name="T15" fmla="*/ 220 h 220"/>
                <a:gd name="T16" fmla="*/ 155 w 155"/>
                <a:gd name="T17" fmla="*/ 200 h 220"/>
                <a:gd name="T18" fmla="*/ 155 w 155"/>
                <a:gd name="T19" fmla="*/ 45 h 220"/>
                <a:gd name="T20" fmla="*/ 147 w 155"/>
                <a:gd name="T21" fmla="*/ 37 h 220"/>
                <a:gd name="T22" fmla="*/ 112 w 155"/>
                <a:gd name="T23" fmla="*/ 13 h 220"/>
                <a:gd name="T24" fmla="*/ 141 w 155"/>
                <a:gd name="T25" fmla="*/ 42 h 220"/>
                <a:gd name="T26" fmla="*/ 124 w 155"/>
                <a:gd name="T27" fmla="*/ 42 h 220"/>
                <a:gd name="T28" fmla="*/ 112 w 155"/>
                <a:gd name="T29" fmla="*/ 30 h 220"/>
                <a:gd name="T30" fmla="*/ 112 w 155"/>
                <a:gd name="T31" fmla="*/ 13 h 220"/>
                <a:gd name="T32" fmla="*/ 147 w 155"/>
                <a:gd name="T33" fmla="*/ 200 h 220"/>
                <a:gd name="T34" fmla="*/ 135 w 155"/>
                <a:gd name="T35" fmla="*/ 212 h 220"/>
                <a:gd name="T36" fmla="*/ 20 w 155"/>
                <a:gd name="T37" fmla="*/ 212 h 220"/>
                <a:gd name="T38" fmla="*/ 8 w 155"/>
                <a:gd name="T39" fmla="*/ 200 h 220"/>
                <a:gd name="T40" fmla="*/ 8 w 155"/>
                <a:gd name="T41" fmla="*/ 20 h 220"/>
                <a:gd name="T42" fmla="*/ 20 w 155"/>
                <a:gd name="T43" fmla="*/ 8 h 220"/>
                <a:gd name="T44" fmla="*/ 104 w 155"/>
                <a:gd name="T45" fmla="*/ 8 h 220"/>
                <a:gd name="T46" fmla="*/ 104 w 155"/>
                <a:gd name="T47" fmla="*/ 30 h 220"/>
                <a:gd name="T48" fmla="*/ 124 w 155"/>
                <a:gd name="T49" fmla="*/ 50 h 220"/>
                <a:gd name="T50" fmla="*/ 147 w 155"/>
                <a:gd name="T51" fmla="*/ 50 h 220"/>
                <a:gd name="T52" fmla="*/ 147 w 155"/>
                <a:gd name="T53" fmla="*/ 2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5" h="220">
                  <a:moveTo>
                    <a:pt x="147" y="37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2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11"/>
                    <a:pt x="9" y="220"/>
                    <a:pt x="20" y="220"/>
                  </a:cubicBezTo>
                  <a:cubicBezTo>
                    <a:pt x="135" y="220"/>
                    <a:pt x="135" y="220"/>
                    <a:pt x="135" y="220"/>
                  </a:cubicBezTo>
                  <a:cubicBezTo>
                    <a:pt x="146" y="220"/>
                    <a:pt x="155" y="211"/>
                    <a:pt x="155" y="200"/>
                  </a:cubicBezTo>
                  <a:cubicBezTo>
                    <a:pt x="155" y="45"/>
                    <a:pt x="155" y="45"/>
                    <a:pt x="155" y="45"/>
                  </a:cubicBezTo>
                  <a:lnTo>
                    <a:pt x="147" y="37"/>
                  </a:lnTo>
                  <a:close/>
                  <a:moveTo>
                    <a:pt x="112" y="13"/>
                  </a:moveTo>
                  <a:cubicBezTo>
                    <a:pt x="141" y="42"/>
                    <a:pt x="141" y="42"/>
                    <a:pt x="141" y="42"/>
                  </a:cubicBezTo>
                  <a:cubicBezTo>
                    <a:pt x="124" y="42"/>
                    <a:pt x="124" y="42"/>
                    <a:pt x="124" y="42"/>
                  </a:cubicBezTo>
                  <a:cubicBezTo>
                    <a:pt x="118" y="42"/>
                    <a:pt x="112" y="37"/>
                    <a:pt x="112" y="30"/>
                  </a:cubicBezTo>
                  <a:lnTo>
                    <a:pt x="112" y="13"/>
                  </a:lnTo>
                  <a:close/>
                  <a:moveTo>
                    <a:pt x="147" y="200"/>
                  </a:moveTo>
                  <a:cubicBezTo>
                    <a:pt x="147" y="206"/>
                    <a:pt x="141" y="212"/>
                    <a:pt x="135" y="212"/>
                  </a:cubicBezTo>
                  <a:cubicBezTo>
                    <a:pt x="20" y="212"/>
                    <a:pt x="20" y="212"/>
                    <a:pt x="20" y="212"/>
                  </a:cubicBezTo>
                  <a:cubicBezTo>
                    <a:pt x="13" y="212"/>
                    <a:pt x="8" y="206"/>
                    <a:pt x="8" y="20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3"/>
                    <a:pt x="13" y="8"/>
                    <a:pt x="20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4" y="42"/>
                    <a:pt x="113" y="50"/>
                    <a:pt x="124" y="50"/>
                  </a:cubicBezTo>
                  <a:cubicBezTo>
                    <a:pt x="147" y="50"/>
                    <a:pt x="147" y="50"/>
                    <a:pt x="147" y="50"/>
                  </a:cubicBezTo>
                  <a:lnTo>
                    <a:pt x="147" y="20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1886" y="1212"/>
              <a:ext cx="176" cy="111"/>
            </a:xfrm>
            <a:custGeom>
              <a:avLst/>
              <a:gdLst>
                <a:gd name="T0" fmla="*/ 95 w 176"/>
                <a:gd name="T1" fmla="*/ 69 h 111"/>
                <a:gd name="T2" fmla="*/ 43 w 176"/>
                <a:gd name="T3" fmla="*/ 38 h 111"/>
                <a:gd name="T4" fmla="*/ 0 w 176"/>
                <a:gd name="T5" fmla="*/ 91 h 111"/>
                <a:gd name="T6" fmla="*/ 23 w 176"/>
                <a:gd name="T7" fmla="*/ 111 h 111"/>
                <a:gd name="T8" fmla="*/ 49 w 176"/>
                <a:gd name="T9" fmla="*/ 79 h 111"/>
                <a:gd name="T10" fmla="*/ 103 w 176"/>
                <a:gd name="T11" fmla="*/ 111 h 111"/>
                <a:gd name="T12" fmla="*/ 176 w 176"/>
                <a:gd name="T13" fmla="*/ 20 h 111"/>
                <a:gd name="T14" fmla="*/ 151 w 176"/>
                <a:gd name="T15" fmla="*/ 0 h 111"/>
                <a:gd name="T16" fmla="*/ 95 w 176"/>
                <a:gd name="T17" fmla="*/ 6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6" h="111">
                  <a:moveTo>
                    <a:pt x="95" y="69"/>
                  </a:moveTo>
                  <a:lnTo>
                    <a:pt x="43" y="38"/>
                  </a:lnTo>
                  <a:lnTo>
                    <a:pt x="0" y="91"/>
                  </a:lnTo>
                  <a:lnTo>
                    <a:pt x="23" y="111"/>
                  </a:lnTo>
                  <a:lnTo>
                    <a:pt x="49" y="79"/>
                  </a:lnTo>
                  <a:lnTo>
                    <a:pt x="103" y="111"/>
                  </a:lnTo>
                  <a:lnTo>
                    <a:pt x="176" y="20"/>
                  </a:lnTo>
                  <a:lnTo>
                    <a:pt x="151" y="0"/>
                  </a:lnTo>
                  <a:lnTo>
                    <a:pt x="95" y="69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37"/>
            <p:cNvSpPr>
              <a:spLocks noChangeArrowheads="1"/>
            </p:cNvSpPr>
            <p:nvPr/>
          </p:nvSpPr>
          <p:spPr bwMode="auto">
            <a:xfrm>
              <a:off x="2740" y="1047"/>
              <a:ext cx="16" cy="36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38"/>
            <p:cNvSpPr>
              <a:spLocks noChangeArrowheads="1"/>
            </p:cNvSpPr>
            <p:nvPr/>
          </p:nvSpPr>
          <p:spPr bwMode="auto">
            <a:xfrm>
              <a:off x="2698" y="1075"/>
              <a:ext cx="16" cy="310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9"/>
            <p:cNvSpPr>
              <a:spLocks noEditPoints="1"/>
            </p:cNvSpPr>
            <p:nvPr/>
          </p:nvSpPr>
          <p:spPr bwMode="auto">
            <a:xfrm>
              <a:off x="2788" y="1011"/>
              <a:ext cx="308" cy="437"/>
            </a:xfrm>
            <a:custGeom>
              <a:avLst/>
              <a:gdLst>
                <a:gd name="T0" fmla="*/ 147 w 155"/>
                <a:gd name="T1" fmla="*/ 37 h 220"/>
                <a:gd name="T2" fmla="*/ 117 w 155"/>
                <a:gd name="T3" fmla="*/ 8 h 220"/>
                <a:gd name="T4" fmla="*/ 109 w 155"/>
                <a:gd name="T5" fmla="*/ 0 h 220"/>
                <a:gd name="T6" fmla="*/ 20 w 155"/>
                <a:gd name="T7" fmla="*/ 0 h 220"/>
                <a:gd name="T8" fmla="*/ 0 w 155"/>
                <a:gd name="T9" fmla="*/ 20 h 220"/>
                <a:gd name="T10" fmla="*/ 0 w 155"/>
                <a:gd name="T11" fmla="*/ 200 h 220"/>
                <a:gd name="T12" fmla="*/ 20 w 155"/>
                <a:gd name="T13" fmla="*/ 220 h 220"/>
                <a:gd name="T14" fmla="*/ 135 w 155"/>
                <a:gd name="T15" fmla="*/ 220 h 220"/>
                <a:gd name="T16" fmla="*/ 155 w 155"/>
                <a:gd name="T17" fmla="*/ 200 h 220"/>
                <a:gd name="T18" fmla="*/ 155 w 155"/>
                <a:gd name="T19" fmla="*/ 45 h 220"/>
                <a:gd name="T20" fmla="*/ 147 w 155"/>
                <a:gd name="T21" fmla="*/ 37 h 220"/>
                <a:gd name="T22" fmla="*/ 112 w 155"/>
                <a:gd name="T23" fmla="*/ 14 h 220"/>
                <a:gd name="T24" fmla="*/ 141 w 155"/>
                <a:gd name="T25" fmla="*/ 43 h 220"/>
                <a:gd name="T26" fmla="*/ 124 w 155"/>
                <a:gd name="T27" fmla="*/ 43 h 220"/>
                <a:gd name="T28" fmla="*/ 112 w 155"/>
                <a:gd name="T29" fmla="*/ 31 h 220"/>
                <a:gd name="T30" fmla="*/ 112 w 155"/>
                <a:gd name="T31" fmla="*/ 14 h 220"/>
                <a:gd name="T32" fmla="*/ 147 w 155"/>
                <a:gd name="T33" fmla="*/ 200 h 220"/>
                <a:gd name="T34" fmla="*/ 135 w 155"/>
                <a:gd name="T35" fmla="*/ 212 h 220"/>
                <a:gd name="T36" fmla="*/ 20 w 155"/>
                <a:gd name="T37" fmla="*/ 212 h 220"/>
                <a:gd name="T38" fmla="*/ 8 w 155"/>
                <a:gd name="T39" fmla="*/ 200 h 220"/>
                <a:gd name="T40" fmla="*/ 8 w 155"/>
                <a:gd name="T41" fmla="*/ 20 h 220"/>
                <a:gd name="T42" fmla="*/ 20 w 155"/>
                <a:gd name="T43" fmla="*/ 8 h 220"/>
                <a:gd name="T44" fmla="*/ 104 w 155"/>
                <a:gd name="T45" fmla="*/ 8 h 220"/>
                <a:gd name="T46" fmla="*/ 104 w 155"/>
                <a:gd name="T47" fmla="*/ 31 h 220"/>
                <a:gd name="T48" fmla="*/ 124 w 155"/>
                <a:gd name="T49" fmla="*/ 51 h 220"/>
                <a:gd name="T50" fmla="*/ 147 w 155"/>
                <a:gd name="T51" fmla="*/ 51 h 220"/>
                <a:gd name="T52" fmla="*/ 147 w 155"/>
                <a:gd name="T53" fmla="*/ 2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5" h="220">
                  <a:moveTo>
                    <a:pt x="147" y="37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11"/>
                    <a:pt x="9" y="220"/>
                    <a:pt x="20" y="220"/>
                  </a:cubicBezTo>
                  <a:cubicBezTo>
                    <a:pt x="135" y="220"/>
                    <a:pt x="135" y="220"/>
                    <a:pt x="135" y="220"/>
                  </a:cubicBezTo>
                  <a:cubicBezTo>
                    <a:pt x="146" y="220"/>
                    <a:pt x="155" y="211"/>
                    <a:pt x="155" y="200"/>
                  </a:cubicBezTo>
                  <a:cubicBezTo>
                    <a:pt x="155" y="45"/>
                    <a:pt x="155" y="45"/>
                    <a:pt x="155" y="45"/>
                  </a:cubicBezTo>
                  <a:lnTo>
                    <a:pt x="147" y="37"/>
                  </a:lnTo>
                  <a:close/>
                  <a:moveTo>
                    <a:pt x="112" y="14"/>
                  </a:moveTo>
                  <a:cubicBezTo>
                    <a:pt x="141" y="43"/>
                    <a:pt x="141" y="43"/>
                    <a:pt x="141" y="43"/>
                  </a:cubicBezTo>
                  <a:cubicBezTo>
                    <a:pt x="124" y="43"/>
                    <a:pt x="124" y="43"/>
                    <a:pt x="124" y="43"/>
                  </a:cubicBezTo>
                  <a:cubicBezTo>
                    <a:pt x="118" y="43"/>
                    <a:pt x="112" y="37"/>
                    <a:pt x="112" y="31"/>
                  </a:cubicBezTo>
                  <a:lnTo>
                    <a:pt x="112" y="14"/>
                  </a:lnTo>
                  <a:close/>
                  <a:moveTo>
                    <a:pt x="147" y="200"/>
                  </a:moveTo>
                  <a:cubicBezTo>
                    <a:pt x="147" y="206"/>
                    <a:pt x="141" y="212"/>
                    <a:pt x="135" y="212"/>
                  </a:cubicBezTo>
                  <a:cubicBezTo>
                    <a:pt x="20" y="212"/>
                    <a:pt x="20" y="212"/>
                    <a:pt x="20" y="212"/>
                  </a:cubicBezTo>
                  <a:cubicBezTo>
                    <a:pt x="13" y="212"/>
                    <a:pt x="8" y="206"/>
                    <a:pt x="8" y="20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3"/>
                    <a:pt x="13" y="8"/>
                    <a:pt x="20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42"/>
                    <a:pt x="113" y="51"/>
                    <a:pt x="124" y="51"/>
                  </a:cubicBezTo>
                  <a:cubicBezTo>
                    <a:pt x="147" y="51"/>
                    <a:pt x="147" y="51"/>
                    <a:pt x="147" y="51"/>
                  </a:cubicBezTo>
                  <a:lnTo>
                    <a:pt x="147" y="20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auto">
            <a:xfrm>
              <a:off x="2859" y="1188"/>
              <a:ext cx="179" cy="125"/>
            </a:xfrm>
            <a:custGeom>
              <a:avLst/>
              <a:gdLst>
                <a:gd name="T0" fmla="*/ 78 w 90"/>
                <a:gd name="T1" fmla="*/ 3 h 63"/>
                <a:gd name="T2" fmla="*/ 35 w 90"/>
                <a:gd name="T3" fmla="*/ 47 h 63"/>
                <a:gd name="T4" fmla="*/ 12 w 90"/>
                <a:gd name="T5" fmla="*/ 28 h 63"/>
                <a:gd name="T6" fmla="*/ 3 w 90"/>
                <a:gd name="T7" fmla="*/ 28 h 63"/>
                <a:gd name="T8" fmla="*/ 4 w 90"/>
                <a:gd name="T9" fmla="*/ 38 h 63"/>
                <a:gd name="T10" fmla="*/ 31 w 90"/>
                <a:gd name="T11" fmla="*/ 62 h 63"/>
                <a:gd name="T12" fmla="*/ 35 w 90"/>
                <a:gd name="T13" fmla="*/ 63 h 63"/>
                <a:gd name="T14" fmla="*/ 40 w 90"/>
                <a:gd name="T15" fmla="*/ 61 h 63"/>
                <a:gd name="T16" fmla="*/ 87 w 90"/>
                <a:gd name="T17" fmla="*/ 12 h 63"/>
                <a:gd name="T18" fmla="*/ 87 w 90"/>
                <a:gd name="T19" fmla="*/ 2 h 63"/>
                <a:gd name="T20" fmla="*/ 78 w 90"/>
                <a:gd name="T21" fmla="*/ 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63">
                  <a:moveTo>
                    <a:pt x="78" y="3"/>
                  </a:moveTo>
                  <a:cubicBezTo>
                    <a:pt x="35" y="47"/>
                    <a:pt x="35" y="47"/>
                    <a:pt x="35" y="47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0" y="25"/>
                    <a:pt x="5" y="26"/>
                    <a:pt x="3" y="28"/>
                  </a:cubicBezTo>
                  <a:cubicBezTo>
                    <a:pt x="0" y="31"/>
                    <a:pt x="1" y="35"/>
                    <a:pt x="4" y="38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2" y="63"/>
                    <a:pt x="34" y="63"/>
                    <a:pt x="35" y="63"/>
                  </a:cubicBezTo>
                  <a:cubicBezTo>
                    <a:pt x="37" y="63"/>
                    <a:pt x="39" y="63"/>
                    <a:pt x="40" y="61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90" y="9"/>
                    <a:pt x="90" y="5"/>
                    <a:pt x="87" y="2"/>
                  </a:cubicBezTo>
                  <a:cubicBezTo>
                    <a:pt x="85" y="0"/>
                    <a:pt x="80" y="0"/>
                    <a:pt x="78" y="3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41"/>
            <p:cNvSpPr>
              <a:spLocks noChangeArrowheads="1"/>
            </p:cNvSpPr>
            <p:nvPr/>
          </p:nvSpPr>
          <p:spPr bwMode="auto">
            <a:xfrm>
              <a:off x="3694" y="1049"/>
              <a:ext cx="16" cy="36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Rectangle 42"/>
            <p:cNvSpPr>
              <a:spLocks noChangeArrowheads="1"/>
            </p:cNvSpPr>
            <p:nvPr/>
          </p:nvSpPr>
          <p:spPr bwMode="auto">
            <a:xfrm>
              <a:off x="3652" y="1077"/>
              <a:ext cx="16" cy="310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3"/>
            <p:cNvSpPr>
              <a:spLocks noEditPoints="1"/>
            </p:cNvSpPr>
            <p:nvPr/>
          </p:nvSpPr>
          <p:spPr bwMode="auto">
            <a:xfrm>
              <a:off x="3742" y="1013"/>
              <a:ext cx="308" cy="437"/>
            </a:xfrm>
            <a:custGeom>
              <a:avLst/>
              <a:gdLst>
                <a:gd name="T0" fmla="*/ 147 w 155"/>
                <a:gd name="T1" fmla="*/ 37 h 220"/>
                <a:gd name="T2" fmla="*/ 117 w 155"/>
                <a:gd name="T3" fmla="*/ 8 h 220"/>
                <a:gd name="T4" fmla="*/ 109 w 155"/>
                <a:gd name="T5" fmla="*/ 0 h 220"/>
                <a:gd name="T6" fmla="*/ 20 w 155"/>
                <a:gd name="T7" fmla="*/ 0 h 220"/>
                <a:gd name="T8" fmla="*/ 0 w 155"/>
                <a:gd name="T9" fmla="*/ 20 h 220"/>
                <a:gd name="T10" fmla="*/ 0 w 155"/>
                <a:gd name="T11" fmla="*/ 200 h 220"/>
                <a:gd name="T12" fmla="*/ 20 w 155"/>
                <a:gd name="T13" fmla="*/ 220 h 220"/>
                <a:gd name="T14" fmla="*/ 135 w 155"/>
                <a:gd name="T15" fmla="*/ 220 h 220"/>
                <a:gd name="T16" fmla="*/ 155 w 155"/>
                <a:gd name="T17" fmla="*/ 200 h 220"/>
                <a:gd name="T18" fmla="*/ 155 w 155"/>
                <a:gd name="T19" fmla="*/ 45 h 220"/>
                <a:gd name="T20" fmla="*/ 147 w 155"/>
                <a:gd name="T21" fmla="*/ 37 h 220"/>
                <a:gd name="T22" fmla="*/ 112 w 155"/>
                <a:gd name="T23" fmla="*/ 13 h 220"/>
                <a:gd name="T24" fmla="*/ 141 w 155"/>
                <a:gd name="T25" fmla="*/ 43 h 220"/>
                <a:gd name="T26" fmla="*/ 124 w 155"/>
                <a:gd name="T27" fmla="*/ 43 h 220"/>
                <a:gd name="T28" fmla="*/ 112 w 155"/>
                <a:gd name="T29" fmla="*/ 31 h 220"/>
                <a:gd name="T30" fmla="*/ 112 w 155"/>
                <a:gd name="T31" fmla="*/ 13 h 220"/>
                <a:gd name="T32" fmla="*/ 147 w 155"/>
                <a:gd name="T33" fmla="*/ 200 h 220"/>
                <a:gd name="T34" fmla="*/ 135 w 155"/>
                <a:gd name="T35" fmla="*/ 212 h 220"/>
                <a:gd name="T36" fmla="*/ 20 w 155"/>
                <a:gd name="T37" fmla="*/ 212 h 220"/>
                <a:gd name="T38" fmla="*/ 8 w 155"/>
                <a:gd name="T39" fmla="*/ 200 h 220"/>
                <a:gd name="T40" fmla="*/ 8 w 155"/>
                <a:gd name="T41" fmla="*/ 20 h 220"/>
                <a:gd name="T42" fmla="*/ 20 w 155"/>
                <a:gd name="T43" fmla="*/ 8 h 220"/>
                <a:gd name="T44" fmla="*/ 104 w 155"/>
                <a:gd name="T45" fmla="*/ 8 h 220"/>
                <a:gd name="T46" fmla="*/ 104 w 155"/>
                <a:gd name="T47" fmla="*/ 31 h 220"/>
                <a:gd name="T48" fmla="*/ 124 w 155"/>
                <a:gd name="T49" fmla="*/ 51 h 220"/>
                <a:gd name="T50" fmla="*/ 147 w 155"/>
                <a:gd name="T51" fmla="*/ 51 h 220"/>
                <a:gd name="T52" fmla="*/ 147 w 155"/>
                <a:gd name="T53" fmla="*/ 2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5" h="220">
                  <a:moveTo>
                    <a:pt x="147" y="37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11"/>
                    <a:pt x="9" y="220"/>
                    <a:pt x="20" y="220"/>
                  </a:cubicBezTo>
                  <a:cubicBezTo>
                    <a:pt x="135" y="220"/>
                    <a:pt x="135" y="220"/>
                    <a:pt x="135" y="220"/>
                  </a:cubicBezTo>
                  <a:cubicBezTo>
                    <a:pt x="146" y="220"/>
                    <a:pt x="155" y="211"/>
                    <a:pt x="155" y="200"/>
                  </a:cubicBezTo>
                  <a:cubicBezTo>
                    <a:pt x="155" y="45"/>
                    <a:pt x="155" y="45"/>
                    <a:pt x="155" y="45"/>
                  </a:cubicBezTo>
                  <a:lnTo>
                    <a:pt x="147" y="37"/>
                  </a:lnTo>
                  <a:close/>
                  <a:moveTo>
                    <a:pt x="112" y="13"/>
                  </a:moveTo>
                  <a:cubicBezTo>
                    <a:pt x="141" y="43"/>
                    <a:pt x="141" y="43"/>
                    <a:pt x="141" y="43"/>
                  </a:cubicBezTo>
                  <a:cubicBezTo>
                    <a:pt x="124" y="43"/>
                    <a:pt x="124" y="43"/>
                    <a:pt x="124" y="43"/>
                  </a:cubicBezTo>
                  <a:cubicBezTo>
                    <a:pt x="118" y="43"/>
                    <a:pt x="112" y="37"/>
                    <a:pt x="112" y="31"/>
                  </a:cubicBezTo>
                  <a:lnTo>
                    <a:pt x="112" y="13"/>
                  </a:lnTo>
                  <a:close/>
                  <a:moveTo>
                    <a:pt x="147" y="200"/>
                  </a:moveTo>
                  <a:cubicBezTo>
                    <a:pt x="147" y="206"/>
                    <a:pt x="141" y="212"/>
                    <a:pt x="135" y="212"/>
                  </a:cubicBezTo>
                  <a:cubicBezTo>
                    <a:pt x="20" y="212"/>
                    <a:pt x="20" y="212"/>
                    <a:pt x="20" y="212"/>
                  </a:cubicBezTo>
                  <a:cubicBezTo>
                    <a:pt x="13" y="212"/>
                    <a:pt x="8" y="206"/>
                    <a:pt x="8" y="20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3"/>
                    <a:pt x="13" y="8"/>
                    <a:pt x="20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42"/>
                    <a:pt x="113" y="51"/>
                    <a:pt x="124" y="51"/>
                  </a:cubicBezTo>
                  <a:cubicBezTo>
                    <a:pt x="147" y="51"/>
                    <a:pt x="147" y="51"/>
                    <a:pt x="147" y="51"/>
                  </a:cubicBezTo>
                  <a:lnTo>
                    <a:pt x="147" y="20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4"/>
            <p:cNvSpPr>
              <a:spLocks noEditPoints="1"/>
            </p:cNvSpPr>
            <p:nvPr/>
          </p:nvSpPr>
          <p:spPr bwMode="auto">
            <a:xfrm>
              <a:off x="3805" y="1166"/>
              <a:ext cx="183" cy="181"/>
            </a:xfrm>
            <a:custGeom>
              <a:avLst/>
              <a:gdLst>
                <a:gd name="T0" fmla="*/ 66 w 92"/>
                <a:gd name="T1" fmla="*/ 0 h 91"/>
                <a:gd name="T2" fmla="*/ 46 w 92"/>
                <a:gd name="T3" fmla="*/ 11 h 91"/>
                <a:gd name="T4" fmla="*/ 24 w 92"/>
                <a:gd name="T5" fmla="*/ 1 h 91"/>
                <a:gd name="T6" fmla="*/ 0 w 92"/>
                <a:gd name="T7" fmla="*/ 29 h 91"/>
                <a:gd name="T8" fmla="*/ 46 w 92"/>
                <a:gd name="T9" fmla="*/ 91 h 91"/>
                <a:gd name="T10" fmla="*/ 92 w 92"/>
                <a:gd name="T11" fmla="*/ 29 h 91"/>
                <a:gd name="T12" fmla="*/ 66 w 92"/>
                <a:gd name="T13" fmla="*/ 0 h 91"/>
                <a:gd name="T14" fmla="*/ 54 w 92"/>
                <a:gd name="T15" fmla="*/ 55 h 91"/>
                <a:gd name="T16" fmla="*/ 46 w 92"/>
                <a:gd name="T17" fmla="*/ 63 h 91"/>
                <a:gd name="T18" fmla="*/ 38 w 92"/>
                <a:gd name="T19" fmla="*/ 55 h 91"/>
                <a:gd name="T20" fmla="*/ 16 w 92"/>
                <a:gd name="T21" fmla="*/ 29 h 91"/>
                <a:gd name="T22" fmla="*/ 19 w 92"/>
                <a:gd name="T23" fmla="*/ 19 h 91"/>
                <a:gd name="T24" fmla="*/ 24 w 92"/>
                <a:gd name="T25" fmla="*/ 17 h 91"/>
                <a:gd name="T26" fmla="*/ 24 w 92"/>
                <a:gd name="T27" fmla="*/ 17 h 91"/>
                <a:gd name="T28" fmla="*/ 35 w 92"/>
                <a:gd name="T29" fmla="*/ 23 h 91"/>
                <a:gd name="T30" fmla="*/ 47 w 92"/>
                <a:gd name="T31" fmla="*/ 34 h 91"/>
                <a:gd name="T32" fmla="*/ 58 w 92"/>
                <a:gd name="T33" fmla="*/ 22 h 91"/>
                <a:gd name="T34" fmla="*/ 66 w 92"/>
                <a:gd name="T35" fmla="*/ 16 h 91"/>
                <a:gd name="T36" fmla="*/ 76 w 92"/>
                <a:gd name="T37" fmla="*/ 29 h 91"/>
                <a:gd name="T38" fmla="*/ 54 w 92"/>
                <a:gd name="T39" fmla="*/ 5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2" h="91">
                  <a:moveTo>
                    <a:pt x="66" y="0"/>
                  </a:moveTo>
                  <a:cubicBezTo>
                    <a:pt x="60" y="0"/>
                    <a:pt x="52" y="3"/>
                    <a:pt x="46" y="11"/>
                  </a:cubicBezTo>
                  <a:cubicBezTo>
                    <a:pt x="38" y="4"/>
                    <a:pt x="30" y="1"/>
                    <a:pt x="24" y="1"/>
                  </a:cubicBezTo>
                  <a:cubicBezTo>
                    <a:pt x="10" y="1"/>
                    <a:pt x="0" y="14"/>
                    <a:pt x="0" y="29"/>
                  </a:cubicBezTo>
                  <a:cubicBezTo>
                    <a:pt x="0" y="54"/>
                    <a:pt x="46" y="75"/>
                    <a:pt x="46" y="91"/>
                  </a:cubicBezTo>
                  <a:cubicBezTo>
                    <a:pt x="47" y="74"/>
                    <a:pt x="92" y="55"/>
                    <a:pt x="92" y="29"/>
                  </a:cubicBezTo>
                  <a:cubicBezTo>
                    <a:pt x="92" y="14"/>
                    <a:pt x="80" y="0"/>
                    <a:pt x="66" y="0"/>
                  </a:cubicBezTo>
                  <a:close/>
                  <a:moveTo>
                    <a:pt x="54" y="55"/>
                  </a:moveTo>
                  <a:cubicBezTo>
                    <a:pt x="51" y="58"/>
                    <a:pt x="49" y="60"/>
                    <a:pt x="46" y="63"/>
                  </a:cubicBezTo>
                  <a:cubicBezTo>
                    <a:pt x="43" y="60"/>
                    <a:pt x="40" y="57"/>
                    <a:pt x="38" y="55"/>
                  </a:cubicBezTo>
                  <a:cubicBezTo>
                    <a:pt x="29" y="47"/>
                    <a:pt x="16" y="36"/>
                    <a:pt x="16" y="29"/>
                  </a:cubicBezTo>
                  <a:cubicBezTo>
                    <a:pt x="16" y="25"/>
                    <a:pt x="17" y="22"/>
                    <a:pt x="19" y="19"/>
                  </a:cubicBezTo>
                  <a:cubicBezTo>
                    <a:pt x="21" y="17"/>
                    <a:pt x="23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7" y="17"/>
                    <a:pt x="31" y="19"/>
                    <a:pt x="35" y="23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61" y="18"/>
                    <a:pt x="64" y="16"/>
                    <a:pt x="66" y="16"/>
                  </a:cubicBezTo>
                  <a:cubicBezTo>
                    <a:pt x="70" y="16"/>
                    <a:pt x="76" y="22"/>
                    <a:pt x="76" y="29"/>
                  </a:cubicBezTo>
                  <a:cubicBezTo>
                    <a:pt x="76" y="36"/>
                    <a:pt x="63" y="47"/>
                    <a:pt x="54" y="55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5"/>
            <p:cNvSpPr>
              <a:spLocks noEditPoints="1"/>
            </p:cNvSpPr>
            <p:nvPr/>
          </p:nvSpPr>
          <p:spPr bwMode="auto">
            <a:xfrm>
              <a:off x="4636" y="1035"/>
              <a:ext cx="308" cy="437"/>
            </a:xfrm>
            <a:custGeom>
              <a:avLst/>
              <a:gdLst>
                <a:gd name="T0" fmla="*/ 109 w 155"/>
                <a:gd name="T1" fmla="*/ 0 h 220"/>
                <a:gd name="T2" fmla="*/ 20 w 155"/>
                <a:gd name="T3" fmla="*/ 0 h 220"/>
                <a:gd name="T4" fmla="*/ 0 w 155"/>
                <a:gd name="T5" fmla="*/ 20 h 220"/>
                <a:gd name="T6" fmla="*/ 0 w 155"/>
                <a:gd name="T7" fmla="*/ 200 h 220"/>
                <a:gd name="T8" fmla="*/ 20 w 155"/>
                <a:gd name="T9" fmla="*/ 220 h 220"/>
                <a:gd name="T10" fmla="*/ 135 w 155"/>
                <a:gd name="T11" fmla="*/ 220 h 220"/>
                <a:gd name="T12" fmla="*/ 155 w 155"/>
                <a:gd name="T13" fmla="*/ 200 h 220"/>
                <a:gd name="T14" fmla="*/ 155 w 155"/>
                <a:gd name="T15" fmla="*/ 45 h 220"/>
                <a:gd name="T16" fmla="*/ 109 w 155"/>
                <a:gd name="T17" fmla="*/ 0 h 220"/>
                <a:gd name="T18" fmla="*/ 112 w 155"/>
                <a:gd name="T19" fmla="*/ 13 h 220"/>
                <a:gd name="T20" fmla="*/ 141 w 155"/>
                <a:gd name="T21" fmla="*/ 43 h 220"/>
                <a:gd name="T22" fmla="*/ 124 w 155"/>
                <a:gd name="T23" fmla="*/ 43 h 220"/>
                <a:gd name="T24" fmla="*/ 112 w 155"/>
                <a:gd name="T25" fmla="*/ 31 h 220"/>
                <a:gd name="T26" fmla="*/ 112 w 155"/>
                <a:gd name="T27" fmla="*/ 13 h 220"/>
                <a:gd name="T28" fmla="*/ 147 w 155"/>
                <a:gd name="T29" fmla="*/ 200 h 220"/>
                <a:gd name="T30" fmla="*/ 135 w 155"/>
                <a:gd name="T31" fmla="*/ 212 h 220"/>
                <a:gd name="T32" fmla="*/ 20 w 155"/>
                <a:gd name="T33" fmla="*/ 212 h 220"/>
                <a:gd name="T34" fmla="*/ 8 w 155"/>
                <a:gd name="T35" fmla="*/ 200 h 220"/>
                <a:gd name="T36" fmla="*/ 8 w 155"/>
                <a:gd name="T37" fmla="*/ 20 h 220"/>
                <a:gd name="T38" fmla="*/ 20 w 155"/>
                <a:gd name="T39" fmla="*/ 8 h 220"/>
                <a:gd name="T40" fmla="*/ 104 w 155"/>
                <a:gd name="T41" fmla="*/ 8 h 220"/>
                <a:gd name="T42" fmla="*/ 104 w 155"/>
                <a:gd name="T43" fmla="*/ 31 h 220"/>
                <a:gd name="T44" fmla="*/ 124 w 155"/>
                <a:gd name="T45" fmla="*/ 51 h 220"/>
                <a:gd name="T46" fmla="*/ 147 w 155"/>
                <a:gd name="T47" fmla="*/ 51 h 220"/>
                <a:gd name="T48" fmla="*/ 147 w 155"/>
                <a:gd name="T49" fmla="*/ 2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5" h="220">
                  <a:moveTo>
                    <a:pt x="109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11"/>
                    <a:pt x="9" y="220"/>
                    <a:pt x="20" y="220"/>
                  </a:cubicBezTo>
                  <a:cubicBezTo>
                    <a:pt x="135" y="220"/>
                    <a:pt x="135" y="220"/>
                    <a:pt x="135" y="220"/>
                  </a:cubicBezTo>
                  <a:cubicBezTo>
                    <a:pt x="146" y="220"/>
                    <a:pt x="155" y="211"/>
                    <a:pt x="155" y="200"/>
                  </a:cubicBezTo>
                  <a:cubicBezTo>
                    <a:pt x="155" y="45"/>
                    <a:pt x="155" y="45"/>
                    <a:pt x="155" y="45"/>
                  </a:cubicBezTo>
                  <a:lnTo>
                    <a:pt x="109" y="0"/>
                  </a:lnTo>
                  <a:close/>
                  <a:moveTo>
                    <a:pt x="112" y="13"/>
                  </a:moveTo>
                  <a:cubicBezTo>
                    <a:pt x="141" y="43"/>
                    <a:pt x="141" y="43"/>
                    <a:pt x="141" y="43"/>
                  </a:cubicBezTo>
                  <a:cubicBezTo>
                    <a:pt x="124" y="43"/>
                    <a:pt x="124" y="43"/>
                    <a:pt x="124" y="43"/>
                  </a:cubicBezTo>
                  <a:cubicBezTo>
                    <a:pt x="118" y="43"/>
                    <a:pt x="112" y="37"/>
                    <a:pt x="112" y="31"/>
                  </a:cubicBezTo>
                  <a:lnTo>
                    <a:pt x="112" y="13"/>
                  </a:lnTo>
                  <a:close/>
                  <a:moveTo>
                    <a:pt x="147" y="200"/>
                  </a:moveTo>
                  <a:cubicBezTo>
                    <a:pt x="147" y="206"/>
                    <a:pt x="141" y="212"/>
                    <a:pt x="135" y="212"/>
                  </a:cubicBezTo>
                  <a:cubicBezTo>
                    <a:pt x="20" y="212"/>
                    <a:pt x="20" y="212"/>
                    <a:pt x="20" y="212"/>
                  </a:cubicBezTo>
                  <a:cubicBezTo>
                    <a:pt x="13" y="212"/>
                    <a:pt x="8" y="206"/>
                    <a:pt x="8" y="20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3"/>
                    <a:pt x="13" y="8"/>
                    <a:pt x="20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42"/>
                    <a:pt x="113" y="51"/>
                    <a:pt x="124" y="51"/>
                  </a:cubicBezTo>
                  <a:cubicBezTo>
                    <a:pt x="147" y="51"/>
                    <a:pt x="147" y="51"/>
                    <a:pt x="147" y="51"/>
                  </a:cubicBezTo>
                  <a:lnTo>
                    <a:pt x="147" y="20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Rectangle 46"/>
            <p:cNvSpPr>
              <a:spLocks noChangeArrowheads="1"/>
            </p:cNvSpPr>
            <p:nvPr/>
          </p:nvSpPr>
          <p:spPr bwMode="auto">
            <a:xfrm>
              <a:off x="4709" y="1285"/>
              <a:ext cx="32" cy="92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Rectangle 47"/>
            <p:cNvSpPr>
              <a:spLocks noChangeArrowheads="1"/>
            </p:cNvSpPr>
            <p:nvPr/>
          </p:nvSpPr>
          <p:spPr bwMode="auto">
            <a:xfrm>
              <a:off x="4773" y="1214"/>
              <a:ext cx="32" cy="163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48"/>
            <p:cNvSpPr>
              <a:spLocks noChangeArrowheads="1"/>
            </p:cNvSpPr>
            <p:nvPr/>
          </p:nvSpPr>
          <p:spPr bwMode="auto">
            <a:xfrm>
              <a:off x="4837" y="1317"/>
              <a:ext cx="31" cy="60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9"/>
            <p:cNvSpPr>
              <a:spLocks noEditPoints="1"/>
            </p:cNvSpPr>
            <p:nvPr/>
          </p:nvSpPr>
          <p:spPr bwMode="auto">
            <a:xfrm>
              <a:off x="5598" y="1019"/>
              <a:ext cx="308" cy="437"/>
            </a:xfrm>
            <a:custGeom>
              <a:avLst/>
              <a:gdLst>
                <a:gd name="T0" fmla="*/ 109 w 155"/>
                <a:gd name="T1" fmla="*/ 0 h 220"/>
                <a:gd name="T2" fmla="*/ 20 w 155"/>
                <a:gd name="T3" fmla="*/ 0 h 220"/>
                <a:gd name="T4" fmla="*/ 0 w 155"/>
                <a:gd name="T5" fmla="*/ 20 h 220"/>
                <a:gd name="T6" fmla="*/ 0 w 155"/>
                <a:gd name="T7" fmla="*/ 200 h 220"/>
                <a:gd name="T8" fmla="*/ 20 w 155"/>
                <a:gd name="T9" fmla="*/ 220 h 220"/>
                <a:gd name="T10" fmla="*/ 135 w 155"/>
                <a:gd name="T11" fmla="*/ 220 h 220"/>
                <a:gd name="T12" fmla="*/ 155 w 155"/>
                <a:gd name="T13" fmla="*/ 200 h 220"/>
                <a:gd name="T14" fmla="*/ 155 w 155"/>
                <a:gd name="T15" fmla="*/ 45 h 220"/>
                <a:gd name="T16" fmla="*/ 109 w 155"/>
                <a:gd name="T17" fmla="*/ 0 h 220"/>
                <a:gd name="T18" fmla="*/ 112 w 155"/>
                <a:gd name="T19" fmla="*/ 13 h 220"/>
                <a:gd name="T20" fmla="*/ 141 w 155"/>
                <a:gd name="T21" fmla="*/ 43 h 220"/>
                <a:gd name="T22" fmla="*/ 124 w 155"/>
                <a:gd name="T23" fmla="*/ 43 h 220"/>
                <a:gd name="T24" fmla="*/ 112 w 155"/>
                <a:gd name="T25" fmla="*/ 31 h 220"/>
                <a:gd name="T26" fmla="*/ 112 w 155"/>
                <a:gd name="T27" fmla="*/ 13 h 220"/>
                <a:gd name="T28" fmla="*/ 147 w 155"/>
                <a:gd name="T29" fmla="*/ 200 h 220"/>
                <a:gd name="T30" fmla="*/ 135 w 155"/>
                <a:gd name="T31" fmla="*/ 212 h 220"/>
                <a:gd name="T32" fmla="*/ 20 w 155"/>
                <a:gd name="T33" fmla="*/ 212 h 220"/>
                <a:gd name="T34" fmla="*/ 8 w 155"/>
                <a:gd name="T35" fmla="*/ 200 h 220"/>
                <a:gd name="T36" fmla="*/ 8 w 155"/>
                <a:gd name="T37" fmla="*/ 20 h 220"/>
                <a:gd name="T38" fmla="*/ 20 w 155"/>
                <a:gd name="T39" fmla="*/ 8 h 220"/>
                <a:gd name="T40" fmla="*/ 104 w 155"/>
                <a:gd name="T41" fmla="*/ 8 h 220"/>
                <a:gd name="T42" fmla="*/ 104 w 155"/>
                <a:gd name="T43" fmla="*/ 31 h 220"/>
                <a:gd name="T44" fmla="*/ 124 w 155"/>
                <a:gd name="T45" fmla="*/ 51 h 220"/>
                <a:gd name="T46" fmla="*/ 147 w 155"/>
                <a:gd name="T47" fmla="*/ 51 h 220"/>
                <a:gd name="T48" fmla="*/ 147 w 155"/>
                <a:gd name="T49" fmla="*/ 2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5" h="220">
                  <a:moveTo>
                    <a:pt x="109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11"/>
                    <a:pt x="9" y="220"/>
                    <a:pt x="20" y="220"/>
                  </a:cubicBezTo>
                  <a:cubicBezTo>
                    <a:pt x="135" y="220"/>
                    <a:pt x="135" y="220"/>
                    <a:pt x="135" y="220"/>
                  </a:cubicBezTo>
                  <a:cubicBezTo>
                    <a:pt x="146" y="220"/>
                    <a:pt x="155" y="211"/>
                    <a:pt x="155" y="200"/>
                  </a:cubicBezTo>
                  <a:cubicBezTo>
                    <a:pt x="155" y="45"/>
                    <a:pt x="155" y="45"/>
                    <a:pt x="155" y="45"/>
                  </a:cubicBezTo>
                  <a:lnTo>
                    <a:pt x="109" y="0"/>
                  </a:lnTo>
                  <a:close/>
                  <a:moveTo>
                    <a:pt x="112" y="13"/>
                  </a:moveTo>
                  <a:cubicBezTo>
                    <a:pt x="141" y="43"/>
                    <a:pt x="141" y="43"/>
                    <a:pt x="141" y="43"/>
                  </a:cubicBezTo>
                  <a:cubicBezTo>
                    <a:pt x="124" y="43"/>
                    <a:pt x="124" y="43"/>
                    <a:pt x="124" y="43"/>
                  </a:cubicBezTo>
                  <a:cubicBezTo>
                    <a:pt x="117" y="43"/>
                    <a:pt x="112" y="37"/>
                    <a:pt x="112" y="31"/>
                  </a:cubicBezTo>
                  <a:lnTo>
                    <a:pt x="112" y="13"/>
                  </a:lnTo>
                  <a:close/>
                  <a:moveTo>
                    <a:pt x="147" y="200"/>
                  </a:moveTo>
                  <a:cubicBezTo>
                    <a:pt x="147" y="206"/>
                    <a:pt x="141" y="212"/>
                    <a:pt x="135" y="212"/>
                  </a:cubicBezTo>
                  <a:cubicBezTo>
                    <a:pt x="20" y="212"/>
                    <a:pt x="20" y="212"/>
                    <a:pt x="20" y="212"/>
                  </a:cubicBezTo>
                  <a:cubicBezTo>
                    <a:pt x="13" y="212"/>
                    <a:pt x="8" y="206"/>
                    <a:pt x="8" y="20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3"/>
                    <a:pt x="13" y="8"/>
                    <a:pt x="20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42"/>
                    <a:pt x="113" y="51"/>
                    <a:pt x="124" y="51"/>
                  </a:cubicBezTo>
                  <a:cubicBezTo>
                    <a:pt x="147" y="51"/>
                    <a:pt x="147" y="51"/>
                    <a:pt x="147" y="51"/>
                  </a:cubicBezTo>
                  <a:lnTo>
                    <a:pt x="147" y="20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0"/>
            <p:cNvSpPr>
              <a:spLocks/>
            </p:cNvSpPr>
            <p:nvPr/>
          </p:nvSpPr>
          <p:spPr bwMode="auto">
            <a:xfrm>
              <a:off x="5667" y="1198"/>
              <a:ext cx="177" cy="111"/>
            </a:xfrm>
            <a:custGeom>
              <a:avLst/>
              <a:gdLst>
                <a:gd name="T0" fmla="*/ 96 w 177"/>
                <a:gd name="T1" fmla="*/ 70 h 111"/>
                <a:gd name="T2" fmla="*/ 44 w 177"/>
                <a:gd name="T3" fmla="*/ 38 h 111"/>
                <a:gd name="T4" fmla="*/ 0 w 177"/>
                <a:gd name="T5" fmla="*/ 91 h 111"/>
                <a:gd name="T6" fmla="*/ 24 w 177"/>
                <a:gd name="T7" fmla="*/ 111 h 111"/>
                <a:gd name="T8" fmla="*/ 50 w 177"/>
                <a:gd name="T9" fmla="*/ 80 h 111"/>
                <a:gd name="T10" fmla="*/ 103 w 177"/>
                <a:gd name="T11" fmla="*/ 111 h 111"/>
                <a:gd name="T12" fmla="*/ 177 w 177"/>
                <a:gd name="T13" fmla="*/ 20 h 111"/>
                <a:gd name="T14" fmla="*/ 151 w 177"/>
                <a:gd name="T15" fmla="*/ 0 h 111"/>
                <a:gd name="T16" fmla="*/ 96 w 177"/>
                <a:gd name="T17" fmla="*/ 7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7" h="111">
                  <a:moveTo>
                    <a:pt x="96" y="70"/>
                  </a:moveTo>
                  <a:lnTo>
                    <a:pt x="44" y="38"/>
                  </a:lnTo>
                  <a:lnTo>
                    <a:pt x="0" y="91"/>
                  </a:lnTo>
                  <a:lnTo>
                    <a:pt x="24" y="111"/>
                  </a:lnTo>
                  <a:lnTo>
                    <a:pt x="50" y="80"/>
                  </a:lnTo>
                  <a:lnTo>
                    <a:pt x="103" y="111"/>
                  </a:lnTo>
                  <a:lnTo>
                    <a:pt x="177" y="20"/>
                  </a:lnTo>
                  <a:lnTo>
                    <a:pt x="151" y="0"/>
                  </a:lnTo>
                  <a:lnTo>
                    <a:pt x="96" y="7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1"/>
            <p:cNvSpPr>
              <a:spLocks noEditPoints="1"/>
            </p:cNvSpPr>
            <p:nvPr/>
          </p:nvSpPr>
          <p:spPr bwMode="auto">
            <a:xfrm>
              <a:off x="6555" y="1019"/>
              <a:ext cx="308" cy="437"/>
            </a:xfrm>
            <a:custGeom>
              <a:avLst/>
              <a:gdLst>
                <a:gd name="T0" fmla="*/ 110 w 155"/>
                <a:gd name="T1" fmla="*/ 0 h 220"/>
                <a:gd name="T2" fmla="*/ 20 w 155"/>
                <a:gd name="T3" fmla="*/ 0 h 220"/>
                <a:gd name="T4" fmla="*/ 0 w 155"/>
                <a:gd name="T5" fmla="*/ 20 h 220"/>
                <a:gd name="T6" fmla="*/ 0 w 155"/>
                <a:gd name="T7" fmla="*/ 200 h 220"/>
                <a:gd name="T8" fmla="*/ 20 w 155"/>
                <a:gd name="T9" fmla="*/ 220 h 220"/>
                <a:gd name="T10" fmla="*/ 135 w 155"/>
                <a:gd name="T11" fmla="*/ 220 h 220"/>
                <a:gd name="T12" fmla="*/ 155 w 155"/>
                <a:gd name="T13" fmla="*/ 200 h 220"/>
                <a:gd name="T14" fmla="*/ 155 w 155"/>
                <a:gd name="T15" fmla="*/ 45 h 220"/>
                <a:gd name="T16" fmla="*/ 110 w 155"/>
                <a:gd name="T17" fmla="*/ 0 h 220"/>
                <a:gd name="T18" fmla="*/ 113 w 155"/>
                <a:gd name="T19" fmla="*/ 13 h 220"/>
                <a:gd name="T20" fmla="*/ 142 w 155"/>
                <a:gd name="T21" fmla="*/ 43 h 220"/>
                <a:gd name="T22" fmla="*/ 125 w 155"/>
                <a:gd name="T23" fmla="*/ 43 h 220"/>
                <a:gd name="T24" fmla="*/ 113 w 155"/>
                <a:gd name="T25" fmla="*/ 31 h 220"/>
                <a:gd name="T26" fmla="*/ 113 w 155"/>
                <a:gd name="T27" fmla="*/ 13 h 220"/>
                <a:gd name="T28" fmla="*/ 147 w 155"/>
                <a:gd name="T29" fmla="*/ 200 h 220"/>
                <a:gd name="T30" fmla="*/ 135 w 155"/>
                <a:gd name="T31" fmla="*/ 212 h 220"/>
                <a:gd name="T32" fmla="*/ 20 w 155"/>
                <a:gd name="T33" fmla="*/ 212 h 220"/>
                <a:gd name="T34" fmla="*/ 8 w 155"/>
                <a:gd name="T35" fmla="*/ 200 h 220"/>
                <a:gd name="T36" fmla="*/ 8 w 155"/>
                <a:gd name="T37" fmla="*/ 20 h 220"/>
                <a:gd name="T38" fmla="*/ 20 w 155"/>
                <a:gd name="T39" fmla="*/ 8 h 220"/>
                <a:gd name="T40" fmla="*/ 105 w 155"/>
                <a:gd name="T41" fmla="*/ 8 h 220"/>
                <a:gd name="T42" fmla="*/ 105 w 155"/>
                <a:gd name="T43" fmla="*/ 31 h 220"/>
                <a:gd name="T44" fmla="*/ 125 w 155"/>
                <a:gd name="T45" fmla="*/ 51 h 220"/>
                <a:gd name="T46" fmla="*/ 147 w 155"/>
                <a:gd name="T47" fmla="*/ 51 h 220"/>
                <a:gd name="T48" fmla="*/ 147 w 155"/>
                <a:gd name="T49" fmla="*/ 2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5" h="220">
                  <a:moveTo>
                    <a:pt x="11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11"/>
                    <a:pt x="9" y="220"/>
                    <a:pt x="20" y="220"/>
                  </a:cubicBezTo>
                  <a:cubicBezTo>
                    <a:pt x="135" y="220"/>
                    <a:pt x="135" y="220"/>
                    <a:pt x="135" y="220"/>
                  </a:cubicBezTo>
                  <a:cubicBezTo>
                    <a:pt x="146" y="220"/>
                    <a:pt x="155" y="211"/>
                    <a:pt x="155" y="200"/>
                  </a:cubicBezTo>
                  <a:cubicBezTo>
                    <a:pt x="155" y="45"/>
                    <a:pt x="155" y="45"/>
                    <a:pt x="155" y="45"/>
                  </a:cubicBezTo>
                  <a:lnTo>
                    <a:pt x="110" y="0"/>
                  </a:lnTo>
                  <a:close/>
                  <a:moveTo>
                    <a:pt x="113" y="13"/>
                  </a:moveTo>
                  <a:cubicBezTo>
                    <a:pt x="142" y="43"/>
                    <a:pt x="142" y="43"/>
                    <a:pt x="142" y="43"/>
                  </a:cubicBezTo>
                  <a:cubicBezTo>
                    <a:pt x="125" y="43"/>
                    <a:pt x="125" y="43"/>
                    <a:pt x="125" y="43"/>
                  </a:cubicBezTo>
                  <a:cubicBezTo>
                    <a:pt x="118" y="43"/>
                    <a:pt x="113" y="37"/>
                    <a:pt x="113" y="31"/>
                  </a:cubicBezTo>
                  <a:lnTo>
                    <a:pt x="113" y="13"/>
                  </a:lnTo>
                  <a:close/>
                  <a:moveTo>
                    <a:pt x="147" y="200"/>
                  </a:moveTo>
                  <a:cubicBezTo>
                    <a:pt x="147" y="206"/>
                    <a:pt x="142" y="212"/>
                    <a:pt x="135" y="212"/>
                  </a:cubicBezTo>
                  <a:cubicBezTo>
                    <a:pt x="20" y="212"/>
                    <a:pt x="20" y="212"/>
                    <a:pt x="20" y="212"/>
                  </a:cubicBezTo>
                  <a:cubicBezTo>
                    <a:pt x="14" y="212"/>
                    <a:pt x="8" y="206"/>
                    <a:pt x="8" y="20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3"/>
                    <a:pt x="14" y="8"/>
                    <a:pt x="20" y="8"/>
                  </a:cubicBezTo>
                  <a:cubicBezTo>
                    <a:pt x="105" y="8"/>
                    <a:pt x="105" y="8"/>
                    <a:pt x="105" y="8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42"/>
                    <a:pt x="114" y="51"/>
                    <a:pt x="125" y="51"/>
                  </a:cubicBezTo>
                  <a:cubicBezTo>
                    <a:pt x="147" y="51"/>
                    <a:pt x="147" y="51"/>
                    <a:pt x="147" y="51"/>
                  </a:cubicBezTo>
                  <a:lnTo>
                    <a:pt x="147" y="20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2"/>
            <p:cNvSpPr>
              <a:spLocks/>
            </p:cNvSpPr>
            <p:nvPr/>
          </p:nvSpPr>
          <p:spPr bwMode="auto">
            <a:xfrm>
              <a:off x="6621" y="1204"/>
              <a:ext cx="183" cy="131"/>
            </a:xfrm>
            <a:custGeom>
              <a:avLst/>
              <a:gdLst>
                <a:gd name="T0" fmla="*/ 78 w 92"/>
                <a:gd name="T1" fmla="*/ 3 h 66"/>
                <a:gd name="T2" fmla="*/ 35 w 92"/>
                <a:gd name="T3" fmla="*/ 47 h 66"/>
                <a:gd name="T4" fmla="*/ 14 w 92"/>
                <a:gd name="T5" fmla="*/ 28 h 66"/>
                <a:gd name="T6" fmla="*/ 3 w 92"/>
                <a:gd name="T7" fmla="*/ 29 h 66"/>
                <a:gd name="T8" fmla="*/ 3 w 92"/>
                <a:gd name="T9" fmla="*/ 40 h 66"/>
                <a:gd name="T10" fmla="*/ 31 w 92"/>
                <a:gd name="T11" fmla="*/ 64 h 66"/>
                <a:gd name="T12" fmla="*/ 36 w 92"/>
                <a:gd name="T13" fmla="*/ 66 h 66"/>
                <a:gd name="T14" fmla="*/ 42 w 92"/>
                <a:gd name="T15" fmla="*/ 63 h 66"/>
                <a:gd name="T16" fmla="*/ 89 w 92"/>
                <a:gd name="T17" fmla="*/ 14 h 66"/>
                <a:gd name="T18" fmla="*/ 89 w 92"/>
                <a:gd name="T19" fmla="*/ 3 h 66"/>
                <a:gd name="T20" fmla="*/ 78 w 92"/>
                <a:gd name="T21" fmla="*/ 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66">
                  <a:moveTo>
                    <a:pt x="78" y="3"/>
                  </a:moveTo>
                  <a:cubicBezTo>
                    <a:pt x="35" y="47"/>
                    <a:pt x="35" y="47"/>
                    <a:pt x="35" y="47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1" y="25"/>
                    <a:pt x="6" y="26"/>
                    <a:pt x="3" y="29"/>
                  </a:cubicBezTo>
                  <a:cubicBezTo>
                    <a:pt x="0" y="32"/>
                    <a:pt x="0" y="37"/>
                    <a:pt x="3" y="40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32" y="65"/>
                    <a:pt x="34" y="66"/>
                    <a:pt x="36" y="66"/>
                  </a:cubicBezTo>
                  <a:cubicBezTo>
                    <a:pt x="38" y="66"/>
                    <a:pt x="40" y="65"/>
                    <a:pt x="42" y="63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92" y="11"/>
                    <a:pt x="92" y="6"/>
                    <a:pt x="89" y="3"/>
                  </a:cubicBezTo>
                  <a:cubicBezTo>
                    <a:pt x="86" y="0"/>
                    <a:pt x="81" y="0"/>
                    <a:pt x="78" y="3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3"/>
            <p:cNvSpPr>
              <a:spLocks noEditPoints="1"/>
            </p:cNvSpPr>
            <p:nvPr/>
          </p:nvSpPr>
          <p:spPr bwMode="auto">
            <a:xfrm>
              <a:off x="828" y="1973"/>
              <a:ext cx="306" cy="438"/>
            </a:xfrm>
            <a:custGeom>
              <a:avLst/>
              <a:gdLst>
                <a:gd name="T0" fmla="*/ 109 w 154"/>
                <a:gd name="T1" fmla="*/ 0 h 220"/>
                <a:gd name="T2" fmla="*/ 20 w 154"/>
                <a:gd name="T3" fmla="*/ 0 h 220"/>
                <a:gd name="T4" fmla="*/ 0 w 154"/>
                <a:gd name="T5" fmla="*/ 20 h 220"/>
                <a:gd name="T6" fmla="*/ 0 w 154"/>
                <a:gd name="T7" fmla="*/ 200 h 220"/>
                <a:gd name="T8" fmla="*/ 20 w 154"/>
                <a:gd name="T9" fmla="*/ 220 h 220"/>
                <a:gd name="T10" fmla="*/ 134 w 154"/>
                <a:gd name="T11" fmla="*/ 220 h 220"/>
                <a:gd name="T12" fmla="*/ 154 w 154"/>
                <a:gd name="T13" fmla="*/ 200 h 220"/>
                <a:gd name="T14" fmla="*/ 154 w 154"/>
                <a:gd name="T15" fmla="*/ 46 h 220"/>
                <a:gd name="T16" fmla="*/ 109 w 154"/>
                <a:gd name="T17" fmla="*/ 0 h 220"/>
                <a:gd name="T18" fmla="*/ 112 w 154"/>
                <a:gd name="T19" fmla="*/ 14 h 220"/>
                <a:gd name="T20" fmla="*/ 141 w 154"/>
                <a:gd name="T21" fmla="*/ 43 h 220"/>
                <a:gd name="T22" fmla="*/ 124 w 154"/>
                <a:gd name="T23" fmla="*/ 43 h 220"/>
                <a:gd name="T24" fmla="*/ 112 w 154"/>
                <a:gd name="T25" fmla="*/ 31 h 220"/>
                <a:gd name="T26" fmla="*/ 112 w 154"/>
                <a:gd name="T27" fmla="*/ 14 h 220"/>
                <a:gd name="T28" fmla="*/ 146 w 154"/>
                <a:gd name="T29" fmla="*/ 200 h 220"/>
                <a:gd name="T30" fmla="*/ 134 w 154"/>
                <a:gd name="T31" fmla="*/ 212 h 220"/>
                <a:gd name="T32" fmla="*/ 20 w 154"/>
                <a:gd name="T33" fmla="*/ 212 h 220"/>
                <a:gd name="T34" fmla="*/ 8 w 154"/>
                <a:gd name="T35" fmla="*/ 200 h 220"/>
                <a:gd name="T36" fmla="*/ 8 w 154"/>
                <a:gd name="T37" fmla="*/ 20 h 220"/>
                <a:gd name="T38" fmla="*/ 20 w 154"/>
                <a:gd name="T39" fmla="*/ 8 h 220"/>
                <a:gd name="T40" fmla="*/ 104 w 154"/>
                <a:gd name="T41" fmla="*/ 8 h 220"/>
                <a:gd name="T42" fmla="*/ 104 w 154"/>
                <a:gd name="T43" fmla="*/ 31 h 220"/>
                <a:gd name="T44" fmla="*/ 124 w 154"/>
                <a:gd name="T45" fmla="*/ 51 h 220"/>
                <a:gd name="T46" fmla="*/ 146 w 154"/>
                <a:gd name="T47" fmla="*/ 51 h 220"/>
                <a:gd name="T48" fmla="*/ 146 w 154"/>
                <a:gd name="T49" fmla="*/ 2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4" h="220">
                  <a:moveTo>
                    <a:pt x="109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11"/>
                    <a:pt x="9" y="220"/>
                    <a:pt x="20" y="220"/>
                  </a:cubicBezTo>
                  <a:cubicBezTo>
                    <a:pt x="134" y="220"/>
                    <a:pt x="134" y="220"/>
                    <a:pt x="134" y="220"/>
                  </a:cubicBezTo>
                  <a:cubicBezTo>
                    <a:pt x="146" y="220"/>
                    <a:pt x="154" y="211"/>
                    <a:pt x="154" y="200"/>
                  </a:cubicBezTo>
                  <a:cubicBezTo>
                    <a:pt x="154" y="46"/>
                    <a:pt x="154" y="46"/>
                    <a:pt x="154" y="46"/>
                  </a:cubicBezTo>
                  <a:lnTo>
                    <a:pt x="109" y="0"/>
                  </a:lnTo>
                  <a:close/>
                  <a:moveTo>
                    <a:pt x="112" y="14"/>
                  </a:moveTo>
                  <a:cubicBezTo>
                    <a:pt x="141" y="43"/>
                    <a:pt x="141" y="43"/>
                    <a:pt x="141" y="43"/>
                  </a:cubicBezTo>
                  <a:cubicBezTo>
                    <a:pt x="124" y="43"/>
                    <a:pt x="124" y="43"/>
                    <a:pt x="124" y="43"/>
                  </a:cubicBezTo>
                  <a:cubicBezTo>
                    <a:pt x="117" y="43"/>
                    <a:pt x="112" y="38"/>
                    <a:pt x="112" y="31"/>
                  </a:cubicBezTo>
                  <a:lnTo>
                    <a:pt x="112" y="14"/>
                  </a:lnTo>
                  <a:close/>
                  <a:moveTo>
                    <a:pt x="146" y="200"/>
                  </a:moveTo>
                  <a:cubicBezTo>
                    <a:pt x="146" y="207"/>
                    <a:pt x="141" y="212"/>
                    <a:pt x="134" y="212"/>
                  </a:cubicBezTo>
                  <a:cubicBezTo>
                    <a:pt x="20" y="212"/>
                    <a:pt x="20" y="212"/>
                    <a:pt x="20" y="212"/>
                  </a:cubicBezTo>
                  <a:cubicBezTo>
                    <a:pt x="13" y="212"/>
                    <a:pt x="8" y="207"/>
                    <a:pt x="8" y="20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3"/>
                    <a:pt x="13" y="8"/>
                    <a:pt x="20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42"/>
                    <a:pt x="113" y="51"/>
                    <a:pt x="124" y="51"/>
                  </a:cubicBezTo>
                  <a:cubicBezTo>
                    <a:pt x="146" y="51"/>
                    <a:pt x="146" y="51"/>
                    <a:pt x="146" y="51"/>
                  </a:cubicBezTo>
                  <a:lnTo>
                    <a:pt x="146" y="20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4"/>
            <p:cNvSpPr>
              <a:spLocks noEditPoints="1"/>
            </p:cNvSpPr>
            <p:nvPr/>
          </p:nvSpPr>
          <p:spPr bwMode="auto">
            <a:xfrm>
              <a:off x="890" y="2136"/>
              <a:ext cx="183" cy="181"/>
            </a:xfrm>
            <a:custGeom>
              <a:avLst/>
              <a:gdLst>
                <a:gd name="T0" fmla="*/ 66 w 92"/>
                <a:gd name="T1" fmla="*/ 0 h 91"/>
                <a:gd name="T2" fmla="*/ 46 w 92"/>
                <a:gd name="T3" fmla="*/ 11 h 91"/>
                <a:gd name="T4" fmla="*/ 24 w 92"/>
                <a:gd name="T5" fmla="*/ 1 h 91"/>
                <a:gd name="T6" fmla="*/ 0 w 92"/>
                <a:gd name="T7" fmla="*/ 29 h 91"/>
                <a:gd name="T8" fmla="*/ 46 w 92"/>
                <a:gd name="T9" fmla="*/ 91 h 91"/>
                <a:gd name="T10" fmla="*/ 92 w 92"/>
                <a:gd name="T11" fmla="*/ 29 h 91"/>
                <a:gd name="T12" fmla="*/ 66 w 92"/>
                <a:gd name="T13" fmla="*/ 0 h 91"/>
                <a:gd name="T14" fmla="*/ 54 w 92"/>
                <a:gd name="T15" fmla="*/ 55 h 91"/>
                <a:gd name="T16" fmla="*/ 46 w 92"/>
                <a:gd name="T17" fmla="*/ 63 h 91"/>
                <a:gd name="T18" fmla="*/ 38 w 92"/>
                <a:gd name="T19" fmla="*/ 55 h 91"/>
                <a:gd name="T20" fmla="*/ 16 w 92"/>
                <a:gd name="T21" fmla="*/ 29 h 91"/>
                <a:gd name="T22" fmla="*/ 19 w 92"/>
                <a:gd name="T23" fmla="*/ 19 h 91"/>
                <a:gd name="T24" fmla="*/ 24 w 92"/>
                <a:gd name="T25" fmla="*/ 17 h 91"/>
                <a:gd name="T26" fmla="*/ 24 w 92"/>
                <a:gd name="T27" fmla="*/ 17 h 91"/>
                <a:gd name="T28" fmla="*/ 35 w 92"/>
                <a:gd name="T29" fmla="*/ 23 h 91"/>
                <a:gd name="T30" fmla="*/ 47 w 92"/>
                <a:gd name="T31" fmla="*/ 34 h 91"/>
                <a:gd name="T32" fmla="*/ 58 w 92"/>
                <a:gd name="T33" fmla="*/ 22 h 91"/>
                <a:gd name="T34" fmla="*/ 66 w 92"/>
                <a:gd name="T35" fmla="*/ 16 h 91"/>
                <a:gd name="T36" fmla="*/ 76 w 92"/>
                <a:gd name="T37" fmla="*/ 29 h 91"/>
                <a:gd name="T38" fmla="*/ 54 w 92"/>
                <a:gd name="T39" fmla="*/ 5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2" h="91">
                  <a:moveTo>
                    <a:pt x="66" y="0"/>
                  </a:moveTo>
                  <a:cubicBezTo>
                    <a:pt x="60" y="0"/>
                    <a:pt x="53" y="4"/>
                    <a:pt x="46" y="11"/>
                  </a:cubicBezTo>
                  <a:cubicBezTo>
                    <a:pt x="38" y="4"/>
                    <a:pt x="31" y="1"/>
                    <a:pt x="24" y="1"/>
                  </a:cubicBezTo>
                  <a:cubicBezTo>
                    <a:pt x="10" y="1"/>
                    <a:pt x="0" y="14"/>
                    <a:pt x="0" y="29"/>
                  </a:cubicBezTo>
                  <a:cubicBezTo>
                    <a:pt x="0" y="54"/>
                    <a:pt x="46" y="75"/>
                    <a:pt x="46" y="91"/>
                  </a:cubicBezTo>
                  <a:cubicBezTo>
                    <a:pt x="47" y="74"/>
                    <a:pt x="92" y="55"/>
                    <a:pt x="92" y="29"/>
                  </a:cubicBezTo>
                  <a:cubicBezTo>
                    <a:pt x="92" y="14"/>
                    <a:pt x="80" y="0"/>
                    <a:pt x="66" y="0"/>
                  </a:cubicBezTo>
                  <a:close/>
                  <a:moveTo>
                    <a:pt x="54" y="55"/>
                  </a:moveTo>
                  <a:cubicBezTo>
                    <a:pt x="52" y="58"/>
                    <a:pt x="49" y="60"/>
                    <a:pt x="46" y="63"/>
                  </a:cubicBezTo>
                  <a:cubicBezTo>
                    <a:pt x="44" y="60"/>
                    <a:pt x="41" y="57"/>
                    <a:pt x="38" y="55"/>
                  </a:cubicBezTo>
                  <a:cubicBezTo>
                    <a:pt x="29" y="47"/>
                    <a:pt x="16" y="36"/>
                    <a:pt x="16" y="29"/>
                  </a:cubicBezTo>
                  <a:cubicBezTo>
                    <a:pt x="16" y="25"/>
                    <a:pt x="17" y="22"/>
                    <a:pt x="19" y="19"/>
                  </a:cubicBezTo>
                  <a:cubicBezTo>
                    <a:pt x="21" y="17"/>
                    <a:pt x="23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7" y="17"/>
                    <a:pt x="31" y="19"/>
                    <a:pt x="35" y="23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61" y="18"/>
                    <a:pt x="64" y="16"/>
                    <a:pt x="66" y="16"/>
                  </a:cubicBezTo>
                  <a:cubicBezTo>
                    <a:pt x="71" y="16"/>
                    <a:pt x="76" y="22"/>
                    <a:pt x="76" y="29"/>
                  </a:cubicBezTo>
                  <a:cubicBezTo>
                    <a:pt x="76" y="37"/>
                    <a:pt x="63" y="47"/>
                    <a:pt x="54" y="55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5"/>
            <p:cNvSpPr>
              <a:spLocks noEditPoints="1"/>
            </p:cNvSpPr>
            <p:nvPr/>
          </p:nvSpPr>
          <p:spPr bwMode="auto">
            <a:xfrm>
              <a:off x="1711" y="1975"/>
              <a:ext cx="443" cy="444"/>
            </a:xfrm>
            <a:custGeom>
              <a:avLst/>
              <a:gdLst>
                <a:gd name="T0" fmla="*/ 177 w 223"/>
                <a:gd name="T1" fmla="*/ 0 h 223"/>
                <a:gd name="T2" fmla="*/ 45 w 223"/>
                <a:gd name="T3" fmla="*/ 0 h 223"/>
                <a:gd name="T4" fmla="*/ 0 w 223"/>
                <a:gd name="T5" fmla="*/ 46 h 223"/>
                <a:gd name="T6" fmla="*/ 0 w 223"/>
                <a:gd name="T7" fmla="*/ 178 h 223"/>
                <a:gd name="T8" fmla="*/ 45 w 223"/>
                <a:gd name="T9" fmla="*/ 223 h 223"/>
                <a:gd name="T10" fmla="*/ 177 w 223"/>
                <a:gd name="T11" fmla="*/ 223 h 223"/>
                <a:gd name="T12" fmla="*/ 223 w 223"/>
                <a:gd name="T13" fmla="*/ 178 h 223"/>
                <a:gd name="T14" fmla="*/ 223 w 223"/>
                <a:gd name="T15" fmla="*/ 46 h 223"/>
                <a:gd name="T16" fmla="*/ 177 w 223"/>
                <a:gd name="T17" fmla="*/ 0 h 223"/>
                <a:gd name="T18" fmla="*/ 215 w 223"/>
                <a:gd name="T19" fmla="*/ 178 h 223"/>
                <a:gd name="T20" fmla="*/ 177 w 223"/>
                <a:gd name="T21" fmla="*/ 215 h 223"/>
                <a:gd name="T22" fmla="*/ 45 w 223"/>
                <a:gd name="T23" fmla="*/ 215 h 223"/>
                <a:gd name="T24" fmla="*/ 8 w 223"/>
                <a:gd name="T25" fmla="*/ 178 h 223"/>
                <a:gd name="T26" fmla="*/ 8 w 223"/>
                <a:gd name="T27" fmla="*/ 46 h 223"/>
                <a:gd name="T28" fmla="*/ 45 w 223"/>
                <a:gd name="T29" fmla="*/ 8 h 223"/>
                <a:gd name="T30" fmla="*/ 177 w 223"/>
                <a:gd name="T31" fmla="*/ 8 h 223"/>
                <a:gd name="T32" fmla="*/ 215 w 223"/>
                <a:gd name="T33" fmla="*/ 46 h 223"/>
                <a:gd name="T34" fmla="*/ 215 w 223"/>
                <a:gd name="T35" fmla="*/ 178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3" h="223">
                  <a:moveTo>
                    <a:pt x="177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16" y="0"/>
                    <a:pt x="0" y="25"/>
                    <a:pt x="0" y="46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207"/>
                    <a:pt x="25" y="223"/>
                    <a:pt x="45" y="223"/>
                  </a:cubicBezTo>
                  <a:cubicBezTo>
                    <a:pt x="177" y="223"/>
                    <a:pt x="177" y="223"/>
                    <a:pt x="177" y="223"/>
                  </a:cubicBezTo>
                  <a:cubicBezTo>
                    <a:pt x="198" y="223"/>
                    <a:pt x="223" y="210"/>
                    <a:pt x="223" y="178"/>
                  </a:cubicBezTo>
                  <a:cubicBezTo>
                    <a:pt x="223" y="46"/>
                    <a:pt x="223" y="46"/>
                    <a:pt x="223" y="46"/>
                  </a:cubicBezTo>
                  <a:cubicBezTo>
                    <a:pt x="223" y="25"/>
                    <a:pt x="205" y="0"/>
                    <a:pt x="177" y="0"/>
                  </a:cubicBezTo>
                  <a:close/>
                  <a:moveTo>
                    <a:pt x="215" y="178"/>
                  </a:moveTo>
                  <a:cubicBezTo>
                    <a:pt x="215" y="207"/>
                    <a:pt x="191" y="215"/>
                    <a:pt x="177" y="215"/>
                  </a:cubicBezTo>
                  <a:cubicBezTo>
                    <a:pt x="45" y="215"/>
                    <a:pt x="45" y="215"/>
                    <a:pt x="45" y="215"/>
                  </a:cubicBezTo>
                  <a:cubicBezTo>
                    <a:pt x="30" y="215"/>
                    <a:pt x="8" y="204"/>
                    <a:pt x="8" y="178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31"/>
                    <a:pt x="20" y="8"/>
                    <a:pt x="45" y="8"/>
                  </a:cubicBezTo>
                  <a:cubicBezTo>
                    <a:pt x="177" y="8"/>
                    <a:pt x="177" y="8"/>
                    <a:pt x="177" y="8"/>
                  </a:cubicBezTo>
                  <a:cubicBezTo>
                    <a:pt x="201" y="8"/>
                    <a:pt x="215" y="30"/>
                    <a:pt x="215" y="46"/>
                  </a:cubicBezTo>
                  <a:lnTo>
                    <a:pt x="215" y="178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6"/>
            <p:cNvSpPr>
              <a:spLocks noEditPoints="1"/>
            </p:cNvSpPr>
            <p:nvPr/>
          </p:nvSpPr>
          <p:spPr bwMode="auto">
            <a:xfrm>
              <a:off x="1804" y="2049"/>
              <a:ext cx="252" cy="278"/>
            </a:xfrm>
            <a:custGeom>
              <a:avLst/>
              <a:gdLst>
                <a:gd name="T0" fmla="*/ 67 w 127"/>
                <a:gd name="T1" fmla="*/ 3 h 140"/>
                <a:gd name="T2" fmla="*/ 63 w 127"/>
                <a:gd name="T3" fmla="*/ 0 h 140"/>
                <a:gd name="T4" fmla="*/ 63 w 127"/>
                <a:gd name="T5" fmla="*/ 0 h 140"/>
                <a:gd name="T6" fmla="*/ 60 w 127"/>
                <a:gd name="T7" fmla="*/ 3 h 140"/>
                <a:gd name="T8" fmla="*/ 1 w 127"/>
                <a:gd name="T9" fmla="*/ 134 h 140"/>
                <a:gd name="T10" fmla="*/ 3 w 127"/>
                <a:gd name="T11" fmla="*/ 139 h 140"/>
                <a:gd name="T12" fmla="*/ 5 w 127"/>
                <a:gd name="T13" fmla="*/ 140 h 140"/>
                <a:gd name="T14" fmla="*/ 8 w 127"/>
                <a:gd name="T15" fmla="*/ 137 h 140"/>
                <a:gd name="T16" fmla="*/ 34 w 127"/>
                <a:gd name="T17" fmla="*/ 79 h 140"/>
                <a:gd name="T18" fmla="*/ 36 w 127"/>
                <a:gd name="T19" fmla="*/ 79 h 140"/>
                <a:gd name="T20" fmla="*/ 118 w 127"/>
                <a:gd name="T21" fmla="*/ 137 h 140"/>
                <a:gd name="T22" fmla="*/ 124 w 127"/>
                <a:gd name="T23" fmla="*/ 139 h 140"/>
                <a:gd name="T24" fmla="*/ 126 w 127"/>
                <a:gd name="T25" fmla="*/ 134 h 140"/>
                <a:gd name="T26" fmla="*/ 67 w 127"/>
                <a:gd name="T27" fmla="*/ 3 h 140"/>
                <a:gd name="T28" fmla="*/ 39 w 127"/>
                <a:gd name="T29" fmla="*/ 71 h 140"/>
                <a:gd name="T30" fmla="*/ 38 w 127"/>
                <a:gd name="T31" fmla="*/ 71 h 140"/>
                <a:gd name="T32" fmla="*/ 63 w 127"/>
                <a:gd name="T33" fmla="*/ 14 h 140"/>
                <a:gd name="T34" fmla="*/ 101 w 127"/>
                <a:gd name="T35" fmla="*/ 98 h 140"/>
                <a:gd name="T36" fmla="*/ 39 w 127"/>
                <a:gd name="T37" fmla="*/ 7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7" h="140">
                  <a:moveTo>
                    <a:pt x="67" y="3"/>
                  </a:moveTo>
                  <a:cubicBezTo>
                    <a:pt x="66" y="1"/>
                    <a:pt x="65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2" y="0"/>
                    <a:pt x="60" y="1"/>
                    <a:pt x="60" y="3"/>
                  </a:cubicBezTo>
                  <a:cubicBezTo>
                    <a:pt x="1" y="134"/>
                    <a:pt x="1" y="134"/>
                    <a:pt x="1" y="134"/>
                  </a:cubicBezTo>
                  <a:cubicBezTo>
                    <a:pt x="0" y="136"/>
                    <a:pt x="1" y="138"/>
                    <a:pt x="3" y="139"/>
                  </a:cubicBezTo>
                  <a:cubicBezTo>
                    <a:pt x="3" y="140"/>
                    <a:pt x="4" y="140"/>
                    <a:pt x="5" y="140"/>
                  </a:cubicBezTo>
                  <a:cubicBezTo>
                    <a:pt x="6" y="140"/>
                    <a:pt x="8" y="139"/>
                    <a:pt x="8" y="137"/>
                  </a:cubicBezTo>
                  <a:cubicBezTo>
                    <a:pt x="34" y="79"/>
                    <a:pt x="34" y="79"/>
                    <a:pt x="34" y="79"/>
                  </a:cubicBezTo>
                  <a:cubicBezTo>
                    <a:pt x="35" y="79"/>
                    <a:pt x="35" y="79"/>
                    <a:pt x="36" y="79"/>
                  </a:cubicBezTo>
                  <a:cubicBezTo>
                    <a:pt x="38" y="78"/>
                    <a:pt x="87" y="73"/>
                    <a:pt x="118" y="137"/>
                  </a:cubicBezTo>
                  <a:cubicBezTo>
                    <a:pt x="119" y="139"/>
                    <a:pt x="122" y="140"/>
                    <a:pt x="124" y="139"/>
                  </a:cubicBezTo>
                  <a:cubicBezTo>
                    <a:pt x="126" y="138"/>
                    <a:pt x="127" y="136"/>
                    <a:pt x="126" y="134"/>
                  </a:cubicBezTo>
                  <a:cubicBezTo>
                    <a:pt x="109" y="96"/>
                    <a:pt x="67" y="4"/>
                    <a:pt x="67" y="3"/>
                  </a:cubicBezTo>
                  <a:close/>
                  <a:moveTo>
                    <a:pt x="39" y="71"/>
                  </a:moveTo>
                  <a:cubicBezTo>
                    <a:pt x="39" y="71"/>
                    <a:pt x="38" y="71"/>
                    <a:pt x="38" y="71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70" y="30"/>
                    <a:pt x="87" y="67"/>
                    <a:pt x="101" y="98"/>
                  </a:cubicBezTo>
                  <a:cubicBezTo>
                    <a:pt x="77" y="73"/>
                    <a:pt x="50" y="71"/>
                    <a:pt x="39" y="7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7"/>
            <p:cNvSpPr>
              <a:spLocks noEditPoints="1"/>
            </p:cNvSpPr>
            <p:nvPr/>
          </p:nvSpPr>
          <p:spPr bwMode="auto">
            <a:xfrm>
              <a:off x="2657" y="1943"/>
              <a:ext cx="453" cy="454"/>
            </a:xfrm>
            <a:custGeom>
              <a:avLst/>
              <a:gdLst>
                <a:gd name="T0" fmla="*/ 114 w 228"/>
                <a:gd name="T1" fmla="*/ 0 h 228"/>
                <a:gd name="T2" fmla="*/ 0 w 228"/>
                <a:gd name="T3" fmla="*/ 114 h 228"/>
                <a:gd name="T4" fmla="*/ 114 w 228"/>
                <a:gd name="T5" fmla="*/ 228 h 228"/>
                <a:gd name="T6" fmla="*/ 228 w 228"/>
                <a:gd name="T7" fmla="*/ 114 h 228"/>
                <a:gd name="T8" fmla="*/ 114 w 228"/>
                <a:gd name="T9" fmla="*/ 0 h 228"/>
                <a:gd name="T10" fmla="*/ 118 w 228"/>
                <a:gd name="T11" fmla="*/ 220 h 228"/>
                <a:gd name="T12" fmla="*/ 118 w 228"/>
                <a:gd name="T13" fmla="*/ 194 h 228"/>
                <a:gd name="T14" fmla="*/ 110 w 228"/>
                <a:gd name="T15" fmla="*/ 194 h 228"/>
                <a:gd name="T16" fmla="*/ 110 w 228"/>
                <a:gd name="T17" fmla="*/ 220 h 228"/>
                <a:gd name="T18" fmla="*/ 8 w 228"/>
                <a:gd name="T19" fmla="*/ 117 h 228"/>
                <a:gd name="T20" fmla="*/ 32 w 228"/>
                <a:gd name="T21" fmla="*/ 117 h 228"/>
                <a:gd name="T22" fmla="*/ 32 w 228"/>
                <a:gd name="T23" fmla="*/ 109 h 228"/>
                <a:gd name="T24" fmla="*/ 8 w 228"/>
                <a:gd name="T25" fmla="*/ 109 h 228"/>
                <a:gd name="T26" fmla="*/ 110 w 228"/>
                <a:gd name="T27" fmla="*/ 8 h 228"/>
                <a:gd name="T28" fmla="*/ 110 w 228"/>
                <a:gd name="T29" fmla="*/ 32 h 228"/>
                <a:gd name="T30" fmla="*/ 118 w 228"/>
                <a:gd name="T31" fmla="*/ 32 h 228"/>
                <a:gd name="T32" fmla="*/ 118 w 228"/>
                <a:gd name="T33" fmla="*/ 8 h 228"/>
                <a:gd name="T34" fmla="*/ 220 w 228"/>
                <a:gd name="T35" fmla="*/ 109 h 228"/>
                <a:gd name="T36" fmla="*/ 194 w 228"/>
                <a:gd name="T37" fmla="*/ 109 h 228"/>
                <a:gd name="T38" fmla="*/ 194 w 228"/>
                <a:gd name="T39" fmla="*/ 117 h 228"/>
                <a:gd name="T40" fmla="*/ 220 w 228"/>
                <a:gd name="T41" fmla="*/ 117 h 228"/>
                <a:gd name="T42" fmla="*/ 118 w 228"/>
                <a:gd name="T43" fmla="*/ 22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8" h="228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77"/>
                    <a:pt x="51" y="228"/>
                    <a:pt x="114" y="228"/>
                  </a:cubicBezTo>
                  <a:cubicBezTo>
                    <a:pt x="177" y="228"/>
                    <a:pt x="228" y="177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  <a:moveTo>
                    <a:pt x="118" y="220"/>
                  </a:moveTo>
                  <a:cubicBezTo>
                    <a:pt x="118" y="194"/>
                    <a:pt x="118" y="194"/>
                    <a:pt x="118" y="194"/>
                  </a:cubicBezTo>
                  <a:cubicBezTo>
                    <a:pt x="110" y="194"/>
                    <a:pt x="110" y="194"/>
                    <a:pt x="110" y="194"/>
                  </a:cubicBezTo>
                  <a:cubicBezTo>
                    <a:pt x="110" y="220"/>
                    <a:pt x="110" y="220"/>
                    <a:pt x="110" y="220"/>
                  </a:cubicBezTo>
                  <a:cubicBezTo>
                    <a:pt x="55" y="217"/>
                    <a:pt x="10" y="173"/>
                    <a:pt x="8" y="117"/>
                  </a:cubicBezTo>
                  <a:cubicBezTo>
                    <a:pt x="32" y="117"/>
                    <a:pt x="32" y="117"/>
                    <a:pt x="32" y="117"/>
                  </a:cubicBezTo>
                  <a:cubicBezTo>
                    <a:pt x="32" y="109"/>
                    <a:pt x="32" y="109"/>
                    <a:pt x="32" y="109"/>
                  </a:cubicBezTo>
                  <a:cubicBezTo>
                    <a:pt x="8" y="109"/>
                    <a:pt x="8" y="109"/>
                    <a:pt x="8" y="109"/>
                  </a:cubicBezTo>
                  <a:cubicBezTo>
                    <a:pt x="10" y="54"/>
                    <a:pt x="55" y="10"/>
                    <a:pt x="110" y="8"/>
                  </a:cubicBezTo>
                  <a:cubicBezTo>
                    <a:pt x="110" y="32"/>
                    <a:pt x="110" y="32"/>
                    <a:pt x="110" y="32"/>
                  </a:cubicBezTo>
                  <a:cubicBezTo>
                    <a:pt x="118" y="32"/>
                    <a:pt x="118" y="32"/>
                    <a:pt x="118" y="32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73" y="10"/>
                    <a:pt x="218" y="54"/>
                    <a:pt x="220" y="109"/>
                  </a:cubicBezTo>
                  <a:cubicBezTo>
                    <a:pt x="194" y="109"/>
                    <a:pt x="194" y="109"/>
                    <a:pt x="194" y="109"/>
                  </a:cubicBezTo>
                  <a:cubicBezTo>
                    <a:pt x="194" y="117"/>
                    <a:pt x="194" y="117"/>
                    <a:pt x="194" y="117"/>
                  </a:cubicBezTo>
                  <a:cubicBezTo>
                    <a:pt x="220" y="117"/>
                    <a:pt x="220" y="117"/>
                    <a:pt x="220" y="117"/>
                  </a:cubicBezTo>
                  <a:cubicBezTo>
                    <a:pt x="218" y="173"/>
                    <a:pt x="173" y="217"/>
                    <a:pt x="118" y="22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8"/>
            <p:cNvSpPr>
              <a:spLocks/>
            </p:cNvSpPr>
            <p:nvPr/>
          </p:nvSpPr>
          <p:spPr bwMode="auto">
            <a:xfrm>
              <a:off x="2756" y="2033"/>
              <a:ext cx="252" cy="262"/>
            </a:xfrm>
            <a:custGeom>
              <a:avLst/>
              <a:gdLst>
                <a:gd name="T0" fmla="*/ 135 w 252"/>
                <a:gd name="T1" fmla="*/ 0 h 262"/>
                <a:gd name="T2" fmla="*/ 119 w 252"/>
                <a:gd name="T3" fmla="*/ 0 h 262"/>
                <a:gd name="T4" fmla="*/ 119 w 252"/>
                <a:gd name="T5" fmla="*/ 129 h 262"/>
                <a:gd name="T6" fmla="*/ 0 w 252"/>
                <a:gd name="T7" fmla="*/ 129 h 262"/>
                <a:gd name="T8" fmla="*/ 0 w 252"/>
                <a:gd name="T9" fmla="*/ 145 h 262"/>
                <a:gd name="T10" fmla="*/ 119 w 252"/>
                <a:gd name="T11" fmla="*/ 145 h 262"/>
                <a:gd name="T12" fmla="*/ 119 w 252"/>
                <a:gd name="T13" fmla="*/ 177 h 262"/>
                <a:gd name="T14" fmla="*/ 32 w 252"/>
                <a:gd name="T15" fmla="*/ 177 h 262"/>
                <a:gd name="T16" fmla="*/ 32 w 252"/>
                <a:gd name="T17" fmla="*/ 193 h 262"/>
                <a:gd name="T18" fmla="*/ 119 w 252"/>
                <a:gd name="T19" fmla="*/ 193 h 262"/>
                <a:gd name="T20" fmla="*/ 119 w 252"/>
                <a:gd name="T21" fmla="*/ 224 h 262"/>
                <a:gd name="T22" fmla="*/ 56 w 252"/>
                <a:gd name="T23" fmla="*/ 224 h 262"/>
                <a:gd name="T24" fmla="*/ 56 w 252"/>
                <a:gd name="T25" fmla="*/ 240 h 262"/>
                <a:gd name="T26" fmla="*/ 119 w 252"/>
                <a:gd name="T27" fmla="*/ 240 h 262"/>
                <a:gd name="T28" fmla="*/ 119 w 252"/>
                <a:gd name="T29" fmla="*/ 262 h 262"/>
                <a:gd name="T30" fmla="*/ 135 w 252"/>
                <a:gd name="T31" fmla="*/ 262 h 262"/>
                <a:gd name="T32" fmla="*/ 135 w 252"/>
                <a:gd name="T33" fmla="*/ 240 h 262"/>
                <a:gd name="T34" fmla="*/ 197 w 252"/>
                <a:gd name="T35" fmla="*/ 240 h 262"/>
                <a:gd name="T36" fmla="*/ 197 w 252"/>
                <a:gd name="T37" fmla="*/ 224 h 262"/>
                <a:gd name="T38" fmla="*/ 135 w 252"/>
                <a:gd name="T39" fmla="*/ 224 h 262"/>
                <a:gd name="T40" fmla="*/ 135 w 252"/>
                <a:gd name="T41" fmla="*/ 193 h 262"/>
                <a:gd name="T42" fmla="*/ 221 w 252"/>
                <a:gd name="T43" fmla="*/ 193 h 262"/>
                <a:gd name="T44" fmla="*/ 221 w 252"/>
                <a:gd name="T45" fmla="*/ 177 h 262"/>
                <a:gd name="T46" fmla="*/ 135 w 252"/>
                <a:gd name="T47" fmla="*/ 177 h 262"/>
                <a:gd name="T48" fmla="*/ 135 w 252"/>
                <a:gd name="T49" fmla="*/ 145 h 262"/>
                <a:gd name="T50" fmla="*/ 252 w 252"/>
                <a:gd name="T51" fmla="*/ 145 h 262"/>
                <a:gd name="T52" fmla="*/ 252 w 252"/>
                <a:gd name="T53" fmla="*/ 129 h 262"/>
                <a:gd name="T54" fmla="*/ 135 w 252"/>
                <a:gd name="T55" fmla="*/ 129 h 262"/>
                <a:gd name="T56" fmla="*/ 135 w 252"/>
                <a:gd name="T57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52" h="262">
                  <a:moveTo>
                    <a:pt x="135" y="0"/>
                  </a:moveTo>
                  <a:lnTo>
                    <a:pt x="119" y="0"/>
                  </a:lnTo>
                  <a:lnTo>
                    <a:pt x="119" y="129"/>
                  </a:lnTo>
                  <a:lnTo>
                    <a:pt x="0" y="129"/>
                  </a:lnTo>
                  <a:lnTo>
                    <a:pt x="0" y="145"/>
                  </a:lnTo>
                  <a:lnTo>
                    <a:pt x="119" y="145"/>
                  </a:lnTo>
                  <a:lnTo>
                    <a:pt x="119" y="177"/>
                  </a:lnTo>
                  <a:lnTo>
                    <a:pt x="32" y="177"/>
                  </a:lnTo>
                  <a:lnTo>
                    <a:pt x="32" y="193"/>
                  </a:lnTo>
                  <a:lnTo>
                    <a:pt x="119" y="193"/>
                  </a:lnTo>
                  <a:lnTo>
                    <a:pt x="119" y="224"/>
                  </a:lnTo>
                  <a:lnTo>
                    <a:pt x="56" y="224"/>
                  </a:lnTo>
                  <a:lnTo>
                    <a:pt x="56" y="240"/>
                  </a:lnTo>
                  <a:lnTo>
                    <a:pt x="119" y="240"/>
                  </a:lnTo>
                  <a:lnTo>
                    <a:pt x="119" y="262"/>
                  </a:lnTo>
                  <a:lnTo>
                    <a:pt x="135" y="262"/>
                  </a:lnTo>
                  <a:lnTo>
                    <a:pt x="135" y="240"/>
                  </a:lnTo>
                  <a:lnTo>
                    <a:pt x="197" y="240"/>
                  </a:lnTo>
                  <a:lnTo>
                    <a:pt x="197" y="224"/>
                  </a:lnTo>
                  <a:lnTo>
                    <a:pt x="135" y="224"/>
                  </a:lnTo>
                  <a:lnTo>
                    <a:pt x="135" y="193"/>
                  </a:lnTo>
                  <a:lnTo>
                    <a:pt x="221" y="193"/>
                  </a:lnTo>
                  <a:lnTo>
                    <a:pt x="221" y="177"/>
                  </a:lnTo>
                  <a:lnTo>
                    <a:pt x="135" y="177"/>
                  </a:lnTo>
                  <a:lnTo>
                    <a:pt x="135" y="145"/>
                  </a:lnTo>
                  <a:lnTo>
                    <a:pt x="252" y="145"/>
                  </a:lnTo>
                  <a:lnTo>
                    <a:pt x="252" y="129"/>
                  </a:lnTo>
                  <a:lnTo>
                    <a:pt x="135" y="129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Oval 59"/>
            <p:cNvSpPr>
              <a:spLocks noChangeArrowheads="1"/>
            </p:cNvSpPr>
            <p:nvPr/>
          </p:nvSpPr>
          <p:spPr bwMode="auto">
            <a:xfrm>
              <a:off x="3626" y="1981"/>
              <a:ext cx="48" cy="48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Oval 60"/>
            <p:cNvSpPr>
              <a:spLocks noChangeArrowheads="1"/>
            </p:cNvSpPr>
            <p:nvPr/>
          </p:nvSpPr>
          <p:spPr bwMode="auto">
            <a:xfrm>
              <a:off x="3626" y="2093"/>
              <a:ext cx="48" cy="47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Oval 61"/>
            <p:cNvSpPr>
              <a:spLocks noChangeArrowheads="1"/>
            </p:cNvSpPr>
            <p:nvPr/>
          </p:nvSpPr>
          <p:spPr bwMode="auto">
            <a:xfrm>
              <a:off x="3626" y="2204"/>
              <a:ext cx="48" cy="48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Oval 62"/>
            <p:cNvSpPr>
              <a:spLocks noChangeArrowheads="1"/>
            </p:cNvSpPr>
            <p:nvPr/>
          </p:nvSpPr>
          <p:spPr bwMode="auto">
            <a:xfrm>
              <a:off x="3626" y="2313"/>
              <a:ext cx="48" cy="48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Rectangle 63"/>
            <p:cNvSpPr>
              <a:spLocks noChangeArrowheads="1"/>
            </p:cNvSpPr>
            <p:nvPr/>
          </p:nvSpPr>
          <p:spPr bwMode="auto">
            <a:xfrm>
              <a:off x="3746" y="1997"/>
              <a:ext cx="306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Rectangle 64"/>
            <p:cNvSpPr>
              <a:spLocks noChangeArrowheads="1"/>
            </p:cNvSpPr>
            <p:nvPr/>
          </p:nvSpPr>
          <p:spPr bwMode="auto">
            <a:xfrm>
              <a:off x="3746" y="2108"/>
              <a:ext cx="306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Rectangle 65"/>
            <p:cNvSpPr>
              <a:spLocks noChangeArrowheads="1"/>
            </p:cNvSpPr>
            <p:nvPr/>
          </p:nvSpPr>
          <p:spPr bwMode="auto">
            <a:xfrm>
              <a:off x="3746" y="2220"/>
              <a:ext cx="306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Rectangle 66"/>
            <p:cNvSpPr>
              <a:spLocks noChangeArrowheads="1"/>
            </p:cNvSpPr>
            <p:nvPr/>
          </p:nvSpPr>
          <p:spPr bwMode="auto">
            <a:xfrm>
              <a:off x="3746" y="2329"/>
              <a:ext cx="306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Rectangle 67"/>
            <p:cNvSpPr>
              <a:spLocks noChangeArrowheads="1"/>
            </p:cNvSpPr>
            <p:nvPr/>
          </p:nvSpPr>
          <p:spPr bwMode="auto">
            <a:xfrm>
              <a:off x="4612" y="1965"/>
              <a:ext cx="354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Rectangle 68"/>
            <p:cNvSpPr>
              <a:spLocks noChangeArrowheads="1"/>
            </p:cNvSpPr>
            <p:nvPr/>
          </p:nvSpPr>
          <p:spPr bwMode="auto">
            <a:xfrm>
              <a:off x="4612" y="2403"/>
              <a:ext cx="354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9"/>
            <p:cNvSpPr>
              <a:spLocks noEditPoints="1"/>
            </p:cNvSpPr>
            <p:nvPr/>
          </p:nvSpPr>
          <p:spPr bwMode="auto">
            <a:xfrm>
              <a:off x="4644" y="2001"/>
              <a:ext cx="294" cy="382"/>
            </a:xfrm>
            <a:custGeom>
              <a:avLst/>
              <a:gdLst>
                <a:gd name="T0" fmla="*/ 1 w 148"/>
                <a:gd name="T1" fmla="*/ 190 h 192"/>
                <a:gd name="T2" fmla="*/ 4 w 148"/>
                <a:gd name="T3" fmla="*/ 192 h 192"/>
                <a:gd name="T4" fmla="*/ 144 w 148"/>
                <a:gd name="T5" fmla="*/ 192 h 192"/>
                <a:gd name="T6" fmla="*/ 144 w 148"/>
                <a:gd name="T7" fmla="*/ 192 h 192"/>
                <a:gd name="T8" fmla="*/ 147 w 148"/>
                <a:gd name="T9" fmla="*/ 190 h 192"/>
                <a:gd name="T10" fmla="*/ 147 w 148"/>
                <a:gd name="T11" fmla="*/ 186 h 192"/>
                <a:gd name="T12" fmla="*/ 85 w 148"/>
                <a:gd name="T13" fmla="*/ 96 h 192"/>
                <a:gd name="T14" fmla="*/ 147 w 148"/>
                <a:gd name="T15" fmla="*/ 6 h 192"/>
                <a:gd name="T16" fmla="*/ 147 w 148"/>
                <a:gd name="T17" fmla="*/ 2 h 192"/>
                <a:gd name="T18" fmla="*/ 144 w 148"/>
                <a:gd name="T19" fmla="*/ 0 h 192"/>
                <a:gd name="T20" fmla="*/ 5 w 148"/>
                <a:gd name="T21" fmla="*/ 0 h 192"/>
                <a:gd name="T22" fmla="*/ 1 w 148"/>
                <a:gd name="T23" fmla="*/ 2 h 192"/>
                <a:gd name="T24" fmla="*/ 1 w 148"/>
                <a:gd name="T25" fmla="*/ 6 h 192"/>
                <a:gd name="T26" fmla="*/ 59 w 148"/>
                <a:gd name="T27" fmla="*/ 96 h 192"/>
                <a:gd name="T28" fmla="*/ 1 w 148"/>
                <a:gd name="T29" fmla="*/ 186 h 192"/>
                <a:gd name="T30" fmla="*/ 1 w 148"/>
                <a:gd name="T31" fmla="*/ 190 h 192"/>
                <a:gd name="T32" fmla="*/ 125 w 148"/>
                <a:gd name="T33" fmla="*/ 168 h 192"/>
                <a:gd name="T34" fmla="*/ 76 w 148"/>
                <a:gd name="T35" fmla="*/ 168 h 192"/>
                <a:gd name="T36" fmla="*/ 76 w 148"/>
                <a:gd name="T37" fmla="*/ 100 h 192"/>
                <a:gd name="T38" fmla="*/ 78 w 148"/>
                <a:gd name="T39" fmla="*/ 100 h 192"/>
                <a:gd name="T40" fmla="*/ 125 w 148"/>
                <a:gd name="T41" fmla="*/ 168 h 192"/>
                <a:gd name="T42" fmla="*/ 136 w 148"/>
                <a:gd name="T43" fmla="*/ 8 h 192"/>
                <a:gd name="T44" fmla="*/ 129 w 148"/>
                <a:gd name="T45" fmla="*/ 19 h 192"/>
                <a:gd name="T46" fmla="*/ 19 w 148"/>
                <a:gd name="T47" fmla="*/ 19 h 192"/>
                <a:gd name="T48" fmla="*/ 12 w 148"/>
                <a:gd name="T49" fmla="*/ 8 h 192"/>
                <a:gd name="T50" fmla="*/ 136 w 148"/>
                <a:gd name="T51" fmla="*/ 8 h 192"/>
                <a:gd name="T52" fmla="*/ 65 w 148"/>
                <a:gd name="T53" fmla="*/ 100 h 192"/>
                <a:gd name="T54" fmla="*/ 68 w 148"/>
                <a:gd name="T55" fmla="*/ 100 h 192"/>
                <a:gd name="T56" fmla="*/ 68 w 148"/>
                <a:gd name="T57" fmla="*/ 168 h 192"/>
                <a:gd name="T58" fmla="*/ 22 w 148"/>
                <a:gd name="T59" fmla="*/ 168 h 192"/>
                <a:gd name="T60" fmla="*/ 65 w 148"/>
                <a:gd name="T61" fmla="*/ 10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8" h="192">
                  <a:moveTo>
                    <a:pt x="1" y="190"/>
                  </a:moveTo>
                  <a:cubicBezTo>
                    <a:pt x="2" y="191"/>
                    <a:pt x="3" y="192"/>
                    <a:pt x="4" y="192"/>
                  </a:cubicBezTo>
                  <a:cubicBezTo>
                    <a:pt x="144" y="192"/>
                    <a:pt x="144" y="192"/>
                    <a:pt x="144" y="192"/>
                  </a:cubicBezTo>
                  <a:cubicBezTo>
                    <a:pt x="144" y="192"/>
                    <a:pt x="144" y="192"/>
                    <a:pt x="144" y="192"/>
                  </a:cubicBezTo>
                  <a:cubicBezTo>
                    <a:pt x="145" y="192"/>
                    <a:pt x="147" y="191"/>
                    <a:pt x="147" y="190"/>
                  </a:cubicBezTo>
                  <a:cubicBezTo>
                    <a:pt x="148" y="189"/>
                    <a:pt x="148" y="187"/>
                    <a:pt x="147" y="186"/>
                  </a:cubicBezTo>
                  <a:cubicBezTo>
                    <a:pt x="85" y="96"/>
                    <a:pt x="85" y="96"/>
                    <a:pt x="85" y="96"/>
                  </a:cubicBezTo>
                  <a:cubicBezTo>
                    <a:pt x="147" y="6"/>
                    <a:pt x="147" y="6"/>
                    <a:pt x="147" y="6"/>
                  </a:cubicBezTo>
                  <a:cubicBezTo>
                    <a:pt x="148" y="5"/>
                    <a:pt x="148" y="3"/>
                    <a:pt x="147" y="2"/>
                  </a:cubicBezTo>
                  <a:cubicBezTo>
                    <a:pt x="147" y="1"/>
                    <a:pt x="145" y="0"/>
                    <a:pt x="14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1" y="186"/>
                    <a:pt x="1" y="186"/>
                    <a:pt x="1" y="186"/>
                  </a:cubicBezTo>
                  <a:cubicBezTo>
                    <a:pt x="0" y="187"/>
                    <a:pt x="0" y="189"/>
                    <a:pt x="1" y="190"/>
                  </a:cubicBezTo>
                  <a:close/>
                  <a:moveTo>
                    <a:pt x="125" y="168"/>
                  </a:moveTo>
                  <a:cubicBezTo>
                    <a:pt x="76" y="168"/>
                    <a:pt x="76" y="168"/>
                    <a:pt x="76" y="168"/>
                  </a:cubicBezTo>
                  <a:cubicBezTo>
                    <a:pt x="76" y="100"/>
                    <a:pt x="76" y="100"/>
                    <a:pt x="76" y="100"/>
                  </a:cubicBezTo>
                  <a:cubicBezTo>
                    <a:pt x="78" y="100"/>
                    <a:pt x="78" y="100"/>
                    <a:pt x="78" y="100"/>
                  </a:cubicBezTo>
                  <a:lnTo>
                    <a:pt x="125" y="168"/>
                  </a:lnTo>
                  <a:close/>
                  <a:moveTo>
                    <a:pt x="136" y="8"/>
                  </a:moveTo>
                  <a:cubicBezTo>
                    <a:pt x="129" y="19"/>
                    <a:pt x="129" y="19"/>
                    <a:pt x="12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2" y="8"/>
                    <a:pt x="12" y="8"/>
                    <a:pt x="12" y="8"/>
                  </a:cubicBezTo>
                  <a:lnTo>
                    <a:pt x="136" y="8"/>
                  </a:lnTo>
                  <a:close/>
                  <a:moveTo>
                    <a:pt x="65" y="100"/>
                  </a:moveTo>
                  <a:cubicBezTo>
                    <a:pt x="68" y="100"/>
                    <a:pt x="68" y="100"/>
                    <a:pt x="68" y="100"/>
                  </a:cubicBezTo>
                  <a:cubicBezTo>
                    <a:pt x="68" y="168"/>
                    <a:pt x="68" y="168"/>
                    <a:pt x="68" y="168"/>
                  </a:cubicBezTo>
                  <a:cubicBezTo>
                    <a:pt x="22" y="168"/>
                    <a:pt x="22" y="168"/>
                    <a:pt x="22" y="168"/>
                  </a:cubicBezTo>
                  <a:lnTo>
                    <a:pt x="65" y="10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0"/>
            <p:cNvSpPr>
              <a:spLocks noEditPoints="1"/>
            </p:cNvSpPr>
            <p:nvPr/>
          </p:nvSpPr>
          <p:spPr bwMode="auto">
            <a:xfrm>
              <a:off x="5524" y="1951"/>
              <a:ext cx="453" cy="452"/>
            </a:xfrm>
            <a:custGeom>
              <a:avLst/>
              <a:gdLst>
                <a:gd name="T0" fmla="*/ 224 w 228"/>
                <a:gd name="T1" fmla="*/ 138 h 227"/>
                <a:gd name="T2" fmla="*/ 208 w 228"/>
                <a:gd name="T3" fmla="*/ 138 h 227"/>
                <a:gd name="T4" fmla="*/ 186 w 228"/>
                <a:gd name="T5" fmla="*/ 115 h 227"/>
                <a:gd name="T6" fmla="*/ 180 w 228"/>
                <a:gd name="T7" fmla="*/ 115 h 227"/>
                <a:gd name="T8" fmla="*/ 158 w 228"/>
                <a:gd name="T9" fmla="*/ 136 h 227"/>
                <a:gd name="T10" fmla="*/ 137 w 228"/>
                <a:gd name="T11" fmla="*/ 115 h 227"/>
                <a:gd name="T12" fmla="*/ 132 w 228"/>
                <a:gd name="T13" fmla="*/ 115 h 227"/>
                <a:gd name="T14" fmla="*/ 107 w 228"/>
                <a:gd name="T15" fmla="*/ 138 h 227"/>
                <a:gd name="T16" fmla="*/ 71 w 228"/>
                <a:gd name="T17" fmla="*/ 138 h 227"/>
                <a:gd name="T18" fmla="*/ 66 w 228"/>
                <a:gd name="T19" fmla="*/ 3 h 227"/>
                <a:gd name="T20" fmla="*/ 62 w 228"/>
                <a:gd name="T21" fmla="*/ 0 h 227"/>
                <a:gd name="T22" fmla="*/ 40 w 228"/>
                <a:gd name="T23" fmla="*/ 0 h 227"/>
                <a:gd name="T24" fmla="*/ 36 w 228"/>
                <a:gd name="T25" fmla="*/ 3 h 227"/>
                <a:gd name="T26" fmla="*/ 28 w 228"/>
                <a:gd name="T27" fmla="*/ 138 h 227"/>
                <a:gd name="T28" fmla="*/ 4 w 228"/>
                <a:gd name="T29" fmla="*/ 138 h 227"/>
                <a:gd name="T30" fmla="*/ 0 w 228"/>
                <a:gd name="T31" fmla="*/ 142 h 227"/>
                <a:gd name="T32" fmla="*/ 0 w 228"/>
                <a:gd name="T33" fmla="*/ 223 h 227"/>
                <a:gd name="T34" fmla="*/ 4 w 228"/>
                <a:gd name="T35" fmla="*/ 227 h 227"/>
                <a:gd name="T36" fmla="*/ 224 w 228"/>
                <a:gd name="T37" fmla="*/ 227 h 227"/>
                <a:gd name="T38" fmla="*/ 228 w 228"/>
                <a:gd name="T39" fmla="*/ 223 h 227"/>
                <a:gd name="T40" fmla="*/ 228 w 228"/>
                <a:gd name="T41" fmla="*/ 142 h 227"/>
                <a:gd name="T42" fmla="*/ 224 w 228"/>
                <a:gd name="T43" fmla="*/ 138 h 227"/>
                <a:gd name="T44" fmla="*/ 44 w 228"/>
                <a:gd name="T45" fmla="*/ 8 h 227"/>
                <a:gd name="T46" fmla="*/ 58 w 228"/>
                <a:gd name="T47" fmla="*/ 8 h 227"/>
                <a:gd name="T48" fmla="*/ 63 w 228"/>
                <a:gd name="T49" fmla="*/ 138 h 227"/>
                <a:gd name="T50" fmla="*/ 36 w 228"/>
                <a:gd name="T51" fmla="*/ 138 h 227"/>
                <a:gd name="T52" fmla="*/ 44 w 228"/>
                <a:gd name="T53" fmla="*/ 8 h 227"/>
                <a:gd name="T54" fmla="*/ 220 w 228"/>
                <a:gd name="T55" fmla="*/ 219 h 227"/>
                <a:gd name="T56" fmla="*/ 8 w 228"/>
                <a:gd name="T57" fmla="*/ 219 h 227"/>
                <a:gd name="T58" fmla="*/ 8 w 228"/>
                <a:gd name="T59" fmla="*/ 146 h 227"/>
                <a:gd name="T60" fmla="*/ 108 w 228"/>
                <a:gd name="T61" fmla="*/ 146 h 227"/>
                <a:gd name="T62" fmla="*/ 111 w 228"/>
                <a:gd name="T63" fmla="*/ 144 h 227"/>
                <a:gd name="T64" fmla="*/ 134 w 228"/>
                <a:gd name="T65" fmla="*/ 123 h 227"/>
                <a:gd name="T66" fmla="*/ 155 w 228"/>
                <a:gd name="T67" fmla="*/ 144 h 227"/>
                <a:gd name="T68" fmla="*/ 161 w 228"/>
                <a:gd name="T69" fmla="*/ 144 h 227"/>
                <a:gd name="T70" fmla="*/ 183 w 228"/>
                <a:gd name="T71" fmla="*/ 123 h 227"/>
                <a:gd name="T72" fmla="*/ 203 w 228"/>
                <a:gd name="T73" fmla="*/ 144 h 227"/>
                <a:gd name="T74" fmla="*/ 206 w 228"/>
                <a:gd name="T75" fmla="*/ 146 h 227"/>
                <a:gd name="T76" fmla="*/ 220 w 228"/>
                <a:gd name="T77" fmla="*/ 146 h 227"/>
                <a:gd name="T78" fmla="*/ 220 w 228"/>
                <a:gd name="T79" fmla="*/ 219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8" h="227">
                  <a:moveTo>
                    <a:pt x="224" y="138"/>
                  </a:moveTo>
                  <a:cubicBezTo>
                    <a:pt x="208" y="138"/>
                    <a:pt x="208" y="138"/>
                    <a:pt x="208" y="138"/>
                  </a:cubicBezTo>
                  <a:cubicBezTo>
                    <a:pt x="186" y="115"/>
                    <a:pt x="186" y="115"/>
                    <a:pt x="186" y="115"/>
                  </a:cubicBezTo>
                  <a:cubicBezTo>
                    <a:pt x="184" y="113"/>
                    <a:pt x="182" y="113"/>
                    <a:pt x="180" y="115"/>
                  </a:cubicBezTo>
                  <a:cubicBezTo>
                    <a:pt x="158" y="136"/>
                    <a:pt x="158" y="136"/>
                    <a:pt x="158" y="136"/>
                  </a:cubicBezTo>
                  <a:cubicBezTo>
                    <a:pt x="137" y="115"/>
                    <a:pt x="137" y="115"/>
                    <a:pt x="137" y="115"/>
                  </a:cubicBezTo>
                  <a:cubicBezTo>
                    <a:pt x="136" y="113"/>
                    <a:pt x="133" y="113"/>
                    <a:pt x="132" y="115"/>
                  </a:cubicBezTo>
                  <a:cubicBezTo>
                    <a:pt x="107" y="138"/>
                    <a:pt x="107" y="138"/>
                    <a:pt x="107" y="138"/>
                  </a:cubicBezTo>
                  <a:cubicBezTo>
                    <a:pt x="71" y="138"/>
                    <a:pt x="71" y="138"/>
                    <a:pt x="71" y="138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1"/>
                    <a:pt x="64" y="0"/>
                    <a:pt x="62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8" y="0"/>
                    <a:pt x="36" y="1"/>
                    <a:pt x="36" y="3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4" y="138"/>
                    <a:pt x="4" y="138"/>
                    <a:pt x="4" y="138"/>
                  </a:cubicBezTo>
                  <a:cubicBezTo>
                    <a:pt x="2" y="138"/>
                    <a:pt x="0" y="139"/>
                    <a:pt x="0" y="142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25"/>
                    <a:pt x="2" y="227"/>
                    <a:pt x="4" y="227"/>
                  </a:cubicBezTo>
                  <a:cubicBezTo>
                    <a:pt x="224" y="227"/>
                    <a:pt x="224" y="227"/>
                    <a:pt x="224" y="227"/>
                  </a:cubicBezTo>
                  <a:cubicBezTo>
                    <a:pt x="226" y="227"/>
                    <a:pt x="228" y="225"/>
                    <a:pt x="228" y="223"/>
                  </a:cubicBezTo>
                  <a:cubicBezTo>
                    <a:pt x="228" y="142"/>
                    <a:pt x="228" y="142"/>
                    <a:pt x="228" y="142"/>
                  </a:cubicBezTo>
                  <a:cubicBezTo>
                    <a:pt x="228" y="139"/>
                    <a:pt x="226" y="138"/>
                    <a:pt x="224" y="138"/>
                  </a:cubicBezTo>
                  <a:close/>
                  <a:moveTo>
                    <a:pt x="44" y="8"/>
                  </a:moveTo>
                  <a:cubicBezTo>
                    <a:pt x="58" y="8"/>
                    <a:pt x="58" y="8"/>
                    <a:pt x="58" y="8"/>
                  </a:cubicBezTo>
                  <a:cubicBezTo>
                    <a:pt x="63" y="138"/>
                    <a:pt x="63" y="138"/>
                    <a:pt x="63" y="138"/>
                  </a:cubicBezTo>
                  <a:cubicBezTo>
                    <a:pt x="36" y="138"/>
                    <a:pt x="36" y="138"/>
                    <a:pt x="36" y="138"/>
                  </a:cubicBezTo>
                  <a:lnTo>
                    <a:pt x="44" y="8"/>
                  </a:lnTo>
                  <a:close/>
                  <a:moveTo>
                    <a:pt x="220" y="219"/>
                  </a:moveTo>
                  <a:cubicBezTo>
                    <a:pt x="8" y="219"/>
                    <a:pt x="8" y="219"/>
                    <a:pt x="8" y="219"/>
                  </a:cubicBezTo>
                  <a:cubicBezTo>
                    <a:pt x="8" y="146"/>
                    <a:pt x="8" y="146"/>
                    <a:pt x="8" y="146"/>
                  </a:cubicBezTo>
                  <a:cubicBezTo>
                    <a:pt x="108" y="146"/>
                    <a:pt x="108" y="146"/>
                    <a:pt x="108" y="146"/>
                  </a:cubicBezTo>
                  <a:cubicBezTo>
                    <a:pt x="109" y="146"/>
                    <a:pt x="110" y="145"/>
                    <a:pt x="111" y="144"/>
                  </a:cubicBezTo>
                  <a:cubicBezTo>
                    <a:pt x="134" y="123"/>
                    <a:pt x="134" y="123"/>
                    <a:pt x="134" y="123"/>
                  </a:cubicBezTo>
                  <a:cubicBezTo>
                    <a:pt x="155" y="144"/>
                    <a:pt x="155" y="144"/>
                    <a:pt x="155" y="144"/>
                  </a:cubicBezTo>
                  <a:cubicBezTo>
                    <a:pt x="157" y="146"/>
                    <a:pt x="160" y="146"/>
                    <a:pt x="161" y="144"/>
                  </a:cubicBezTo>
                  <a:cubicBezTo>
                    <a:pt x="183" y="123"/>
                    <a:pt x="183" y="123"/>
                    <a:pt x="183" y="123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4" y="145"/>
                    <a:pt x="205" y="146"/>
                    <a:pt x="206" y="146"/>
                  </a:cubicBezTo>
                  <a:cubicBezTo>
                    <a:pt x="220" y="146"/>
                    <a:pt x="220" y="146"/>
                    <a:pt x="220" y="146"/>
                  </a:cubicBezTo>
                  <a:lnTo>
                    <a:pt x="220" y="219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Rectangle 71"/>
            <p:cNvSpPr>
              <a:spLocks noChangeArrowheads="1"/>
            </p:cNvSpPr>
            <p:nvPr/>
          </p:nvSpPr>
          <p:spPr bwMode="auto">
            <a:xfrm>
              <a:off x="5568" y="2289"/>
              <a:ext cx="365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Rectangle 72"/>
            <p:cNvSpPr>
              <a:spLocks noChangeArrowheads="1"/>
            </p:cNvSpPr>
            <p:nvPr/>
          </p:nvSpPr>
          <p:spPr bwMode="auto">
            <a:xfrm>
              <a:off x="5568" y="2331"/>
              <a:ext cx="365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3"/>
            <p:cNvSpPr>
              <a:spLocks/>
            </p:cNvSpPr>
            <p:nvPr/>
          </p:nvSpPr>
          <p:spPr bwMode="auto">
            <a:xfrm>
              <a:off x="6530" y="2087"/>
              <a:ext cx="188" cy="188"/>
            </a:xfrm>
            <a:custGeom>
              <a:avLst/>
              <a:gdLst>
                <a:gd name="T0" fmla="*/ 75 w 95"/>
                <a:gd name="T1" fmla="*/ 0 h 95"/>
                <a:gd name="T2" fmla="*/ 20 w 95"/>
                <a:gd name="T3" fmla="*/ 0 h 95"/>
                <a:gd name="T4" fmla="*/ 0 w 95"/>
                <a:gd name="T5" fmla="*/ 20 h 95"/>
                <a:gd name="T6" fmla="*/ 0 w 95"/>
                <a:gd name="T7" fmla="*/ 75 h 95"/>
                <a:gd name="T8" fmla="*/ 20 w 95"/>
                <a:gd name="T9" fmla="*/ 95 h 95"/>
                <a:gd name="T10" fmla="*/ 75 w 95"/>
                <a:gd name="T11" fmla="*/ 95 h 95"/>
                <a:gd name="T12" fmla="*/ 95 w 95"/>
                <a:gd name="T13" fmla="*/ 75 h 95"/>
                <a:gd name="T14" fmla="*/ 95 w 95"/>
                <a:gd name="T15" fmla="*/ 20 h 95"/>
                <a:gd name="T16" fmla="*/ 75 w 95"/>
                <a:gd name="T1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95">
                  <a:moveTo>
                    <a:pt x="75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86"/>
                    <a:pt x="9" y="95"/>
                    <a:pt x="20" y="95"/>
                  </a:cubicBezTo>
                  <a:cubicBezTo>
                    <a:pt x="75" y="95"/>
                    <a:pt x="75" y="95"/>
                    <a:pt x="75" y="95"/>
                  </a:cubicBezTo>
                  <a:cubicBezTo>
                    <a:pt x="86" y="95"/>
                    <a:pt x="95" y="86"/>
                    <a:pt x="95" y="75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9"/>
                    <a:pt x="86" y="0"/>
                    <a:pt x="75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4"/>
            <p:cNvSpPr>
              <a:spLocks/>
            </p:cNvSpPr>
            <p:nvPr/>
          </p:nvSpPr>
          <p:spPr bwMode="auto">
            <a:xfrm>
              <a:off x="6613" y="1961"/>
              <a:ext cx="105" cy="108"/>
            </a:xfrm>
            <a:custGeom>
              <a:avLst/>
              <a:gdLst>
                <a:gd name="T0" fmla="*/ 42 w 53"/>
                <a:gd name="T1" fmla="*/ 0 h 54"/>
                <a:gd name="T2" fmla="*/ 11 w 53"/>
                <a:gd name="T3" fmla="*/ 0 h 54"/>
                <a:gd name="T4" fmla="*/ 0 w 53"/>
                <a:gd name="T5" fmla="*/ 12 h 54"/>
                <a:gd name="T6" fmla="*/ 0 w 53"/>
                <a:gd name="T7" fmla="*/ 43 h 54"/>
                <a:gd name="T8" fmla="*/ 11 w 53"/>
                <a:gd name="T9" fmla="*/ 54 h 54"/>
                <a:gd name="T10" fmla="*/ 42 w 53"/>
                <a:gd name="T11" fmla="*/ 54 h 54"/>
                <a:gd name="T12" fmla="*/ 53 w 53"/>
                <a:gd name="T13" fmla="*/ 43 h 54"/>
                <a:gd name="T14" fmla="*/ 53 w 53"/>
                <a:gd name="T15" fmla="*/ 12 h 54"/>
                <a:gd name="T16" fmla="*/ 42 w 53"/>
                <a:gd name="T1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54">
                  <a:moveTo>
                    <a:pt x="42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9"/>
                    <a:pt x="5" y="54"/>
                    <a:pt x="11" y="54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8" y="54"/>
                    <a:pt x="53" y="49"/>
                    <a:pt x="53" y="43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6"/>
                    <a:pt x="48" y="0"/>
                    <a:pt x="42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5"/>
            <p:cNvSpPr>
              <a:spLocks/>
            </p:cNvSpPr>
            <p:nvPr/>
          </p:nvSpPr>
          <p:spPr bwMode="auto">
            <a:xfrm>
              <a:off x="6740" y="2089"/>
              <a:ext cx="131" cy="133"/>
            </a:xfrm>
            <a:custGeom>
              <a:avLst/>
              <a:gdLst>
                <a:gd name="T0" fmla="*/ 14 w 66"/>
                <a:gd name="T1" fmla="*/ 67 h 67"/>
                <a:gd name="T2" fmla="*/ 52 w 66"/>
                <a:gd name="T3" fmla="*/ 67 h 67"/>
                <a:gd name="T4" fmla="*/ 66 w 66"/>
                <a:gd name="T5" fmla="*/ 53 h 67"/>
                <a:gd name="T6" fmla="*/ 66 w 66"/>
                <a:gd name="T7" fmla="*/ 15 h 67"/>
                <a:gd name="T8" fmla="*/ 52 w 66"/>
                <a:gd name="T9" fmla="*/ 0 h 67"/>
                <a:gd name="T10" fmla="*/ 14 w 66"/>
                <a:gd name="T11" fmla="*/ 0 h 67"/>
                <a:gd name="T12" fmla="*/ 0 w 66"/>
                <a:gd name="T13" fmla="*/ 15 h 67"/>
                <a:gd name="T14" fmla="*/ 0 w 66"/>
                <a:gd name="T15" fmla="*/ 53 h 67"/>
                <a:gd name="T16" fmla="*/ 14 w 66"/>
                <a:gd name="T1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67">
                  <a:moveTo>
                    <a:pt x="14" y="67"/>
                  </a:moveTo>
                  <a:cubicBezTo>
                    <a:pt x="52" y="67"/>
                    <a:pt x="52" y="67"/>
                    <a:pt x="52" y="67"/>
                  </a:cubicBezTo>
                  <a:cubicBezTo>
                    <a:pt x="60" y="67"/>
                    <a:pt x="66" y="61"/>
                    <a:pt x="66" y="53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7"/>
                    <a:pt x="60" y="0"/>
                    <a:pt x="5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61"/>
                    <a:pt x="6" y="67"/>
                    <a:pt x="14" y="67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6"/>
            <p:cNvSpPr>
              <a:spLocks/>
            </p:cNvSpPr>
            <p:nvPr/>
          </p:nvSpPr>
          <p:spPr bwMode="auto">
            <a:xfrm>
              <a:off x="6740" y="2248"/>
              <a:ext cx="54" cy="55"/>
            </a:xfrm>
            <a:custGeom>
              <a:avLst/>
              <a:gdLst>
                <a:gd name="T0" fmla="*/ 21 w 27"/>
                <a:gd name="T1" fmla="*/ 0 h 28"/>
                <a:gd name="T2" fmla="*/ 5 w 27"/>
                <a:gd name="T3" fmla="*/ 0 h 28"/>
                <a:gd name="T4" fmla="*/ 0 w 27"/>
                <a:gd name="T5" fmla="*/ 6 h 28"/>
                <a:gd name="T6" fmla="*/ 0 w 27"/>
                <a:gd name="T7" fmla="*/ 22 h 28"/>
                <a:gd name="T8" fmla="*/ 5 w 27"/>
                <a:gd name="T9" fmla="*/ 28 h 28"/>
                <a:gd name="T10" fmla="*/ 21 w 27"/>
                <a:gd name="T11" fmla="*/ 28 h 28"/>
                <a:gd name="T12" fmla="*/ 27 w 27"/>
                <a:gd name="T13" fmla="*/ 22 h 28"/>
                <a:gd name="T14" fmla="*/ 27 w 27"/>
                <a:gd name="T15" fmla="*/ 6 h 28"/>
                <a:gd name="T16" fmla="*/ 21 w 27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28">
                  <a:moveTo>
                    <a:pt x="2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8"/>
                    <a:pt x="5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4" y="28"/>
                    <a:pt x="27" y="25"/>
                    <a:pt x="27" y="22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3"/>
                    <a:pt x="24" y="0"/>
                    <a:pt x="21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7"/>
            <p:cNvSpPr>
              <a:spLocks/>
            </p:cNvSpPr>
            <p:nvPr/>
          </p:nvSpPr>
          <p:spPr bwMode="auto">
            <a:xfrm>
              <a:off x="6647" y="2295"/>
              <a:ext cx="67" cy="68"/>
            </a:xfrm>
            <a:custGeom>
              <a:avLst/>
              <a:gdLst>
                <a:gd name="T0" fmla="*/ 27 w 34"/>
                <a:gd name="T1" fmla="*/ 0 h 34"/>
                <a:gd name="T2" fmla="*/ 7 w 34"/>
                <a:gd name="T3" fmla="*/ 0 h 34"/>
                <a:gd name="T4" fmla="*/ 0 w 34"/>
                <a:gd name="T5" fmla="*/ 8 h 34"/>
                <a:gd name="T6" fmla="*/ 0 w 34"/>
                <a:gd name="T7" fmla="*/ 27 h 34"/>
                <a:gd name="T8" fmla="*/ 7 w 34"/>
                <a:gd name="T9" fmla="*/ 34 h 34"/>
                <a:gd name="T10" fmla="*/ 27 w 34"/>
                <a:gd name="T11" fmla="*/ 34 h 34"/>
                <a:gd name="T12" fmla="*/ 34 w 34"/>
                <a:gd name="T13" fmla="*/ 27 h 34"/>
                <a:gd name="T14" fmla="*/ 34 w 34"/>
                <a:gd name="T15" fmla="*/ 8 h 34"/>
                <a:gd name="T16" fmla="*/ 27 w 34"/>
                <a:gd name="T1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4">
                  <a:moveTo>
                    <a:pt x="2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31"/>
                    <a:pt x="3" y="34"/>
                    <a:pt x="7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31" y="34"/>
                    <a:pt x="34" y="31"/>
                    <a:pt x="34" y="27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1" y="0"/>
                    <a:pt x="27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8"/>
            <p:cNvSpPr>
              <a:spLocks/>
            </p:cNvSpPr>
            <p:nvPr/>
          </p:nvSpPr>
          <p:spPr bwMode="auto">
            <a:xfrm>
              <a:off x="6846" y="2001"/>
              <a:ext cx="67" cy="68"/>
            </a:xfrm>
            <a:custGeom>
              <a:avLst/>
              <a:gdLst>
                <a:gd name="T0" fmla="*/ 7 w 34"/>
                <a:gd name="T1" fmla="*/ 34 h 34"/>
                <a:gd name="T2" fmla="*/ 27 w 34"/>
                <a:gd name="T3" fmla="*/ 34 h 34"/>
                <a:gd name="T4" fmla="*/ 34 w 34"/>
                <a:gd name="T5" fmla="*/ 27 h 34"/>
                <a:gd name="T6" fmla="*/ 34 w 34"/>
                <a:gd name="T7" fmla="*/ 8 h 34"/>
                <a:gd name="T8" fmla="*/ 27 w 34"/>
                <a:gd name="T9" fmla="*/ 0 h 34"/>
                <a:gd name="T10" fmla="*/ 7 w 34"/>
                <a:gd name="T11" fmla="*/ 0 h 34"/>
                <a:gd name="T12" fmla="*/ 0 w 34"/>
                <a:gd name="T13" fmla="*/ 8 h 34"/>
                <a:gd name="T14" fmla="*/ 0 w 34"/>
                <a:gd name="T15" fmla="*/ 27 h 34"/>
                <a:gd name="T16" fmla="*/ 7 w 34"/>
                <a:gd name="T1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4">
                  <a:moveTo>
                    <a:pt x="7" y="34"/>
                  </a:moveTo>
                  <a:cubicBezTo>
                    <a:pt x="27" y="34"/>
                    <a:pt x="27" y="34"/>
                    <a:pt x="27" y="34"/>
                  </a:cubicBezTo>
                  <a:cubicBezTo>
                    <a:pt x="31" y="34"/>
                    <a:pt x="34" y="31"/>
                    <a:pt x="34" y="27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1" y="0"/>
                    <a:pt x="2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31"/>
                    <a:pt x="3" y="34"/>
                    <a:pt x="7" y="3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9"/>
            <p:cNvSpPr>
              <a:spLocks/>
            </p:cNvSpPr>
            <p:nvPr/>
          </p:nvSpPr>
          <p:spPr bwMode="auto">
            <a:xfrm>
              <a:off x="6822" y="2250"/>
              <a:ext cx="95" cy="93"/>
            </a:xfrm>
            <a:custGeom>
              <a:avLst/>
              <a:gdLst>
                <a:gd name="T0" fmla="*/ 38 w 48"/>
                <a:gd name="T1" fmla="*/ 0 h 47"/>
                <a:gd name="T2" fmla="*/ 10 w 48"/>
                <a:gd name="T3" fmla="*/ 0 h 47"/>
                <a:gd name="T4" fmla="*/ 0 w 48"/>
                <a:gd name="T5" fmla="*/ 10 h 47"/>
                <a:gd name="T6" fmla="*/ 0 w 48"/>
                <a:gd name="T7" fmla="*/ 37 h 47"/>
                <a:gd name="T8" fmla="*/ 10 w 48"/>
                <a:gd name="T9" fmla="*/ 47 h 47"/>
                <a:gd name="T10" fmla="*/ 38 w 48"/>
                <a:gd name="T11" fmla="*/ 47 h 47"/>
                <a:gd name="T12" fmla="*/ 48 w 48"/>
                <a:gd name="T13" fmla="*/ 37 h 47"/>
                <a:gd name="T14" fmla="*/ 48 w 48"/>
                <a:gd name="T15" fmla="*/ 10 h 47"/>
                <a:gd name="T16" fmla="*/ 38 w 48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47">
                  <a:moveTo>
                    <a:pt x="3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3"/>
                    <a:pt x="4" y="47"/>
                    <a:pt x="10" y="47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43" y="47"/>
                    <a:pt x="48" y="43"/>
                    <a:pt x="48" y="37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4"/>
                    <a:pt x="43" y="0"/>
                    <a:pt x="38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80"/>
            <p:cNvSpPr>
              <a:spLocks/>
            </p:cNvSpPr>
            <p:nvPr/>
          </p:nvSpPr>
          <p:spPr bwMode="auto">
            <a:xfrm>
              <a:off x="6504" y="2021"/>
              <a:ext cx="47" cy="48"/>
            </a:xfrm>
            <a:custGeom>
              <a:avLst/>
              <a:gdLst>
                <a:gd name="T0" fmla="*/ 5 w 24"/>
                <a:gd name="T1" fmla="*/ 24 h 24"/>
                <a:gd name="T2" fmla="*/ 19 w 24"/>
                <a:gd name="T3" fmla="*/ 24 h 24"/>
                <a:gd name="T4" fmla="*/ 24 w 24"/>
                <a:gd name="T5" fmla="*/ 19 h 24"/>
                <a:gd name="T6" fmla="*/ 24 w 24"/>
                <a:gd name="T7" fmla="*/ 5 h 24"/>
                <a:gd name="T8" fmla="*/ 19 w 24"/>
                <a:gd name="T9" fmla="*/ 0 h 24"/>
                <a:gd name="T10" fmla="*/ 5 w 24"/>
                <a:gd name="T11" fmla="*/ 0 h 24"/>
                <a:gd name="T12" fmla="*/ 0 w 24"/>
                <a:gd name="T13" fmla="*/ 5 h 24"/>
                <a:gd name="T14" fmla="*/ 0 w 24"/>
                <a:gd name="T15" fmla="*/ 19 h 24"/>
                <a:gd name="T16" fmla="*/ 5 w 24"/>
                <a:gd name="T1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4">
                  <a:moveTo>
                    <a:pt x="5" y="24"/>
                  </a:moveTo>
                  <a:cubicBezTo>
                    <a:pt x="19" y="24"/>
                    <a:pt x="19" y="24"/>
                    <a:pt x="19" y="24"/>
                  </a:cubicBezTo>
                  <a:cubicBezTo>
                    <a:pt x="22" y="24"/>
                    <a:pt x="24" y="22"/>
                    <a:pt x="24" y="19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2"/>
                    <a:pt x="22" y="0"/>
                    <a:pt x="1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2"/>
                    <a:pt x="2" y="24"/>
                    <a:pt x="5" y="2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81"/>
            <p:cNvSpPr>
              <a:spLocks/>
            </p:cNvSpPr>
            <p:nvPr/>
          </p:nvSpPr>
          <p:spPr bwMode="auto">
            <a:xfrm>
              <a:off x="6504" y="2291"/>
              <a:ext cx="47" cy="48"/>
            </a:xfrm>
            <a:custGeom>
              <a:avLst/>
              <a:gdLst>
                <a:gd name="T0" fmla="*/ 19 w 24"/>
                <a:gd name="T1" fmla="*/ 0 h 24"/>
                <a:gd name="T2" fmla="*/ 5 w 24"/>
                <a:gd name="T3" fmla="*/ 0 h 24"/>
                <a:gd name="T4" fmla="*/ 0 w 24"/>
                <a:gd name="T5" fmla="*/ 5 h 24"/>
                <a:gd name="T6" fmla="*/ 0 w 24"/>
                <a:gd name="T7" fmla="*/ 19 h 24"/>
                <a:gd name="T8" fmla="*/ 5 w 24"/>
                <a:gd name="T9" fmla="*/ 24 h 24"/>
                <a:gd name="T10" fmla="*/ 19 w 24"/>
                <a:gd name="T11" fmla="*/ 24 h 24"/>
                <a:gd name="T12" fmla="*/ 24 w 24"/>
                <a:gd name="T13" fmla="*/ 19 h 24"/>
                <a:gd name="T14" fmla="*/ 24 w 24"/>
                <a:gd name="T15" fmla="*/ 5 h 24"/>
                <a:gd name="T16" fmla="*/ 19 w 24"/>
                <a:gd name="T1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4">
                  <a:moveTo>
                    <a:pt x="19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2"/>
                    <a:pt x="2" y="24"/>
                    <a:pt x="5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2" y="24"/>
                    <a:pt x="24" y="22"/>
                    <a:pt x="24" y="19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2"/>
                    <a:pt x="22" y="0"/>
                    <a:pt x="19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2"/>
            <p:cNvSpPr>
              <a:spLocks/>
            </p:cNvSpPr>
            <p:nvPr/>
          </p:nvSpPr>
          <p:spPr bwMode="auto">
            <a:xfrm>
              <a:off x="6742" y="2017"/>
              <a:ext cx="50" cy="50"/>
            </a:xfrm>
            <a:custGeom>
              <a:avLst/>
              <a:gdLst>
                <a:gd name="T0" fmla="*/ 5 w 25"/>
                <a:gd name="T1" fmla="*/ 25 h 25"/>
                <a:gd name="T2" fmla="*/ 20 w 25"/>
                <a:gd name="T3" fmla="*/ 25 h 25"/>
                <a:gd name="T4" fmla="*/ 25 w 25"/>
                <a:gd name="T5" fmla="*/ 20 h 25"/>
                <a:gd name="T6" fmla="*/ 25 w 25"/>
                <a:gd name="T7" fmla="*/ 6 h 25"/>
                <a:gd name="T8" fmla="*/ 20 w 25"/>
                <a:gd name="T9" fmla="*/ 0 h 25"/>
                <a:gd name="T10" fmla="*/ 5 w 25"/>
                <a:gd name="T11" fmla="*/ 0 h 25"/>
                <a:gd name="T12" fmla="*/ 0 w 25"/>
                <a:gd name="T13" fmla="*/ 6 h 25"/>
                <a:gd name="T14" fmla="*/ 0 w 25"/>
                <a:gd name="T15" fmla="*/ 20 h 25"/>
                <a:gd name="T16" fmla="*/ 5 w 25"/>
                <a:gd name="T1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5" y="25"/>
                  </a:moveTo>
                  <a:cubicBezTo>
                    <a:pt x="20" y="25"/>
                    <a:pt x="20" y="25"/>
                    <a:pt x="20" y="25"/>
                  </a:cubicBezTo>
                  <a:cubicBezTo>
                    <a:pt x="22" y="25"/>
                    <a:pt x="25" y="23"/>
                    <a:pt x="25" y="2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3"/>
                    <a:pt x="22" y="0"/>
                    <a:pt x="2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3"/>
                    <a:pt x="3" y="25"/>
                    <a:pt x="5" y="25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3"/>
            <p:cNvSpPr>
              <a:spLocks/>
            </p:cNvSpPr>
            <p:nvPr/>
          </p:nvSpPr>
          <p:spPr bwMode="auto">
            <a:xfrm>
              <a:off x="6887" y="2363"/>
              <a:ext cx="28" cy="28"/>
            </a:xfrm>
            <a:custGeom>
              <a:avLst/>
              <a:gdLst>
                <a:gd name="T0" fmla="*/ 12 w 14"/>
                <a:gd name="T1" fmla="*/ 0 h 14"/>
                <a:gd name="T2" fmla="*/ 3 w 14"/>
                <a:gd name="T3" fmla="*/ 0 h 14"/>
                <a:gd name="T4" fmla="*/ 0 w 14"/>
                <a:gd name="T5" fmla="*/ 3 h 14"/>
                <a:gd name="T6" fmla="*/ 0 w 14"/>
                <a:gd name="T7" fmla="*/ 11 h 14"/>
                <a:gd name="T8" fmla="*/ 3 w 14"/>
                <a:gd name="T9" fmla="*/ 14 h 14"/>
                <a:gd name="T10" fmla="*/ 12 w 14"/>
                <a:gd name="T11" fmla="*/ 14 h 14"/>
                <a:gd name="T12" fmla="*/ 14 w 14"/>
                <a:gd name="T13" fmla="*/ 11 h 14"/>
                <a:gd name="T14" fmla="*/ 14 w 14"/>
                <a:gd name="T15" fmla="*/ 3 h 14"/>
                <a:gd name="T16" fmla="*/ 12 w 14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12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2" y="14"/>
                    <a:pt x="3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4"/>
                    <a:pt x="14" y="13"/>
                    <a:pt x="14" y="11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1"/>
                    <a:pt x="13" y="0"/>
                    <a:pt x="12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4"/>
            <p:cNvSpPr>
              <a:spLocks/>
            </p:cNvSpPr>
            <p:nvPr/>
          </p:nvSpPr>
          <p:spPr bwMode="auto">
            <a:xfrm>
              <a:off x="6593" y="2331"/>
              <a:ext cx="28" cy="28"/>
            </a:xfrm>
            <a:custGeom>
              <a:avLst/>
              <a:gdLst>
                <a:gd name="T0" fmla="*/ 12 w 14"/>
                <a:gd name="T1" fmla="*/ 0 h 14"/>
                <a:gd name="T2" fmla="*/ 3 w 14"/>
                <a:gd name="T3" fmla="*/ 0 h 14"/>
                <a:gd name="T4" fmla="*/ 0 w 14"/>
                <a:gd name="T5" fmla="*/ 3 h 14"/>
                <a:gd name="T6" fmla="*/ 0 w 14"/>
                <a:gd name="T7" fmla="*/ 11 h 14"/>
                <a:gd name="T8" fmla="*/ 3 w 14"/>
                <a:gd name="T9" fmla="*/ 14 h 14"/>
                <a:gd name="T10" fmla="*/ 12 w 14"/>
                <a:gd name="T11" fmla="*/ 14 h 14"/>
                <a:gd name="T12" fmla="*/ 14 w 14"/>
                <a:gd name="T13" fmla="*/ 11 h 14"/>
                <a:gd name="T14" fmla="*/ 14 w 14"/>
                <a:gd name="T15" fmla="*/ 3 h 14"/>
                <a:gd name="T16" fmla="*/ 12 w 14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12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2" y="14"/>
                    <a:pt x="3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4"/>
                    <a:pt x="14" y="13"/>
                    <a:pt x="14" y="11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1"/>
                    <a:pt x="13" y="0"/>
                    <a:pt x="12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5"/>
            <p:cNvSpPr>
              <a:spLocks/>
            </p:cNvSpPr>
            <p:nvPr/>
          </p:nvSpPr>
          <p:spPr bwMode="auto">
            <a:xfrm>
              <a:off x="938" y="3255"/>
              <a:ext cx="87" cy="38"/>
            </a:xfrm>
            <a:custGeom>
              <a:avLst/>
              <a:gdLst>
                <a:gd name="T0" fmla="*/ 0 w 44"/>
                <a:gd name="T1" fmla="*/ 13 h 19"/>
                <a:gd name="T2" fmla="*/ 6 w 44"/>
                <a:gd name="T3" fmla="*/ 19 h 19"/>
                <a:gd name="T4" fmla="*/ 38 w 44"/>
                <a:gd name="T5" fmla="*/ 19 h 19"/>
                <a:gd name="T6" fmla="*/ 44 w 44"/>
                <a:gd name="T7" fmla="*/ 13 h 19"/>
                <a:gd name="T8" fmla="*/ 0 w 44"/>
                <a:gd name="T9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0" y="13"/>
                  </a:moveTo>
                  <a:cubicBezTo>
                    <a:pt x="6" y="19"/>
                    <a:pt x="6" y="19"/>
                    <a:pt x="6" y="19"/>
                  </a:cubicBezTo>
                  <a:cubicBezTo>
                    <a:pt x="16" y="9"/>
                    <a:pt x="28" y="9"/>
                    <a:pt x="38" y="19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30" y="0"/>
                    <a:pt x="14" y="0"/>
                    <a:pt x="0" y="13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6"/>
            <p:cNvSpPr>
              <a:spLocks/>
            </p:cNvSpPr>
            <p:nvPr/>
          </p:nvSpPr>
          <p:spPr bwMode="auto">
            <a:xfrm>
              <a:off x="886" y="3154"/>
              <a:ext cx="191" cy="70"/>
            </a:xfrm>
            <a:custGeom>
              <a:avLst/>
              <a:gdLst>
                <a:gd name="T0" fmla="*/ 0 w 96"/>
                <a:gd name="T1" fmla="*/ 30 h 35"/>
                <a:gd name="T2" fmla="*/ 6 w 96"/>
                <a:gd name="T3" fmla="*/ 35 h 35"/>
                <a:gd name="T4" fmla="*/ 90 w 96"/>
                <a:gd name="T5" fmla="*/ 35 h 35"/>
                <a:gd name="T6" fmla="*/ 96 w 96"/>
                <a:gd name="T7" fmla="*/ 30 h 35"/>
                <a:gd name="T8" fmla="*/ 0 w 96"/>
                <a:gd name="T9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35">
                  <a:moveTo>
                    <a:pt x="0" y="30"/>
                  </a:moveTo>
                  <a:cubicBezTo>
                    <a:pt x="6" y="35"/>
                    <a:pt x="6" y="35"/>
                    <a:pt x="6" y="35"/>
                  </a:cubicBezTo>
                  <a:cubicBezTo>
                    <a:pt x="33" y="8"/>
                    <a:pt x="63" y="8"/>
                    <a:pt x="90" y="35"/>
                  </a:cubicBezTo>
                  <a:cubicBezTo>
                    <a:pt x="96" y="30"/>
                    <a:pt x="96" y="30"/>
                    <a:pt x="96" y="30"/>
                  </a:cubicBezTo>
                  <a:cubicBezTo>
                    <a:pt x="66" y="0"/>
                    <a:pt x="30" y="0"/>
                    <a:pt x="0" y="3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7"/>
            <p:cNvSpPr>
              <a:spLocks/>
            </p:cNvSpPr>
            <p:nvPr/>
          </p:nvSpPr>
          <p:spPr bwMode="auto">
            <a:xfrm>
              <a:off x="818" y="3070"/>
              <a:ext cx="326" cy="88"/>
            </a:xfrm>
            <a:custGeom>
              <a:avLst/>
              <a:gdLst>
                <a:gd name="T0" fmla="*/ 0 w 164"/>
                <a:gd name="T1" fmla="*/ 38 h 44"/>
                <a:gd name="T2" fmla="*/ 6 w 164"/>
                <a:gd name="T3" fmla="*/ 44 h 44"/>
                <a:gd name="T4" fmla="*/ 82 w 164"/>
                <a:gd name="T5" fmla="*/ 8 h 44"/>
                <a:gd name="T6" fmla="*/ 158 w 164"/>
                <a:gd name="T7" fmla="*/ 44 h 44"/>
                <a:gd name="T8" fmla="*/ 164 w 164"/>
                <a:gd name="T9" fmla="*/ 38 h 44"/>
                <a:gd name="T10" fmla="*/ 82 w 164"/>
                <a:gd name="T11" fmla="*/ 0 h 44"/>
                <a:gd name="T12" fmla="*/ 0 w 164"/>
                <a:gd name="T13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4" h="44">
                  <a:moveTo>
                    <a:pt x="0" y="38"/>
                  </a:moveTo>
                  <a:cubicBezTo>
                    <a:pt x="6" y="44"/>
                    <a:pt x="6" y="44"/>
                    <a:pt x="6" y="44"/>
                  </a:cubicBezTo>
                  <a:cubicBezTo>
                    <a:pt x="30" y="20"/>
                    <a:pt x="56" y="8"/>
                    <a:pt x="82" y="8"/>
                  </a:cubicBezTo>
                  <a:cubicBezTo>
                    <a:pt x="108" y="8"/>
                    <a:pt x="134" y="20"/>
                    <a:pt x="158" y="44"/>
                  </a:cubicBezTo>
                  <a:cubicBezTo>
                    <a:pt x="164" y="38"/>
                    <a:pt x="164" y="38"/>
                    <a:pt x="164" y="38"/>
                  </a:cubicBezTo>
                  <a:cubicBezTo>
                    <a:pt x="138" y="13"/>
                    <a:pt x="110" y="0"/>
                    <a:pt x="82" y="0"/>
                  </a:cubicBezTo>
                  <a:cubicBezTo>
                    <a:pt x="54" y="0"/>
                    <a:pt x="26" y="13"/>
                    <a:pt x="0" y="3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8"/>
            <p:cNvSpPr>
              <a:spLocks/>
            </p:cNvSpPr>
            <p:nvPr/>
          </p:nvSpPr>
          <p:spPr bwMode="auto">
            <a:xfrm>
              <a:off x="755" y="2969"/>
              <a:ext cx="453" cy="119"/>
            </a:xfrm>
            <a:custGeom>
              <a:avLst/>
              <a:gdLst>
                <a:gd name="T0" fmla="*/ 114 w 228"/>
                <a:gd name="T1" fmla="*/ 0 h 60"/>
                <a:gd name="T2" fmla="*/ 0 w 228"/>
                <a:gd name="T3" fmla="*/ 54 h 60"/>
                <a:gd name="T4" fmla="*/ 5 w 228"/>
                <a:gd name="T5" fmla="*/ 60 h 60"/>
                <a:gd name="T6" fmla="*/ 114 w 228"/>
                <a:gd name="T7" fmla="*/ 8 h 60"/>
                <a:gd name="T8" fmla="*/ 223 w 228"/>
                <a:gd name="T9" fmla="*/ 60 h 60"/>
                <a:gd name="T10" fmla="*/ 228 w 228"/>
                <a:gd name="T11" fmla="*/ 54 h 60"/>
                <a:gd name="T12" fmla="*/ 114 w 228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8" h="60">
                  <a:moveTo>
                    <a:pt x="114" y="0"/>
                  </a:moveTo>
                  <a:cubicBezTo>
                    <a:pt x="75" y="0"/>
                    <a:pt x="35" y="19"/>
                    <a:pt x="0" y="54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40" y="25"/>
                    <a:pt x="76" y="8"/>
                    <a:pt x="114" y="8"/>
                  </a:cubicBezTo>
                  <a:cubicBezTo>
                    <a:pt x="152" y="8"/>
                    <a:pt x="188" y="25"/>
                    <a:pt x="223" y="60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193" y="19"/>
                    <a:pt x="153" y="0"/>
                    <a:pt x="114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9"/>
            <p:cNvSpPr>
              <a:spLocks/>
            </p:cNvSpPr>
            <p:nvPr/>
          </p:nvSpPr>
          <p:spPr bwMode="auto">
            <a:xfrm>
              <a:off x="1907" y="3226"/>
              <a:ext cx="66" cy="31"/>
            </a:xfrm>
            <a:custGeom>
              <a:avLst/>
              <a:gdLst>
                <a:gd name="T0" fmla="*/ 0 w 33"/>
                <a:gd name="T1" fmla="*/ 10 h 16"/>
                <a:gd name="T2" fmla="*/ 6 w 33"/>
                <a:gd name="T3" fmla="*/ 16 h 16"/>
                <a:gd name="T4" fmla="*/ 27 w 33"/>
                <a:gd name="T5" fmla="*/ 16 h 16"/>
                <a:gd name="T6" fmla="*/ 33 w 33"/>
                <a:gd name="T7" fmla="*/ 10 h 16"/>
                <a:gd name="T8" fmla="*/ 0 w 33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6">
                  <a:moveTo>
                    <a:pt x="0" y="10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13" y="9"/>
                    <a:pt x="20" y="9"/>
                    <a:pt x="27" y="16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23" y="0"/>
                    <a:pt x="10" y="0"/>
                    <a:pt x="0" y="1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90"/>
            <p:cNvSpPr>
              <a:spLocks/>
            </p:cNvSpPr>
            <p:nvPr/>
          </p:nvSpPr>
          <p:spPr bwMode="auto">
            <a:xfrm>
              <a:off x="1872" y="3154"/>
              <a:ext cx="137" cy="54"/>
            </a:xfrm>
            <a:custGeom>
              <a:avLst/>
              <a:gdLst>
                <a:gd name="T0" fmla="*/ 0 w 69"/>
                <a:gd name="T1" fmla="*/ 22 h 27"/>
                <a:gd name="T2" fmla="*/ 5 w 69"/>
                <a:gd name="T3" fmla="*/ 27 h 27"/>
                <a:gd name="T4" fmla="*/ 63 w 69"/>
                <a:gd name="T5" fmla="*/ 27 h 27"/>
                <a:gd name="T6" fmla="*/ 69 w 69"/>
                <a:gd name="T7" fmla="*/ 22 h 27"/>
                <a:gd name="T8" fmla="*/ 0 w 69"/>
                <a:gd name="T9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27">
                  <a:moveTo>
                    <a:pt x="0" y="22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4" y="9"/>
                    <a:pt x="45" y="9"/>
                    <a:pt x="63" y="27"/>
                  </a:cubicBezTo>
                  <a:cubicBezTo>
                    <a:pt x="69" y="22"/>
                    <a:pt x="69" y="22"/>
                    <a:pt x="69" y="22"/>
                  </a:cubicBezTo>
                  <a:cubicBezTo>
                    <a:pt x="47" y="0"/>
                    <a:pt x="21" y="0"/>
                    <a:pt x="0" y="2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91"/>
            <p:cNvSpPr>
              <a:spLocks/>
            </p:cNvSpPr>
            <p:nvPr/>
          </p:nvSpPr>
          <p:spPr bwMode="auto">
            <a:xfrm>
              <a:off x="1824" y="3096"/>
              <a:ext cx="232" cy="66"/>
            </a:xfrm>
            <a:custGeom>
              <a:avLst/>
              <a:gdLst>
                <a:gd name="T0" fmla="*/ 0 w 117"/>
                <a:gd name="T1" fmla="*/ 27 h 33"/>
                <a:gd name="T2" fmla="*/ 5 w 117"/>
                <a:gd name="T3" fmla="*/ 33 h 33"/>
                <a:gd name="T4" fmla="*/ 58 w 117"/>
                <a:gd name="T5" fmla="*/ 8 h 33"/>
                <a:gd name="T6" fmla="*/ 111 w 117"/>
                <a:gd name="T7" fmla="*/ 33 h 33"/>
                <a:gd name="T8" fmla="*/ 117 w 117"/>
                <a:gd name="T9" fmla="*/ 27 h 33"/>
                <a:gd name="T10" fmla="*/ 58 w 117"/>
                <a:gd name="T11" fmla="*/ 0 h 33"/>
                <a:gd name="T12" fmla="*/ 0 w 117"/>
                <a:gd name="T13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33">
                  <a:moveTo>
                    <a:pt x="0" y="27"/>
                  </a:moveTo>
                  <a:cubicBezTo>
                    <a:pt x="5" y="33"/>
                    <a:pt x="5" y="33"/>
                    <a:pt x="5" y="33"/>
                  </a:cubicBezTo>
                  <a:cubicBezTo>
                    <a:pt x="22" y="16"/>
                    <a:pt x="40" y="8"/>
                    <a:pt x="58" y="8"/>
                  </a:cubicBezTo>
                  <a:cubicBezTo>
                    <a:pt x="77" y="8"/>
                    <a:pt x="95" y="16"/>
                    <a:pt x="111" y="33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99" y="9"/>
                    <a:pt x="79" y="0"/>
                    <a:pt x="58" y="0"/>
                  </a:cubicBezTo>
                  <a:cubicBezTo>
                    <a:pt x="38" y="0"/>
                    <a:pt x="18" y="9"/>
                    <a:pt x="0" y="27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92"/>
            <p:cNvSpPr>
              <a:spLocks/>
            </p:cNvSpPr>
            <p:nvPr/>
          </p:nvSpPr>
          <p:spPr bwMode="auto">
            <a:xfrm>
              <a:off x="1778" y="3025"/>
              <a:ext cx="324" cy="87"/>
            </a:xfrm>
            <a:custGeom>
              <a:avLst/>
              <a:gdLst>
                <a:gd name="T0" fmla="*/ 81 w 163"/>
                <a:gd name="T1" fmla="*/ 0 h 44"/>
                <a:gd name="T2" fmla="*/ 0 w 163"/>
                <a:gd name="T3" fmla="*/ 38 h 44"/>
                <a:gd name="T4" fmla="*/ 5 w 163"/>
                <a:gd name="T5" fmla="*/ 44 h 44"/>
                <a:gd name="T6" fmla="*/ 81 w 163"/>
                <a:gd name="T7" fmla="*/ 8 h 44"/>
                <a:gd name="T8" fmla="*/ 158 w 163"/>
                <a:gd name="T9" fmla="*/ 44 h 44"/>
                <a:gd name="T10" fmla="*/ 163 w 163"/>
                <a:gd name="T11" fmla="*/ 38 h 44"/>
                <a:gd name="T12" fmla="*/ 81 w 163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3" h="44">
                  <a:moveTo>
                    <a:pt x="81" y="0"/>
                  </a:moveTo>
                  <a:cubicBezTo>
                    <a:pt x="53" y="0"/>
                    <a:pt x="25" y="13"/>
                    <a:pt x="0" y="38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29" y="20"/>
                    <a:pt x="55" y="8"/>
                    <a:pt x="81" y="8"/>
                  </a:cubicBezTo>
                  <a:cubicBezTo>
                    <a:pt x="108" y="8"/>
                    <a:pt x="133" y="20"/>
                    <a:pt x="158" y="44"/>
                  </a:cubicBezTo>
                  <a:cubicBezTo>
                    <a:pt x="163" y="38"/>
                    <a:pt x="163" y="38"/>
                    <a:pt x="163" y="38"/>
                  </a:cubicBezTo>
                  <a:cubicBezTo>
                    <a:pt x="138" y="13"/>
                    <a:pt x="110" y="0"/>
                    <a:pt x="81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93"/>
            <p:cNvSpPr>
              <a:spLocks noEditPoints="1"/>
            </p:cNvSpPr>
            <p:nvPr/>
          </p:nvSpPr>
          <p:spPr bwMode="auto">
            <a:xfrm>
              <a:off x="1715" y="2909"/>
              <a:ext cx="453" cy="454"/>
            </a:xfrm>
            <a:custGeom>
              <a:avLst/>
              <a:gdLst>
                <a:gd name="T0" fmla="*/ 114 w 228"/>
                <a:gd name="T1" fmla="*/ 0 h 228"/>
                <a:gd name="T2" fmla="*/ 0 w 228"/>
                <a:gd name="T3" fmla="*/ 114 h 228"/>
                <a:gd name="T4" fmla="*/ 114 w 228"/>
                <a:gd name="T5" fmla="*/ 228 h 228"/>
                <a:gd name="T6" fmla="*/ 228 w 228"/>
                <a:gd name="T7" fmla="*/ 114 h 228"/>
                <a:gd name="T8" fmla="*/ 114 w 228"/>
                <a:gd name="T9" fmla="*/ 0 h 228"/>
                <a:gd name="T10" fmla="*/ 114 w 228"/>
                <a:gd name="T11" fmla="*/ 220 h 228"/>
                <a:gd name="T12" fmla="*/ 8 w 228"/>
                <a:gd name="T13" fmla="*/ 114 h 228"/>
                <a:gd name="T14" fmla="*/ 114 w 228"/>
                <a:gd name="T15" fmla="*/ 8 h 228"/>
                <a:gd name="T16" fmla="*/ 220 w 228"/>
                <a:gd name="T17" fmla="*/ 114 h 228"/>
                <a:gd name="T18" fmla="*/ 114 w 228"/>
                <a:gd name="T19" fmla="*/ 22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8" h="228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77"/>
                    <a:pt x="51" y="228"/>
                    <a:pt x="114" y="228"/>
                  </a:cubicBezTo>
                  <a:cubicBezTo>
                    <a:pt x="177" y="228"/>
                    <a:pt x="228" y="177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  <a:moveTo>
                    <a:pt x="114" y="220"/>
                  </a:moveTo>
                  <a:cubicBezTo>
                    <a:pt x="55" y="220"/>
                    <a:pt x="8" y="172"/>
                    <a:pt x="8" y="114"/>
                  </a:cubicBezTo>
                  <a:cubicBezTo>
                    <a:pt x="8" y="56"/>
                    <a:pt x="55" y="8"/>
                    <a:pt x="114" y="8"/>
                  </a:cubicBezTo>
                  <a:cubicBezTo>
                    <a:pt x="172" y="8"/>
                    <a:pt x="220" y="56"/>
                    <a:pt x="220" y="114"/>
                  </a:cubicBezTo>
                  <a:cubicBezTo>
                    <a:pt x="220" y="172"/>
                    <a:pt x="172" y="220"/>
                    <a:pt x="114" y="22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4"/>
            <p:cNvSpPr>
              <a:spLocks/>
            </p:cNvSpPr>
            <p:nvPr/>
          </p:nvSpPr>
          <p:spPr bwMode="auto">
            <a:xfrm>
              <a:off x="2736" y="2907"/>
              <a:ext cx="392" cy="263"/>
            </a:xfrm>
            <a:custGeom>
              <a:avLst/>
              <a:gdLst>
                <a:gd name="T0" fmla="*/ 195 w 197"/>
                <a:gd name="T1" fmla="*/ 2 h 132"/>
                <a:gd name="T2" fmla="*/ 190 w 197"/>
                <a:gd name="T3" fmla="*/ 2 h 132"/>
                <a:gd name="T4" fmla="*/ 72 w 197"/>
                <a:gd name="T5" fmla="*/ 123 h 132"/>
                <a:gd name="T6" fmla="*/ 7 w 197"/>
                <a:gd name="T7" fmla="*/ 65 h 132"/>
                <a:gd name="T8" fmla="*/ 1 w 197"/>
                <a:gd name="T9" fmla="*/ 66 h 132"/>
                <a:gd name="T10" fmla="*/ 2 w 197"/>
                <a:gd name="T11" fmla="*/ 71 h 132"/>
                <a:gd name="T12" fmla="*/ 70 w 197"/>
                <a:gd name="T13" fmla="*/ 131 h 132"/>
                <a:gd name="T14" fmla="*/ 73 w 197"/>
                <a:gd name="T15" fmla="*/ 132 h 132"/>
                <a:gd name="T16" fmla="*/ 76 w 197"/>
                <a:gd name="T17" fmla="*/ 131 h 132"/>
                <a:gd name="T18" fmla="*/ 195 w 197"/>
                <a:gd name="T19" fmla="*/ 7 h 132"/>
                <a:gd name="T20" fmla="*/ 195 w 197"/>
                <a:gd name="T21" fmla="*/ 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7" h="132">
                  <a:moveTo>
                    <a:pt x="195" y="2"/>
                  </a:moveTo>
                  <a:cubicBezTo>
                    <a:pt x="194" y="0"/>
                    <a:pt x="191" y="0"/>
                    <a:pt x="190" y="2"/>
                  </a:cubicBezTo>
                  <a:cubicBezTo>
                    <a:pt x="72" y="123"/>
                    <a:pt x="72" y="123"/>
                    <a:pt x="72" y="123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5" y="64"/>
                    <a:pt x="3" y="64"/>
                    <a:pt x="1" y="66"/>
                  </a:cubicBezTo>
                  <a:cubicBezTo>
                    <a:pt x="0" y="68"/>
                    <a:pt x="0" y="70"/>
                    <a:pt x="2" y="71"/>
                  </a:cubicBezTo>
                  <a:cubicBezTo>
                    <a:pt x="70" y="131"/>
                    <a:pt x="70" y="131"/>
                    <a:pt x="70" y="131"/>
                  </a:cubicBezTo>
                  <a:cubicBezTo>
                    <a:pt x="71" y="132"/>
                    <a:pt x="72" y="132"/>
                    <a:pt x="73" y="132"/>
                  </a:cubicBezTo>
                  <a:cubicBezTo>
                    <a:pt x="74" y="132"/>
                    <a:pt x="75" y="132"/>
                    <a:pt x="76" y="131"/>
                  </a:cubicBezTo>
                  <a:cubicBezTo>
                    <a:pt x="195" y="7"/>
                    <a:pt x="195" y="7"/>
                    <a:pt x="195" y="7"/>
                  </a:cubicBezTo>
                  <a:cubicBezTo>
                    <a:pt x="197" y="6"/>
                    <a:pt x="197" y="3"/>
                    <a:pt x="195" y="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5"/>
            <p:cNvSpPr>
              <a:spLocks/>
            </p:cNvSpPr>
            <p:nvPr/>
          </p:nvSpPr>
          <p:spPr bwMode="auto">
            <a:xfrm>
              <a:off x="2674" y="2913"/>
              <a:ext cx="398" cy="396"/>
            </a:xfrm>
            <a:custGeom>
              <a:avLst/>
              <a:gdLst>
                <a:gd name="T0" fmla="*/ 192 w 200"/>
                <a:gd name="T1" fmla="*/ 175 h 199"/>
                <a:gd name="T2" fmla="*/ 175 w 200"/>
                <a:gd name="T3" fmla="*/ 191 h 199"/>
                <a:gd name="T4" fmla="*/ 25 w 200"/>
                <a:gd name="T5" fmla="*/ 191 h 199"/>
                <a:gd name="T6" fmla="*/ 8 w 200"/>
                <a:gd name="T7" fmla="*/ 175 h 199"/>
                <a:gd name="T8" fmla="*/ 8 w 200"/>
                <a:gd name="T9" fmla="*/ 25 h 199"/>
                <a:gd name="T10" fmla="*/ 25 w 200"/>
                <a:gd name="T11" fmla="*/ 8 h 199"/>
                <a:gd name="T12" fmla="*/ 152 w 200"/>
                <a:gd name="T13" fmla="*/ 8 h 199"/>
                <a:gd name="T14" fmla="*/ 152 w 200"/>
                <a:gd name="T15" fmla="*/ 0 h 199"/>
                <a:gd name="T16" fmla="*/ 25 w 200"/>
                <a:gd name="T17" fmla="*/ 0 h 199"/>
                <a:gd name="T18" fmla="*/ 0 w 200"/>
                <a:gd name="T19" fmla="*/ 25 h 199"/>
                <a:gd name="T20" fmla="*/ 0 w 200"/>
                <a:gd name="T21" fmla="*/ 175 h 199"/>
                <a:gd name="T22" fmla="*/ 25 w 200"/>
                <a:gd name="T23" fmla="*/ 199 h 199"/>
                <a:gd name="T24" fmla="*/ 175 w 200"/>
                <a:gd name="T25" fmla="*/ 199 h 199"/>
                <a:gd name="T26" fmla="*/ 200 w 200"/>
                <a:gd name="T27" fmla="*/ 175 h 199"/>
                <a:gd name="T28" fmla="*/ 200 w 200"/>
                <a:gd name="T29" fmla="*/ 68 h 199"/>
                <a:gd name="T30" fmla="*/ 192 w 200"/>
                <a:gd name="T31" fmla="*/ 68 h 199"/>
                <a:gd name="T32" fmla="*/ 192 w 200"/>
                <a:gd name="T33" fmla="*/ 175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0" h="199">
                  <a:moveTo>
                    <a:pt x="192" y="175"/>
                  </a:moveTo>
                  <a:cubicBezTo>
                    <a:pt x="192" y="184"/>
                    <a:pt x="184" y="191"/>
                    <a:pt x="175" y="191"/>
                  </a:cubicBezTo>
                  <a:cubicBezTo>
                    <a:pt x="25" y="191"/>
                    <a:pt x="25" y="191"/>
                    <a:pt x="25" y="191"/>
                  </a:cubicBezTo>
                  <a:cubicBezTo>
                    <a:pt x="16" y="191"/>
                    <a:pt x="8" y="184"/>
                    <a:pt x="8" y="17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15"/>
                    <a:pt x="16" y="8"/>
                    <a:pt x="25" y="8"/>
                  </a:cubicBezTo>
                  <a:cubicBezTo>
                    <a:pt x="152" y="8"/>
                    <a:pt x="152" y="8"/>
                    <a:pt x="152" y="8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5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88"/>
                    <a:pt x="12" y="199"/>
                    <a:pt x="25" y="199"/>
                  </a:cubicBezTo>
                  <a:cubicBezTo>
                    <a:pt x="175" y="199"/>
                    <a:pt x="175" y="199"/>
                    <a:pt x="175" y="199"/>
                  </a:cubicBezTo>
                  <a:cubicBezTo>
                    <a:pt x="189" y="199"/>
                    <a:pt x="200" y="188"/>
                    <a:pt x="200" y="175"/>
                  </a:cubicBezTo>
                  <a:cubicBezTo>
                    <a:pt x="200" y="68"/>
                    <a:pt x="200" y="68"/>
                    <a:pt x="200" y="68"/>
                  </a:cubicBezTo>
                  <a:cubicBezTo>
                    <a:pt x="192" y="68"/>
                    <a:pt x="192" y="68"/>
                    <a:pt x="192" y="68"/>
                  </a:cubicBezTo>
                  <a:lnTo>
                    <a:pt x="192" y="175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6"/>
            <p:cNvSpPr>
              <a:spLocks noEditPoints="1"/>
            </p:cNvSpPr>
            <p:nvPr/>
          </p:nvSpPr>
          <p:spPr bwMode="auto">
            <a:xfrm>
              <a:off x="3612" y="2884"/>
              <a:ext cx="453" cy="453"/>
            </a:xfrm>
            <a:custGeom>
              <a:avLst/>
              <a:gdLst>
                <a:gd name="T0" fmla="*/ 224 w 228"/>
                <a:gd name="T1" fmla="*/ 158 h 228"/>
                <a:gd name="T2" fmla="*/ 166 w 228"/>
                <a:gd name="T3" fmla="*/ 158 h 228"/>
                <a:gd name="T4" fmla="*/ 166 w 228"/>
                <a:gd name="T5" fmla="*/ 70 h 228"/>
                <a:gd name="T6" fmla="*/ 224 w 228"/>
                <a:gd name="T7" fmla="*/ 70 h 228"/>
                <a:gd name="T8" fmla="*/ 228 w 228"/>
                <a:gd name="T9" fmla="*/ 66 h 228"/>
                <a:gd name="T10" fmla="*/ 224 w 228"/>
                <a:gd name="T11" fmla="*/ 62 h 228"/>
                <a:gd name="T12" fmla="*/ 166 w 228"/>
                <a:gd name="T13" fmla="*/ 62 h 228"/>
                <a:gd name="T14" fmla="*/ 166 w 228"/>
                <a:gd name="T15" fmla="*/ 4 h 228"/>
                <a:gd name="T16" fmla="*/ 162 w 228"/>
                <a:gd name="T17" fmla="*/ 0 h 228"/>
                <a:gd name="T18" fmla="*/ 158 w 228"/>
                <a:gd name="T19" fmla="*/ 4 h 228"/>
                <a:gd name="T20" fmla="*/ 158 w 228"/>
                <a:gd name="T21" fmla="*/ 62 h 228"/>
                <a:gd name="T22" fmla="*/ 70 w 228"/>
                <a:gd name="T23" fmla="*/ 62 h 228"/>
                <a:gd name="T24" fmla="*/ 70 w 228"/>
                <a:gd name="T25" fmla="*/ 4 h 228"/>
                <a:gd name="T26" fmla="*/ 66 w 228"/>
                <a:gd name="T27" fmla="*/ 0 h 228"/>
                <a:gd name="T28" fmla="*/ 62 w 228"/>
                <a:gd name="T29" fmla="*/ 4 h 228"/>
                <a:gd name="T30" fmla="*/ 62 w 228"/>
                <a:gd name="T31" fmla="*/ 62 h 228"/>
                <a:gd name="T32" fmla="*/ 4 w 228"/>
                <a:gd name="T33" fmla="*/ 62 h 228"/>
                <a:gd name="T34" fmla="*/ 0 w 228"/>
                <a:gd name="T35" fmla="*/ 66 h 228"/>
                <a:gd name="T36" fmla="*/ 4 w 228"/>
                <a:gd name="T37" fmla="*/ 70 h 228"/>
                <a:gd name="T38" fmla="*/ 62 w 228"/>
                <a:gd name="T39" fmla="*/ 70 h 228"/>
                <a:gd name="T40" fmla="*/ 62 w 228"/>
                <a:gd name="T41" fmla="*/ 158 h 228"/>
                <a:gd name="T42" fmla="*/ 4 w 228"/>
                <a:gd name="T43" fmla="*/ 158 h 228"/>
                <a:gd name="T44" fmla="*/ 0 w 228"/>
                <a:gd name="T45" fmla="*/ 162 h 228"/>
                <a:gd name="T46" fmla="*/ 4 w 228"/>
                <a:gd name="T47" fmla="*/ 166 h 228"/>
                <a:gd name="T48" fmla="*/ 62 w 228"/>
                <a:gd name="T49" fmla="*/ 166 h 228"/>
                <a:gd name="T50" fmla="*/ 62 w 228"/>
                <a:gd name="T51" fmla="*/ 224 h 228"/>
                <a:gd name="T52" fmla="*/ 66 w 228"/>
                <a:gd name="T53" fmla="*/ 228 h 228"/>
                <a:gd name="T54" fmla="*/ 70 w 228"/>
                <a:gd name="T55" fmla="*/ 224 h 228"/>
                <a:gd name="T56" fmla="*/ 70 w 228"/>
                <a:gd name="T57" fmla="*/ 166 h 228"/>
                <a:gd name="T58" fmla="*/ 158 w 228"/>
                <a:gd name="T59" fmla="*/ 166 h 228"/>
                <a:gd name="T60" fmla="*/ 158 w 228"/>
                <a:gd name="T61" fmla="*/ 224 h 228"/>
                <a:gd name="T62" fmla="*/ 162 w 228"/>
                <a:gd name="T63" fmla="*/ 228 h 228"/>
                <a:gd name="T64" fmla="*/ 166 w 228"/>
                <a:gd name="T65" fmla="*/ 224 h 228"/>
                <a:gd name="T66" fmla="*/ 166 w 228"/>
                <a:gd name="T67" fmla="*/ 166 h 228"/>
                <a:gd name="T68" fmla="*/ 224 w 228"/>
                <a:gd name="T69" fmla="*/ 166 h 228"/>
                <a:gd name="T70" fmla="*/ 228 w 228"/>
                <a:gd name="T71" fmla="*/ 162 h 228"/>
                <a:gd name="T72" fmla="*/ 224 w 228"/>
                <a:gd name="T73" fmla="*/ 158 h 228"/>
                <a:gd name="T74" fmla="*/ 70 w 228"/>
                <a:gd name="T75" fmla="*/ 158 h 228"/>
                <a:gd name="T76" fmla="*/ 70 w 228"/>
                <a:gd name="T77" fmla="*/ 70 h 228"/>
                <a:gd name="T78" fmla="*/ 158 w 228"/>
                <a:gd name="T79" fmla="*/ 70 h 228"/>
                <a:gd name="T80" fmla="*/ 158 w 228"/>
                <a:gd name="T81" fmla="*/ 158 h 228"/>
                <a:gd name="T82" fmla="*/ 70 w 228"/>
                <a:gd name="T83" fmla="*/ 15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8" h="228">
                  <a:moveTo>
                    <a:pt x="224" y="158"/>
                  </a:moveTo>
                  <a:cubicBezTo>
                    <a:pt x="166" y="158"/>
                    <a:pt x="166" y="158"/>
                    <a:pt x="166" y="158"/>
                  </a:cubicBezTo>
                  <a:cubicBezTo>
                    <a:pt x="166" y="70"/>
                    <a:pt x="166" y="70"/>
                    <a:pt x="166" y="70"/>
                  </a:cubicBezTo>
                  <a:cubicBezTo>
                    <a:pt x="224" y="70"/>
                    <a:pt x="224" y="70"/>
                    <a:pt x="224" y="70"/>
                  </a:cubicBezTo>
                  <a:cubicBezTo>
                    <a:pt x="226" y="70"/>
                    <a:pt x="228" y="69"/>
                    <a:pt x="228" y="66"/>
                  </a:cubicBezTo>
                  <a:cubicBezTo>
                    <a:pt x="228" y="64"/>
                    <a:pt x="226" y="62"/>
                    <a:pt x="224" y="62"/>
                  </a:cubicBezTo>
                  <a:cubicBezTo>
                    <a:pt x="166" y="62"/>
                    <a:pt x="166" y="62"/>
                    <a:pt x="166" y="62"/>
                  </a:cubicBezTo>
                  <a:cubicBezTo>
                    <a:pt x="166" y="4"/>
                    <a:pt x="166" y="4"/>
                    <a:pt x="166" y="4"/>
                  </a:cubicBezTo>
                  <a:cubicBezTo>
                    <a:pt x="166" y="2"/>
                    <a:pt x="164" y="0"/>
                    <a:pt x="162" y="0"/>
                  </a:cubicBezTo>
                  <a:cubicBezTo>
                    <a:pt x="160" y="0"/>
                    <a:pt x="158" y="2"/>
                    <a:pt x="158" y="4"/>
                  </a:cubicBezTo>
                  <a:cubicBezTo>
                    <a:pt x="158" y="62"/>
                    <a:pt x="158" y="62"/>
                    <a:pt x="158" y="62"/>
                  </a:cubicBezTo>
                  <a:cubicBezTo>
                    <a:pt x="70" y="62"/>
                    <a:pt x="70" y="62"/>
                    <a:pt x="70" y="62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0" y="2"/>
                    <a:pt x="68" y="0"/>
                    <a:pt x="66" y="0"/>
                  </a:cubicBezTo>
                  <a:cubicBezTo>
                    <a:pt x="64" y="0"/>
                    <a:pt x="62" y="2"/>
                    <a:pt x="62" y="4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2" y="62"/>
                    <a:pt x="0" y="64"/>
                    <a:pt x="0" y="66"/>
                  </a:cubicBezTo>
                  <a:cubicBezTo>
                    <a:pt x="0" y="69"/>
                    <a:pt x="2" y="70"/>
                    <a:pt x="4" y="70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2" y="158"/>
                    <a:pt x="62" y="158"/>
                    <a:pt x="62" y="158"/>
                  </a:cubicBezTo>
                  <a:cubicBezTo>
                    <a:pt x="4" y="158"/>
                    <a:pt x="4" y="158"/>
                    <a:pt x="4" y="158"/>
                  </a:cubicBezTo>
                  <a:cubicBezTo>
                    <a:pt x="2" y="158"/>
                    <a:pt x="0" y="160"/>
                    <a:pt x="0" y="162"/>
                  </a:cubicBezTo>
                  <a:cubicBezTo>
                    <a:pt x="0" y="165"/>
                    <a:pt x="2" y="166"/>
                    <a:pt x="4" y="166"/>
                  </a:cubicBezTo>
                  <a:cubicBezTo>
                    <a:pt x="62" y="166"/>
                    <a:pt x="62" y="166"/>
                    <a:pt x="62" y="166"/>
                  </a:cubicBezTo>
                  <a:cubicBezTo>
                    <a:pt x="62" y="224"/>
                    <a:pt x="62" y="224"/>
                    <a:pt x="62" y="224"/>
                  </a:cubicBezTo>
                  <a:cubicBezTo>
                    <a:pt x="62" y="226"/>
                    <a:pt x="64" y="228"/>
                    <a:pt x="66" y="228"/>
                  </a:cubicBezTo>
                  <a:cubicBezTo>
                    <a:pt x="68" y="228"/>
                    <a:pt x="70" y="226"/>
                    <a:pt x="70" y="224"/>
                  </a:cubicBezTo>
                  <a:cubicBezTo>
                    <a:pt x="70" y="166"/>
                    <a:pt x="70" y="166"/>
                    <a:pt x="70" y="166"/>
                  </a:cubicBezTo>
                  <a:cubicBezTo>
                    <a:pt x="158" y="166"/>
                    <a:pt x="158" y="166"/>
                    <a:pt x="158" y="166"/>
                  </a:cubicBezTo>
                  <a:cubicBezTo>
                    <a:pt x="158" y="224"/>
                    <a:pt x="158" y="224"/>
                    <a:pt x="158" y="224"/>
                  </a:cubicBezTo>
                  <a:cubicBezTo>
                    <a:pt x="158" y="226"/>
                    <a:pt x="160" y="228"/>
                    <a:pt x="162" y="228"/>
                  </a:cubicBezTo>
                  <a:cubicBezTo>
                    <a:pt x="164" y="228"/>
                    <a:pt x="166" y="226"/>
                    <a:pt x="166" y="224"/>
                  </a:cubicBezTo>
                  <a:cubicBezTo>
                    <a:pt x="166" y="166"/>
                    <a:pt x="166" y="166"/>
                    <a:pt x="166" y="166"/>
                  </a:cubicBezTo>
                  <a:cubicBezTo>
                    <a:pt x="224" y="166"/>
                    <a:pt x="224" y="166"/>
                    <a:pt x="224" y="166"/>
                  </a:cubicBezTo>
                  <a:cubicBezTo>
                    <a:pt x="226" y="166"/>
                    <a:pt x="228" y="165"/>
                    <a:pt x="228" y="162"/>
                  </a:cubicBezTo>
                  <a:cubicBezTo>
                    <a:pt x="228" y="160"/>
                    <a:pt x="226" y="158"/>
                    <a:pt x="224" y="158"/>
                  </a:cubicBezTo>
                  <a:close/>
                  <a:moveTo>
                    <a:pt x="70" y="158"/>
                  </a:moveTo>
                  <a:cubicBezTo>
                    <a:pt x="70" y="70"/>
                    <a:pt x="70" y="70"/>
                    <a:pt x="70" y="70"/>
                  </a:cubicBezTo>
                  <a:cubicBezTo>
                    <a:pt x="158" y="70"/>
                    <a:pt x="158" y="70"/>
                    <a:pt x="158" y="70"/>
                  </a:cubicBezTo>
                  <a:cubicBezTo>
                    <a:pt x="158" y="158"/>
                    <a:pt x="158" y="158"/>
                    <a:pt x="158" y="158"/>
                  </a:cubicBezTo>
                  <a:lnTo>
                    <a:pt x="70" y="158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7"/>
            <p:cNvSpPr>
              <a:spLocks noEditPoints="1"/>
            </p:cNvSpPr>
            <p:nvPr/>
          </p:nvSpPr>
          <p:spPr bwMode="auto">
            <a:xfrm>
              <a:off x="3960" y="2909"/>
              <a:ext cx="82" cy="80"/>
            </a:xfrm>
            <a:custGeom>
              <a:avLst/>
              <a:gdLst>
                <a:gd name="T0" fmla="*/ 21 w 41"/>
                <a:gd name="T1" fmla="*/ 40 h 40"/>
                <a:gd name="T2" fmla="*/ 41 w 41"/>
                <a:gd name="T3" fmla="*/ 20 h 40"/>
                <a:gd name="T4" fmla="*/ 21 w 41"/>
                <a:gd name="T5" fmla="*/ 0 h 40"/>
                <a:gd name="T6" fmla="*/ 0 w 41"/>
                <a:gd name="T7" fmla="*/ 20 h 40"/>
                <a:gd name="T8" fmla="*/ 21 w 41"/>
                <a:gd name="T9" fmla="*/ 40 h 40"/>
                <a:gd name="T10" fmla="*/ 21 w 41"/>
                <a:gd name="T11" fmla="*/ 8 h 40"/>
                <a:gd name="T12" fmla="*/ 33 w 41"/>
                <a:gd name="T13" fmla="*/ 20 h 40"/>
                <a:gd name="T14" fmla="*/ 21 w 41"/>
                <a:gd name="T15" fmla="*/ 32 h 40"/>
                <a:gd name="T16" fmla="*/ 8 w 41"/>
                <a:gd name="T17" fmla="*/ 20 h 40"/>
                <a:gd name="T18" fmla="*/ 21 w 41"/>
                <a:gd name="T19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40">
                  <a:moveTo>
                    <a:pt x="21" y="40"/>
                  </a:moveTo>
                  <a:cubicBezTo>
                    <a:pt x="32" y="40"/>
                    <a:pt x="41" y="31"/>
                    <a:pt x="41" y="20"/>
                  </a:cubicBezTo>
                  <a:cubicBezTo>
                    <a:pt x="41" y="9"/>
                    <a:pt x="32" y="0"/>
                    <a:pt x="21" y="0"/>
                  </a:cubicBezTo>
                  <a:cubicBezTo>
                    <a:pt x="10" y="0"/>
                    <a:pt x="0" y="9"/>
                    <a:pt x="0" y="20"/>
                  </a:cubicBezTo>
                  <a:cubicBezTo>
                    <a:pt x="0" y="31"/>
                    <a:pt x="10" y="40"/>
                    <a:pt x="21" y="40"/>
                  </a:cubicBezTo>
                  <a:close/>
                  <a:moveTo>
                    <a:pt x="21" y="8"/>
                  </a:moveTo>
                  <a:cubicBezTo>
                    <a:pt x="28" y="8"/>
                    <a:pt x="33" y="13"/>
                    <a:pt x="33" y="20"/>
                  </a:cubicBezTo>
                  <a:cubicBezTo>
                    <a:pt x="33" y="27"/>
                    <a:pt x="28" y="32"/>
                    <a:pt x="21" y="32"/>
                  </a:cubicBezTo>
                  <a:cubicBezTo>
                    <a:pt x="14" y="32"/>
                    <a:pt x="8" y="27"/>
                    <a:pt x="8" y="20"/>
                  </a:cubicBezTo>
                  <a:cubicBezTo>
                    <a:pt x="8" y="13"/>
                    <a:pt x="14" y="8"/>
                    <a:pt x="21" y="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8"/>
            <p:cNvSpPr>
              <a:spLocks noEditPoints="1"/>
            </p:cNvSpPr>
            <p:nvPr/>
          </p:nvSpPr>
          <p:spPr bwMode="auto">
            <a:xfrm>
              <a:off x="3799" y="3070"/>
              <a:ext cx="80" cy="82"/>
            </a:xfrm>
            <a:custGeom>
              <a:avLst/>
              <a:gdLst>
                <a:gd name="T0" fmla="*/ 20 w 40"/>
                <a:gd name="T1" fmla="*/ 0 h 41"/>
                <a:gd name="T2" fmla="*/ 0 w 40"/>
                <a:gd name="T3" fmla="*/ 20 h 41"/>
                <a:gd name="T4" fmla="*/ 20 w 40"/>
                <a:gd name="T5" fmla="*/ 41 h 41"/>
                <a:gd name="T6" fmla="*/ 40 w 40"/>
                <a:gd name="T7" fmla="*/ 20 h 41"/>
                <a:gd name="T8" fmla="*/ 20 w 40"/>
                <a:gd name="T9" fmla="*/ 0 h 41"/>
                <a:gd name="T10" fmla="*/ 20 w 40"/>
                <a:gd name="T11" fmla="*/ 33 h 41"/>
                <a:gd name="T12" fmla="*/ 8 w 40"/>
                <a:gd name="T13" fmla="*/ 20 h 41"/>
                <a:gd name="T14" fmla="*/ 20 w 40"/>
                <a:gd name="T15" fmla="*/ 8 h 41"/>
                <a:gd name="T16" fmla="*/ 32 w 40"/>
                <a:gd name="T17" fmla="*/ 20 h 41"/>
                <a:gd name="T18" fmla="*/ 20 w 40"/>
                <a:gd name="T19" fmla="*/ 3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1">
                  <a:moveTo>
                    <a:pt x="20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32"/>
                    <a:pt x="9" y="41"/>
                    <a:pt x="20" y="41"/>
                  </a:cubicBezTo>
                  <a:cubicBezTo>
                    <a:pt x="31" y="41"/>
                    <a:pt x="40" y="32"/>
                    <a:pt x="40" y="20"/>
                  </a:cubicBezTo>
                  <a:cubicBezTo>
                    <a:pt x="40" y="9"/>
                    <a:pt x="31" y="0"/>
                    <a:pt x="20" y="0"/>
                  </a:cubicBezTo>
                  <a:close/>
                  <a:moveTo>
                    <a:pt x="20" y="33"/>
                  </a:moveTo>
                  <a:cubicBezTo>
                    <a:pt x="13" y="33"/>
                    <a:pt x="8" y="27"/>
                    <a:pt x="8" y="20"/>
                  </a:cubicBezTo>
                  <a:cubicBezTo>
                    <a:pt x="8" y="13"/>
                    <a:pt x="13" y="8"/>
                    <a:pt x="20" y="8"/>
                  </a:cubicBezTo>
                  <a:cubicBezTo>
                    <a:pt x="27" y="8"/>
                    <a:pt x="32" y="13"/>
                    <a:pt x="32" y="20"/>
                  </a:cubicBezTo>
                  <a:cubicBezTo>
                    <a:pt x="32" y="27"/>
                    <a:pt x="27" y="33"/>
                    <a:pt x="20" y="33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9"/>
            <p:cNvSpPr>
              <a:spLocks noEditPoints="1"/>
            </p:cNvSpPr>
            <p:nvPr/>
          </p:nvSpPr>
          <p:spPr bwMode="auto">
            <a:xfrm>
              <a:off x="3799" y="3237"/>
              <a:ext cx="80" cy="80"/>
            </a:xfrm>
            <a:custGeom>
              <a:avLst/>
              <a:gdLst>
                <a:gd name="T0" fmla="*/ 20 w 40"/>
                <a:gd name="T1" fmla="*/ 0 h 40"/>
                <a:gd name="T2" fmla="*/ 0 w 40"/>
                <a:gd name="T3" fmla="*/ 20 h 40"/>
                <a:gd name="T4" fmla="*/ 20 w 40"/>
                <a:gd name="T5" fmla="*/ 40 h 40"/>
                <a:gd name="T6" fmla="*/ 40 w 40"/>
                <a:gd name="T7" fmla="*/ 20 h 40"/>
                <a:gd name="T8" fmla="*/ 20 w 40"/>
                <a:gd name="T9" fmla="*/ 0 h 40"/>
                <a:gd name="T10" fmla="*/ 20 w 40"/>
                <a:gd name="T11" fmla="*/ 32 h 40"/>
                <a:gd name="T12" fmla="*/ 8 w 40"/>
                <a:gd name="T13" fmla="*/ 20 h 40"/>
                <a:gd name="T14" fmla="*/ 20 w 40"/>
                <a:gd name="T15" fmla="*/ 8 h 40"/>
                <a:gd name="T16" fmla="*/ 32 w 40"/>
                <a:gd name="T17" fmla="*/ 20 h 40"/>
                <a:gd name="T18" fmla="*/ 20 w 40"/>
                <a:gd name="T19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9"/>
                    <a:pt x="31" y="0"/>
                    <a:pt x="20" y="0"/>
                  </a:cubicBezTo>
                  <a:close/>
                  <a:moveTo>
                    <a:pt x="20" y="32"/>
                  </a:moveTo>
                  <a:cubicBezTo>
                    <a:pt x="13" y="32"/>
                    <a:pt x="8" y="27"/>
                    <a:pt x="8" y="20"/>
                  </a:cubicBezTo>
                  <a:cubicBezTo>
                    <a:pt x="8" y="13"/>
                    <a:pt x="13" y="8"/>
                    <a:pt x="20" y="8"/>
                  </a:cubicBezTo>
                  <a:cubicBezTo>
                    <a:pt x="27" y="8"/>
                    <a:pt x="32" y="13"/>
                    <a:pt x="32" y="20"/>
                  </a:cubicBezTo>
                  <a:cubicBezTo>
                    <a:pt x="32" y="27"/>
                    <a:pt x="27" y="32"/>
                    <a:pt x="20" y="3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00"/>
            <p:cNvSpPr>
              <a:spLocks noEditPoints="1"/>
            </p:cNvSpPr>
            <p:nvPr/>
          </p:nvSpPr>
          <p:spPr bwMode="auto">
            <a:xfrm>
              <a:off x="3966" y="3237"/>
              <a:ext cx="80" cy="80"/>
            </a:xfrm>
            <a:custGeom>
              <a:avLst/>
              <a:gdLst>
                <a:gd name="T0" fmla="*/ 20 w 40"/>
                <a:gd name="T1" fmla="*/ 0 h 40"/>
                <a:gd name="T2" fmla="*/ 0 w 40"/>
                <a:gd name="T3" fmla="*/ 20 h 40"/>
                <a:gd name="T4" fmla="*/ 20 w 40"/>
                <a:gd name="T5" fmla="*/ 40 h 40"/>
                <a:gd name="T6" fmla="*/ 40 w 40"/>
                <a:gd name="T7" fmla="*/ 20 h 40"/>
                <a:gd name="T8" fmla="*/ 20 w 40"/>
                <a:gd name="T9" fmla="*/ 0 h 40"/>
                <a:gd name="T10" fmla="*/ 20 w 40"/>
                <a:gd name="T11" fmla="*/ 32 h 40"/>
                <a:gd name="T12" fmla="*/ 8 w 40"/>
                <a:gd name="T13" fmla="*/ 20 h 40"/>
                <a:gd name="T14" fmla="*/ 20 w 40"/>
                <a:gd name="T15" fmla="*/ 8 h 40"/>
                <a:gd name="T16" fmla="*/ 32 w 40"/>
                <a:gd name="T17" fmla="*/ 20 h 40"/>
                <a:gd name="T18" fmla="*/ 20 w 40"/>
                <a:gd name="T19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9"/>
                    <a:pt x="31" y="0"/>
                    <a:pt x="20" y="0"/>
                  </a:cubicBezTo>
                  <a:close/>
                  <a:moveTo>
                    <a:pt x="20" y="32"/>
                  </a:moveTo>
                  <a:cubicBezTo>
                    <a:pt x="13" y="32"/>
                    <a:pt x="8" y="27"/>
                    <a:pt x="8" y="20"/>
                  </a:cubicBezTo>
                  <a:cubicBezTo>
                    <a:pt x="8" y="13"/>
                    <a:pt x="13" y="8"/>
                    <a:pt x="20" y="8"/>
                  </a:cubicBezTo>
                  <a:cubicBezTo>
                    <a:pt x="27" y="8"/>
                    <a:pt x="32" y="13"/>
                    <a:pt x="32" y="20"/>
                  </a:cubicBezTo>
                  <a:cubicBezTo>
                    <a:pt x="32" y="27"/>
                    <a:pt x="27" y="32"/>
                    <a:pt x="20" y="3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01"/>
            <p:cNvSpPr>
              <a:spLocks/>
            </p:cNvSpPr>
            <p:nvPr/>
          </p:nvSpPr>
          <p:spPr bwMode="auto">
            <a:xfrm>
              <a:off x="3636" y="2907"/>
              <a:ext cx="80" cy="80"/>
            </a:xfrm>
            <a:custGeom>
              <a:avLst/>
              <a:gdLst>
                <a:gd name="T0" fmla="*/ 1 w 40"/>
                <a:gd name="T1" fmla="*/ 39 h 40"/>
                <a:gd name="T2" fmla="*/ 4 w 40"/>
                <a:gd name="T3" fmla="*/ 40 h 40"/>
                <a:gd name="T4" fmla="*/ 7 w 40"/>
                <a:gd name="T5" fmla="*/ 39 h 40"/>
                <a:gd name="T6" fmla="*/ 20 w 40"/>
                <a:gd name="T7" fmla="*/ 26 h 40"/>
                <a:gd name="T8" fmla="*/ 33 w 40"/>
                <a:gd name="T9" fmla="*/ 39 h 40"/>
                <a:gd name="T10" fmla="*/ 36 w 40"/>
                <a:gd name="T11" fmla="*/ 40 h 40"/>
                <a:gd name="T12" fmla="*/ 38 w 40"/>
                <a:gd name="T13" fmla="*/ 39 h 40"/>
                <a:gd name="T14" fmla="*/ 38 w 40"/>
                <a:gd name="T15" fmla="*/ 33 h 40"/>
                <a:gd name="T16" fmla="*/ 25 w 40"/>
                <a:gd name="T17" fmla="*/ 20 h 40"/>
                <a:gd name="T18" fmla="*/ 38 w 40"/>
                <a:gd name="T19" fmla="*/ 7 h 40"/>
                <a:gd name="T20" fmla="*/ 38 w 40"/>
                <a:gd name="T21" fmla="*/ 2 h 40"/>
                <a:gd name="T22" fmla="*/ 33 w 40"/>
                <a:gd name="T23" fmla="*/ 2 h 40"/>
                <a:gd name="T24" fmla="*/ 20 w 40"/>
                <a:gd name="T25" fmla="*/ 15 h 40"/>
                <a:gd name="T26" fmla="*/ 7 w 40"/>
                <a:gd name="T27" fmla="*/ 2 h 40"/>
                <a:gd name="T28" fmla="*/ 1 w 40"/>
                <a:gd name="T29" fmla="*/ 2 h 40"/>
                <a:gd name="T30" fmla="*/ 1 w 40"/>
                <a:gd name="T31" fmla="*/ 7 h 40"/>
                <a:gd name="T32" fmla="*/ 14 w 40"/>
                <a:gd name="T33" fmla="*/ 20 h 40"/>
                <a:gd name="T34" fmla="*/ 1 w 40"/>
                <a:gd name="T35" fmla="*/ 33 h 40"/>
                <a:gd name="T36" fmla="*/ 1 w 40"/>
                <a:gd name="T37" fmla="*/ 3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40">
                  <a:moveTo>
                    <a:pt x="1" y="39"/>
                  </a:moveTo>
                  <a:cubicBezTo>
                    <a:pt x="2" y="40"/>
                    <a:pt x="3" y="40"/>
                    <a:pt x="4" y="40"/>
                  </a:cubicBezTo>
                  <a:cubicBezTo>
                    <a:pt x="5" y="40"/>
                    <a:pt x="6" y="40"/>
                    <a:pt x="7" y="39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4" y="40"/>
                    <a:pt x="35" y="40"/>
                    <a:pt x="36" y="40"/>
                  </a:cubicBezTo>
                  <a:cubicBezTo>
                    <a:pt x="37" y="40"/>
                    <a:pt x="38" y="40"/>
                    <a:pt x="38" y="39"/>
                  </a:cubicBezTo>
                  <a:cubicBezTo>
                    <a:pt x="40" y="37"/>
                    <a:pt x="40" y="35"/>
                    <a:pt x="38" y="33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0" y="6"/>
                    <a:pt x="40" y="3"/>
                    <a:pt x="38" y="2"/>
                  </a:cubicBezTo>
                  <a:cubicBezTo>
                    <a:pt x="37" y="0"/>
                    <a:pt x="34" y="0"/>
                    <a:pt x="33" y="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0"/>
                    <a:pt x="3" y="0"/>
                    <a:pt x="1" y="2"/>
                  </a:cubicBezTo>
                  <a:cubicBezTo>
                    <a:pt x="0" y="3"/>
                    <a:pt x="0" y="6"/>
                    <a:pt x="1" y="7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5"/>
                    <a:pt x="0" y="37"/>
                    <a:pt x="1" y="39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02"/>
            <p:cNvSpPr>
              <a:spLocks/>
            </p:cNvSpPr>
            <p:nvPr/>
          </p:nvSpPr>
          <p:spPr bwMode="auto">
            <a:xfrm>
              <a:off x="3799" y="2907"/>
              <a:ext cx="80" cy="80"/>
            </a:xfrm>
            <a:custGeom>
              <a:avLst/>
              <a:gdLst>
                <a:gd name="T0" fmla="*/ 1 w 40"/>
                <a:gd name="T1" fmla="*/ 39 h 40"/>
                <a:gd name="T2" fmla="*/ 4 w 40"/>
                <a:gd name="T3" fmla="*/ 40 h 40"/>
                <a:gd name="T4" fmla="*/ 7 w 40"/>
                <a:gd name="T5" fmla="*/ 39 h 40"/>
                <a:gd name="T6" fmla="*/ 20 w 40"/>
                <a:gd name="T7" fmla="*/ 26 h 40"/>
                <a:gd name="T8" fmla="*/ 33 w 40"/>
                <a:gd name="T9" fmla="*/ 39 h 40"/>
                <a:gd name="T10" fmla="*/ 36 w 40"/>
                <a:gd name="T11" fmla="*/ 40 h 40"/>
                <a:gd name="T12" fmla="*/ 39 w 40"/>
                <a:gd name="T13" fmla="*/ 39 h 40"/>
                <a:gd name="T14" fmla="*/ 39 w 40"/>
                <a:gd name="T15" fmla="*/ 33 h 40"/>
                <a:gd name="T16" fmla="*/ 26 w 40"/>
                <a:gd name="T17" fmla="*/ 20 h 40"/>
                <a:gd name="T18" fmla="*/ 39 w 40"/>
                <a:gd name="T19" fmla="*/ 7 h 40"/>
                <a:gd name="T20" fmla="*/ 39 w 40"/>
                <a:gd name="T21" fmla="*/ 2 h 40"/>
                <a:gd name="T22" fmla="*/ 33 w 40"/>
                <a:gd name="T23" fmla="*/ 2 h 40"/>
                <a:gd name="T24" fmla="*/ 20 w 40"/>
                <a:gd name="T25" fmla="*/ 15 h 40"/>
                <a:gd name="T26" fmla="*/ 7 w 40"/>
                <a:gd name="T27" fmla="*/ 2 h 40"/>
                <a:gd name="T28" fmla="*/ 1 w 40"/>
                <a:gd name="T29" fmla="*/ 2 h 40"/>
                <a:gd name="T30" fmla="*/ 1 w 40"/>
                <a:gd name="T31" fmla="*/ 7 h 40"/>
                <a:gd name="T32" fmla="*/ 14 w 40"/>
                <a:gd name="T33" fmla="*/ 20 h 40"/>
                <a:gd name="T34" fmla="*/ 1 w 40"/>
                <a:gd name="T35" fmla="*/ 33 h 40"/>
                <a:gd name="T36" fmla="*/ 1 w 40"/>
                <a:gd name="T37" fmla="*/ 3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40">
                  <a:moveTo>
                    <a:pt x="1" y="39"/>
                  </a:moveTo>
                  <a:cubicBezTo>
                    <a:pt x="2" y="40"/>
                    <a:pt x="3" y="40"/>
                    <a:pt x="4" y="40"/>
                  </a:cubicBezTo>
                  <a:cubicBezTo>
                    <a:pt x="5" y="40"/>
                    <a:pt x="6" y="40"/>
                    <a:pt x="7" y="39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4" y="40"/>
                    <a:pt x="35" y="40"/>
                    <a:pt x="36" y="40"/>
                  </a:cubicBezTo>
                  <a:cubicBezTo>
                    <a:pt x="37" y="40"/>
                    <a:pt x="38" y="40"/>
                    <a:pt x="39" y="39"/>
                  </a:cubicBezTo>
                  <a:cubicBezTo>
                    <a:pt x="40" y="37"/>
                    <a:pt x="40" y="35"/>
                    <a:pt x="39" y="33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40" y="6"/>
                    <a:pt x="40" y="3"/>
                    <a:pt x="39" y="2"/>
                  </a:cubicBezTo>
                  <a:cubicBezTo>
                    <a:pt x="37" y="0"/>
                    <a:pt x="34" y="0"/>
                    <a:pt x="33" y="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3"/>
                    <a:pt x="0" y="6"/>
                    <a:pt x="1" y="7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5"/>
                    <a:pt x="0" y="37"/>
                    <a:pt x="1" y="39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03"/>
            <p:cNvSpPr>
              <a:spLocks/>
            </p:cNvSpPr>
            <p:nvPr/>
          </p:nvSpPr>
          <p:spPr bwMode="auto">
            <a:xfrm>
              <a:off x="3632" y="3070"/>
              <a:ext cx="80" cy="80"/>
            </a:xfrm>
            <a:custGeom>
              <a:avLst/>
              <a:gdLst>
                <a:gd name="T0" fmla="*/ 1 w 40"/>
                <a:gd name="T1" fmla="*/ 39 h 40"/>
                <a:gd name="T2" fmla="*/ 4 w 40"/>
                <a:gd name="T3" fmla="*/ 40 h 40"/>
                <a:gd name="T4" fmla="*/ 7 w 40"/>
                <a:gd name="T5" fmla="*/ 39 h 40"/>
                <a:gd name="T6" fmla="*/ 20 w 40"/>
                <a:gd name="T7" fmla="*/ 26 h 40"/>
                <a:gd name="T8" fmla="*/ 33 w 40"/>
                <a:gd name="T9" fmla="*/ 39 h 40"/>
                <a:gd name="T10" fmla="*/ 36 w 40"/>
                <a:gd name="T11" fmla="*/ 40 h 40"/>
                <a:gd name="T12" fmla="*/ 39 w 40"/>
                <a:gd name="T13" fmla="*/ 39 h 40"/>
                <a:gd name="T14" fmla="*/ 39 w 40"/>
                <a:gd name="T15" fmla="*/ 33 h 40"/>
                <a:gd name="T16" fmla="*/ 26 w 40"/>
                <a:gd name="T17" fmla="*/ 20 h 40"/>
                <a:gd name="T18" fmla="*/ 39 w 40"/>
                <a:gd name="T19" fmla="*/ 7 h 40"/>
                <a:gd name="T20" fmla="*/ 39 w 40"/>
                <a:gd name="T21" fmla="*/ 2 h 40"/>
                <a:gd name="T22" fmla="*/ 33 w 40"/>
                <a:gd name="T23" fmla="*/ 2 h 40"/>
                <a:gd name="T24" fmla="*/ 20 w 40"/>
                <a:gd name="T25" fmla="*/ 15 h 40"/>
                <a:gd name="T26" fmla="*/ 7 w 40"/>
                <a:gd name="T27" fmla="*/ 2 h 40"/>
                <a:gd name="T28" fmla="*/ 1 w 40"/>
                <a:gd name="T29" fmla="*/ 2 h 40"/>
                <a:gd name="T30" fmla="*/ 1 w 40"/>
                <a:gd name="T31" fmla="*/ 7 h 40"/>
                <a:gd name="T32" fmla="*/ 14 w 40"/>
                <a:gd name="T33" fmla="*/ 20 h 40"/>
                <a:gd name="T34" fmla="*/ 1 w 40"/>
                <a:gd name="T35" fmla="*/ 33 h 40"/>
                <a:gd name="T36" fmla="*/ 1 w 40"/>
                <a:gd name="T37" fmla="*/ 3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40">
                  <a:moveTo>
                    <a:pt x="1" y="39"/>
                  </a:moveTo>
                  <a:cubicBezTo>
                    <a:pt x="2" y="40"/>
                    <a:pt x="3" y="40"/>
                    <a:pt x="4" y="40"/>
                  </a:cubicBezTo>
                  <a:cubicBezTo>
                    <a:pt x="5" y="40"/>
                    <a:pt x="6" y="40"/>
                    <a:pt x="7" y="39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4" y="40"/>
                    <a:pt x="35" y="40"/>
                    <a:pt x="36" y="40"/>
                  </a:cubicBezTo>
                  <a:cubicBezTo>
                    <a:pt x="37" y="40"/>
                    <a:pt x="38" y="40"/>
                    <a:pt x="39" y="39"/>
                  </a:cubicBezTo>
                  <a:cubicBezTo>
                    <a:pt x="40" y="37"/>
                    <a:pt x="40" y="35"/>
                    <a:pt x="39" y="33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40" y="6"/>
                    <a:pt x="40" y="3"/>
                    <a:pt x="39" y="2"/>
                  </a:cubicBezTo>
                  <a:cubicBezTo>
                    <a:pt x="37" y="0"/>
                    <a:pt x="34" y="0"/>
                    <a:pt x="33" y="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3"/>
                    <a:pt x="0" y="6"/>
                    <a:pt x="1" y="7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5"/>
                    <a:pt x="0" y="37"/>
                    <a:pt x="1" y="39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04"/>
            <p:cNvSpPr>
              <a:spLocks/>
            </p:cNvSpPr>
            <p:nvPr/>
          </p:nvSpPr>
          <p:spPr bwMode="auto">
            <a:xfrm>
              <a:off x="3966" y="3070"/>
              <a:ext cx="80" cy="80"/>
            </a:xfrm>
            <a:custGeom>
              <a:avLst/>
              <a:gdLst>
                <a:gd name="T0" fmla="*/ 1 w 40"/>
                <a:gd name="T1" fmla="*/ 39 h 40"/>
                <a:gd name="T2" fmla="*/ 4 w 40"/>
                <a:gd name="T3" fmla="*/ 40 h 40"/>
                <a:gd name="T4" fmla="*/ 7 w 40"/>
                <a:gd name="T5" fmla="*/ 39 h 40"/>
                <a:gd name="T6" fmla="*/ 20 w 40"/>
                <a:gd name="T7" fmla="*/ 26 h 40"/>
                <a:gd name="T8" fmla="*/ 33 w 40"/>
                <a:gd name="T9" fmla="*/ 39 h 40"/>
                <a:gd name="T10" fmla="*/ 36 w 40"/>
                <a:gd name="T11" fmla="*/ 40 h 40"/>
                <a:gd name="T12" fmla="*/ 39 w 40"/>
                <a:gd name="T13" fmla="*/ 39 h 40"/>
                <a:gd name="T14" fmla="*/ 39 w 40"/>
                <a:gd name="T15" fmla="*/ 33 h 40"/>
                <a:gd name="T16" fmla="*/ 26 w 40"/>
                <a:gd name="T17" fmla="*/ 20 h 40"/>
                <a:gd name="T18" fmla="*/ 39 w 40"/>
                <a:gd name="T19" fmla="*/ 7 h 40"/>
                <a:gd name="T20" fmla="*/ 39 w 40"/>
                <a:gd name="T21" fmla="*/ 2 h 40"/>
                <a:gd name="T22" fmla="*/ 33 w 40"/>
                <a:gd name="T23" fmla="*/ 2 h 40"/>
                <a:gd name="T24" fmla="*/ 20 w 40"/>
                <a:gd name="T25" fmla="*/ 15 h 40"/>
                <a:gd name="T26" fmla="*/ 7 w 40"/>
                <a:gd name="T27" fmla="*/ 2 h 40"/>
                <a:gd name="T28" fmla="*/ 1 w 40"/>
                <a:gd name="T29" fmla="*/ 2 h 40"/>
                <a:gd name="T30" fmla="*/ 1 w 40"/>
                <a:gd name="T31" fmla="*/ 7 h 40"/>
                <a:gd name="T32" fmla="*/ 14 w 40"/>
                <a:gd name="T33" fmla="*/ 20 h 40"/>
                <a:gd name="T34" fmla="*/ 1 w 40"/>
                <a:gd name="T35" fmla="*/ 33 h 40"/>
                <a:gd name="T36" fmla="*/ 1 w 40"/>
                <a:gd name="T37" fmla="*/ 3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40">
                  <a:moveTo>
                    <a:pt x="1" y="39"/>
                  </a:moveTo>
                  <a:cubicBezTo>
                    <a:pt x="2" y="40"/>
                    <a:pt x="3" y="40"/>
                    <a:pt x="4" y="40"/>
                  </a:cubicBezTo>
                  <a:cubicBezTo>
                    <a:pt x="5" y="40"/>
                    <a:pt x="6" y="40"/>
                    <a:pt x="7" y="39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4" y="40"/>
                    <a:pt x="35" y="40"/>
                    <a:pt x="36" y="40"/>
                  </a:cubicBezTo>
                  <a:cubicBezTo>
                    <a:pt x="37" y="40"/>
                    <a:pt x="38" y="40"/>
                    <a:pt x="39" y="39"/>
                  </a:cubicBezTo>
                  <a:cubicBezTo>
                    <a:pt x="40" y="37"/>
                    <a:pt x="40" y="35"/>
                    <a:pt x="39" y="33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40" y="6"/>
                    <a:pt x="40" y="3"/>
                    <a:pt x="39" y="2"/>
                  </a:cubicBezTo>
                  <a:cubicBezTo>
                    <a:pt x="37" y="0"/>
                    <a:pt x="34" y="0"/>
                    <a:pt x="33" y="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3"/>
                    <a:pt x="0" y="6"/>
                    <a:pt x="1" y="7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5"/>
                    <a:pt x="0" y="37"/>
                    <a:pt x="1" y="39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5"/>
            <p:cNvSpPr>
              <a:spLocks noEditPoints="1"/>
            </p:cNvSpPr>
            <p:nvPr/>
          </p:nvSpPr>
          <p:spPr bwMode="auto">
            <a:xfrm>
              <a:off x="4580" y="2913"/>
              <a:ext cx="447" cy="436"/>
            </a:xfrm>
            <a:custGeom>
              <a:avLst/>
              <a:gdLst>
                <a:gd name="T0" fmla="*/ 195 w 225"/>
                <a:gd name="T1" fmla="*/ 153 h 219"/>
                <a:gd name="T2" fmla="*/ 182 w 225"/>
                <a:gd name="T3" fmla="*/ 117 h 219"/>
                <a:gd name="T4" fmla="*/ 109 w 225"/>
                <a:gd name="T5" fmla="*/ 102 h 219"/>
                <a:gd name="T6" fmla="*/ 47 w 225"/>
                <a:gd name="T7" fmla="*/ 92 h 219"/>
                <a:gd name="T8" fmla="*/ 38 w 225"/>
                <a:gd name="T9" fmla="*/ 66 h 219"/>
                <a:gd name="T10" fmla="*/ 67 w 225"/>
                <a:gd name="T11" fmla="*/ 33 h 219"/>
                <a:gd name="T12" fmla="*/ 34 w 225"/>
                <a:gd name="T13" fmla="*/ 0 h 219"/>
                <a:gd name="T14" fmla="*/ 0 w 225"/>
                <a:gd name="T15" fmla="*/ 33 h 219"/>
                <a:gd name="T16" fmla="*/ 30 w 225"/>
                <a:gd name="T17" fmla="*/ 66 h 219"/>
                <a:gd name="T18" fmla="*/ 41 w 225"/>
                <a:gd name="T19" fmla="*/ 98 h 219"/>
                <a:gd name="T20" fmla="*/ 109 w 225"/>
                <a:gd name="T21" fmla="*/ 110 h 219"/>
                <a:gd name="T22" fmla="*/ 176 w 225"/>
                <a:gd name="T23" fmla="*/ 122 h 219"/>
                <a:gd name="T24" fmla="*/ 187 w 225"/>
                <a:gd name="T25" fmla="*/ 153 h 219"/>
                <a:gd name="T26" fmla="*/ 158 w 225"/>
                <a:gd name="T27" fmla="*/ 186 h 219"/>
                <a:gd name="T28" fmla="*/ 191 w 225"/>
                <a:gd name="T29" fmla="*/ 219 h 219"/>
                <a:gd name="T30" fmla="*/ 225 w 225"/>
                <a:gd name="T31" fmla="*/ 186 h 219"/>
                <a:gd name="T32" fmla="*/ 195 w 225"/>
                <a:gd name="T33" fmla="*/ 153 h 219"/>
                <a:gd name="T34" fmla="*/ 8 w 225"/>
                <a:gd name="T35" fmla="*/ 33 h 219"/>
                <a:gd name="T36" fmla="*/ 34 w 225"/>
                <a:gd name="T37" fmla="*/ 8 h 219"/>
                <a:gd name="T38" fmla="*/ 59 w 225"/>
                <a:gd name="T39" fmla="*/ 33 h 219"/>
                <a:gd name="T40" fmla="*/ 34 w 225"/>
                <a:gd name="T41" fmla="*/ 58 h 219"/>
                <a:gd name="T42" fmla="*/ 8 w 225"/>
                <a:gd name="T43" fmla="*/ 33 h 219"/>
                <a:gd name="T44" fmla="*/ 191 w 225"/>
                <a:gd name="T45" fmla="*/ 211 h 219"/>
                <a:gd name="T46" fmla="*/ 166 w 225"/>
                <a:gd name="T47" fmla="*/ 186 h 219"/>
                <a:gd name="T48" fmla="*/ 191 w 225"/>
                <a:gd name="T49" fmla="*/ 161 h 219"/>
                <a:gd name="T50" fmla="*/ 217 w 225"/>
                <a:gd name="T51" fmla="*/ 186 h 219"/>
                <a:gd name="T52" fmla="*/ 191 w 225"/>
                <a:gd name="T53" fmla="*/ 211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5" h="219">
                  <a:moveTo>
                    <a:pt x="195" y="153"/>
                  </a:moveTo>
                  <a:cubicBezTo>
                    <a:pt x="195" y="137"/>
                    <a:pt x="190" y="125"/>
                    <a:pt x="182" y="117"/>
                  </a:cubicBezTo>
                  <a:cubicBezTo>
                    <a:pt x="165" y="101"/>
                    <a:pt x="136" y="102"/>
                    <a:pt x="109" y="102"/>
                  </a:cubicBezTo>
                  <a:cubicBezTo>
                    <a:pt x="83" y="103"/>
                    <a:pt x="59" y="104"/>
                    <a:pt x="47" y="92"/>
                  </a:cubicBezTo>
                  <a:cubicBezTo>
                    <a:pt x="41" y="86"/>
                    <a:pt x="38" y="78"/>
                    <a:pt x="38" y="66"/>
                  </a:cubicBezTo>
                  <a:cubicBezTo>
                    <a:pt x="54" y="64"/>
                    <a:pt x="67" y="50"/>
                    <a:pt x="67" y="33"/>
                  </a:cubicBezTo>
                  <a:cubicBezTo>
                    <a:pt x="67" y="15"/>
                    <a:pt x="52" y="0"/>
                    <a:pt x="34" y="0"/>
                  </a:cubicBezTo>
                  <a:cubicBezTo>
                    <a:pt x="15" y="0"/>
                    <a:pt x="0" y="15"/>
                    <a:pt x="0" y="33"/>
                  </a:cubicBezTo>
                  <a:cubicBezTo>
                    <a:pt x="0" y="50"/>
                    <a:pt x="13" y="64"/>
                    <a:pt x="30" y="66"/>
                  </a:cubicBezTo>
                  <a:cubicBezTo>
                    <a:pt x="30" y="80"/>
                    <a:pt x="34" y="90"/>
                    <a:pt x="41" y="98"/>
                  </a:cubicBezTo>
                  <a:cubicBezTo>
                    <a:pt x="56" y="112"/>
                    <a:pt x="82" y="111"/>
                    <a:pt x="109" y="110"/>
                  </a:cubicBezTo>
                  <a:cubicBezTo>
                    <a:pt x="135" y="110"/>
                    <a:pt x="162" y="109"/>
                    <a:pt x="176" y="122"/>
                  </a:cubicBezTo>
                  <a:cubicBezTo>
                    <a:pt x="183" y="129"/>
                    <a:pt x="187" y="139"/>
                    <a:pt x="187" y="153"/>
                  </a:cubicBezTo>
                  <a:cubicBezTo>
                    <a:pt x="171" y="155"/>
                    <a:pt x="158" y="169"/>
                    <a:pt x="158" y="186"/>
                  </a:cubicBezTo>
                  <a:cubicBezTo>
                    <a:pt x="158" y="204"/>
                    <a:pt x="173" y="219"/>
                    <a:pt x="191" y="219"/>
                  </a:cubicBezTo>
                  <a:cubicBezTo>
                    <a:pt x="210" y="219"/>
                    <a:pt x="225" y="204"/>
                    <a:pt x="225" y="186"/>
                  </a:cubicBezTo>
                  <a:cubicBezTo>
                    <a:pt x="225" y="169"/>
                    <a:pt x="212" y="155"/>
                    <a:pt x="195" y="153"/>
                  </a:cubicBezTo>
                  <a:close/>
                  <a:moveTo>
                    <a:pt x="8" y="33"/>
                  </a:moveTo>
                  <a:cubicBezTo>
                    <a:pt x="8" y="19"/>
                    <a:pt x="20" y="8"/>
                    <a:pt x="34" y="8"/>
                  </a:cubicBezTo>
                  <a:cubicBezTo>
                    <a:pt x="47" y="8"/>
                    <a:pt x="59" y="19"/>
                    <a:pt x="59" y="33"/>
                  </a:cubicBezTo>
                  <a:cubicBezTo>
                    <a:pt x="59" y="47"/>
                    <a:pt x="47" y="58"/>
                    <a:pt x="34" y="58"/>
                  </a:cubicBezTo>
                  <a:cubicBezTo>
                    <a:pt x="20" y="58"/>
                    <a:pt x="8" y="47"/>
                    <a:pt x="8" y="33"/>
                  </a:cubicBezTo>
                  <a:close/>
                  <a:moveTo>
                    <a:pt x="191" y="211"/>
                  </a:moveTo>
                  <a:cubicBezTo>
                    <a:pt x="178" y="211"/>
                    <a:pt x="166" y="200"/>
                    <a:pt x="166" y="186"/>
                  </a:cubicBezTo>
                  <a:cubicBezTo>
                    <a:pt x="166" y="172"/>
                    <a:pt x="178" y="161"/>
                    <a:pt x="191" y="161"/>
                  </a:cubicBezTo>
                  <a:cubicBezTo>
                    <a:pt x="205" y="161"/>
                    <a:pt x="217" y="172"/>
                    <a:pt x="217" y="186"/>
                  </a:cubicBezTo>
                  <a:cubicBezTo>
                    <a:pt x="217" y="200"/>
                    <a:pt x="205" y="211"/>
                    <a:pt x="191" y="21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6"/>
            <p:cNvSpPr>
              <a:spLocks noEditPoints="1"/>
            </p:cNvSpPr>
            <p:nvPr/>
          </p:nvSpPr>
          <p:spPr bwMode="auto">
            <a:xfrm>
              <a:off x="4580" y="3218"/>
              <a:ext cx="133" cy="131"/>
            </a:xfrm>
            <a:custGeom>
              <a:avLst/>
              <a:gdLst>
                <a:gd name="T0" fmla="*/ 34 w 67"/>
                <a:gd name="T1" fmla="*/ 0 h 66"/>
                <a:gd name="T2" fmla="*/ 0 w 67"/>
                <a:gd name="T3" fmla="*/ 33 h 66"/>
                <a:gd name="T4" fmla="*/ 34 w 67"/>
                <a:gd name="T5" fmla="*/ 66 h 66"/>
                <a:gd name="T6" fmla="*/ 67 w 67"/>
                <a:gd name="T7" fmla="*/ 33 h 66"/>
                <a:gd name="T8" fmla="*/ 34 w 67"/>
                <a:gd name="T9" fmla="*/ 0 h 66"/>
                <a:gd name="T10" fmla="*/ 34 w 67"/>
                <a:gd name="T11" fmla="*/ 58 h 66"/>
                <a:gd name="T12" fmla="*/ 8 w 67"/>
                <a:gd name="T13" fmla="*/ 33 h 66"/>
                <a:gd name="T14" fmla="*/ 34 w 67"/>
                <a:gd name="T15" fmla="*/ 8 h 66"/>
                <a:gd name="T16" fmla="*/ 59 w 67"/>
                <a:gd name="T17" fmla="*/ 33 h 66"/>
                <a:gd name="T18" fmla="*/ 34 w 67"/>
                <a:gd name="T1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" h="66">
                  <a:moveTo>
                    <a:pt x="34" y="0"/>
                  </a:moveTo>
                  <a:cubicBezTo>
                    <a:pt x="15" y="0"/>
                    <a:pt x="0" y="14"/>
                    <a:pt x="0" y="33"/>
                  </a:cubicBezTo>
                  <a:cubicBezTo>
                    <a:pt x="0" y="51"/>
                    <a:pt x="15" y="66"/>
                    <a:pt x="34" y="66"/>
                  </a:cubicBezTo>
                  <a:cubicBezTo>
                    <a:pt x="52" y="66"/>
                    <a:pt x="67" y="51"/>
                    <a:pt x="67" y="33"/>
                  </a:cubicBezTo>
                  <a:cubicBezTo>
                    <a:pt x="67" y="14"/>
                    <a:pt x="52" y="0"/>
                    <a:pt x="34" y="0"/>
                  </a:cubicBezTo>
                  <a:close/>
                  <a:moveTo>
                    <a:pt x="34" y="58"/>
                  </a:moveTo>
                  <a:cubicBezTo>
                    <a:pt x="20" y="58"/>
                    <a:pt x="8" y="47"/>
                    <a:pt x="8" y="33"/>
                  </a:cubicBezTo>
                  <a:cubicBezTo>
                    <a:pt x="8" y="19"/>
                    <a:pt x="20" y="8"/>
                    <a:pt x="34" y="8"/>
                  </a:cubicBezTo>
                  <a:cubicBezTo>
                    <a:pt x="47" y="8"/>
                    <a:pt x="59" y="19"/>
                    <a:pt x="59" y="33"/>
                  </a:cubicBezTo>
                  <a:cubicBezTo>
                    <a:pt x="59" y="47"/>
                    <a:pt x="47" y="58"/>
                    <a:pt x="34" y="5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7"/>
            <p:cNvSpPr>
              <a:spLocks noEditPoints="1"/>
            </p:cNvSpPr>
            <p:nvPr/>
          </p:nvSpPr>
          <p:spPr bwMode="auto">
            <a:xfrm>
              <a:off x="5528" y="2935"/>
              <a:ext cx="447" cy="362"/>
            </a:xfrm>
            <a:custGeom>
              <a:avLst/>
              <a:gdLst>
                <a:gd name="T0" fmla="*/ 192 w 225"/>
                <a:gd name="T1" fmla="*/ 116 h 182"/>
                <a:gd name="T2" fmla="*/ 160 w 225"/>
                <a:gd name="T3" fmla="*/ 145 h 182"/>
                <a:gd name="T4" fmla="*/ 145 w 225"/>
                <a:gd name="T5" fmla="*/ 145 h 182"/>
                <a:gd name="T6" fmla="*/ 116 w 225"/>
                <a:gd name="T7" fmla="*/ 117 h 182"/>
                <a:gd name="T8" fmla="*/ 116 w 225"/>
                <a:gd name="T9" fmla="*/ 65 h 182"/>
                <a:gd name="T10" fmla="*/ 145 w 225"/>
                <a:gd name="T11" fmla="*/ 33 h 182"/>
                <a:gd name="T12" fmla="*/ 112 w 225"/>
                <a:gd name="T13" fmla="*/ 0 h 182"/>
                <a:gd name="T14" fmla="*/ 80 w 225"/>
                <a:gd name="T15" fmla="*/ 33 h 182"/>
                <a:gd name="T16" fmla="*/ 108 w 225"/>
                <a:gd name="T17" fmla="*/ 65 h 182"/>
                <a:gd name="T18" fmla="*/ 108 w 225"/>
                <a:gd name="T19" fmla="*/ 117 h 182"/>
                <a:gd name="T20" fmla="*/ 80 w 225"/>
                <a:gd name="T21" fmla="*/ 145 h 182"/>
                <a:gd name="T22" fmla="*/ 65 w 225"/>
                <a:gd name="T23" fmla="*/ 145 h 182"/>
                <a:gd name="T24" fmla="*/ 32 w 225"/>
                <a:gd name="T25" fmla="*/ 116 h 182"/>
                <a:gd name="T26" fmla="*/ 0 w 225"/>
                <a:gd name="T27" fmla="*/ 149 h 182"/>
                <a:gd name="T28" fmla="*/ 32 w 225"/>
                <a:gd name="T29" fmla="*/ 182 h 182"/>
                <a:gd name="T30" fmla="*/ 65 w 225"/>
                <a:gd name="T31" fmla="*/ 153 h 182"/>
                <a:gd name="T32" fmla="*/ 80 w 225"/>
                <a:gd name="T33" fmla="*/ 153 h 182"/>
                <a:gd name="T34" fmla="*/ 112 w 225"/>
                <a:gd name="T35" fmla="*/ 182 h 182"/>
                <a:gd name="T36" fmla="*/ 145 w 225"/>
                <a:gd name="T37" fmla="*/ 153 h 182"/>
                <a:gd name="T38" fmla="*/ 160 w 225"/>
                <a:gd name="T39" fmla="*/ 153 h 182"/>
                <a:gd name="T40" fmla="*/ 192 w 225"/>
                <a:gd name="T41" fmla="*/ 182 h 182"/>
                <a:gd name="T42" fmla="*/ 225 w 225"/>
                <a:gd name="T43" fmla="*/ 149 h 182"/>
                <a:gd name="T44" fmla="*/ 192 w 225"/>
                <a:gd name="T45" fmla="*/ 116 h 182"/>
                <a:gd name="T46" fmla="*/ 32 w 225"/>
                <a:gd name="T47" fmla="*/ 174 h 182"/>
                <a:gd name="T48" fmla="*/ 8 w 225"/>
                <a:gd name="T49" fmla="*/ 149 h 182"/>
                <a:gd name="T50" fmla="*/ 32 w 225"/>
                <a:gd name="T51" fmla="*/ 124 h 182"/>
                <a:gd name="T52" fmla="*/ 57 w 225"/>
                <a:gd name="T53" fmla="*/ 149 h 182"/>
                <a:gd name="T54" fmla="*/ 32 w 225"/>
                <a:gd name="T55" fmla="*/ 174 h 182"/>
                <a:gd name="T56" fmla="*/ 112 w 225"/>
                <a:gd name="T57" fmla="*/ 174 h 182"/>
                <a:gd name="T58" fmla="*/ 88 w 225"/>
                <a:gd name="T59" fmla="*/ 149 h 182"/>
                <a:gd name="T60" fmla="*/ 112 w 225"/>
                <a:gd name="T61" fmla="*/ 124 h 182"/>
                <a:gd name="T62" fmla="*/ 137 w 225"/>
                <a:gd name="T63" fmla="*/ 149 h 182"/>
                <a:gd name="T64" fmla="*/ 112 w 225"/>
                <a:gd name="T65" fmla="*/ 174 h 182"/>
                <a:gd name="T66" fmla="*/ 192 w 225"/>
                <a:gd name="T67" fmla="*/ 174 h 182"/>
                <a:gd name="T68" fmla="*/ 168 w 225"/>
                <a:gd name="T69" fmla="*/ 149 h 182"/>
                <a:gd name="T70" fmla="*/ 192 w 225"/>
                <a:gd name="T71" fmla="*/ 124 h 182"/>
                <a:gd name="T72" fmla="*/ 217 w 225"/>
                <a:gd name="T73" fmla="*/ 149 h 182"/>
                <a:gd name="T74" fmla="*/ 192 w 225"/>
                <a:gd name="T75" fmla="*/ 174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5" h="182">
                  <a:moveTo>
                    <a:pt x="192" y="116"/>
                  </a:moveTo>
                  <a:cubicBezTo>
                    <a:pt x="176" y="116"/>
                    <a:pt x="162" y="129"/>
                    <a:pt x="160" y="145"/>
                  </a:cubicBezTo>
                  <a:cubicBezTo>
                    <a:pt x="145" y="145"/>
                    <a:pt x="145" y="145"/>
                    <a:pt x="145" y="145"/>
                  </a:cubicBezTo>
                  <a:cubicBezTo>
                    <a:pt x="143" y="130"/>
                    <a:pt x="131" y="119"/>
                    <a:pt x="116" y="117"/>
                  </a:cubicBezTo>
                  <a:cubicBezTo>
                    <a:pt x="116" y="65"/>
                    <a:pt x="116" y="65"/>
                    <a:pt x="116" y="65"/>
                  </a:cubicBezTo>
                  <a:cubicBezTo>
                    <a:pt x="132" y="63"/>
                    <a:pt x="145" y="50"/>
                    <a:pt x="145" y="33"/>
                  </a:cubicBezTo>
                  <a:cubicBezTo>
                    <a:pt x="145" y="15"/>
                    <a:pt x="130" y="0"/>
                    <a:pt x="112" y="0"/>
                  </a:cubicBezTo>
                  <a:cubicBezTo>
                    <a:pt x="94" y="0"/>
                    <a:pt x="80" y="15"/>
                    <a:pt x="80" y="33"/>
                  </a:cubicBezTo>
                  <a:cubicBezTo>
                    <a:pt x="80" y="50"/>
                    <a:pt x="92" y="63"/>
                    <a:pt x="108" y="65"/>
                  </a:cubicBezTo>
                  <a:cubicBezTo>
                    <a:pt x="108" y="117"/>
                    <a:pt x="108" y="117"/>
                    <a:pt x="108" y="117"/>
                  </a:cubicBezTo>
                  <a:cubicBezTo>
                    <a:pt x="94" y="118"/>
                    <a:pt x="82" y="130"/>
                    <a:pt x="80" y="145"/>
                  </a:cubicBezTo>
                  <a:cubicBezTo>
                    <a:pt x="65" y="145"/>
                    <a:pt x="65" y="145"/>
                    <a:pt x="65" y="145"/>
                  </a:cubicBezTo>
                  <a:cubicBezTo>
                    <a:pt x="63" y="129"/>
                    <a:pt x="49" y="116"/>
                    <a:pt x="32" y="116"/>
                  </a:cubicBezTo>
                  <a:cubicBezTo>
                    <a:pt x="14" y="116"/>
                    <a:pt x="0" y="131"/>
                    <a:pt x="0" y="149"/>
                  </a:cubicBezTo>
                  <a:cubicBezTo>
                    <a:pt x="0" y="167"/>
                    <a:pt x="14" y="182"/>
                    <a:pt x="32" y="182"/>
                  </a:cubicBezTo>
                  <a:cubicBezTo>
                    <a:pt x="49" y="182"/>
                    <a:pt x="63" y="169"/>
                    <a:pt x="65" y="153"/>
                  </a:cubicBezTo>
                  <a:cubicBezTo>
                    <a:pt x="80" y="153"/>
                    <a:pt x="80" y="153"/>
                    <a:pt x="80" y="153"/>
                  </a:cubicBezTo>
                  <a:cubicBezTo>
                    <a:pt x="82" y="169"/>
                    <a:pt x="96" y="182"/>
                    <a:pt x="112" y="182"/>
                  </a:cubicBezTo>
                  <a:cubicBezTo>
                    <a:pt x="129" y="182"/>
                    <a:pt x="143" y="169"/>
                    <a:pt x="145" y="153"/>
                  </a:cubicBezTo>
                  <a:cubicBezTo>
                    <a:pt x="160" y="153"/>
                    <a:pt x="160" y="153"/>
                    <a:pt x="160" y="153"/>
                  </a:cubicBezTo>
                  <a:cubicBezTo>
                    <a:pt x="162" y="169"/>
                    <a:pt x="176" y="182"/>
                    <a:pt x="192" y="182"/>
                  </a:cubicBezTo>
                  <a:cubicBezTo>
                    <a:pt x="210" y="182"/>
                    <a:pt x="225" y="167"/>
                    <a:pt x="225" y="149"/>
                  </a:cubicBezTo>
                  <a:cubicBezTo>
                    <a:pt x="225" y="131"/>
                    <a:pt x="210" y="116"/>
                    <a:pt x="192" y="116"/>
                  </a:cubicBezTo>
                  <a:close/>
                  <a:moveTo>
                    <a:pt x="32" y="174"/>
                  </a:moveTo>
                  <a:cubicBezTo>
                    <a:pt x="19" y="174"/>
                    <a:pt x="8" y="163"/>
                    <a:pt x="8" y="149"/>
                  </a:cubicBezTo>
                  <a:cubicBezTo>
                    <a:pt x="8" y="135"/>
                    <a:pt x="19" y="124"/>
                    <a:pt x="32" y="124"/>
                  </a:cubicBezTo>
                  <a:cubicBezTo>
                    <a:pt x="46" y="124"/>
                    <a:pt x="57" y="135"/>
                    <a:pt x="57" y="149"/>
                  </a:cubicBezTo>
                  <a:cubicBezTo>
                    <a:pt x="57" y="163"/>
                    <a:pt x="46" y="174"/>
                    <a:pt x="32" y="174"/>
                  </a:cubicBezTo>
                  <a:close/>
                  <a:moveTo>
                    <a:pt x="112" y="174"/>
                  </a:moveTo>
                  <a:cubicBezTo>
                    <a:pt x="99" y="174"/>
                    <a:pt x="88" y="163"/>
                    <a:pt x="88" y="149"/>
                  </a:cubicBezTo>
                  <a:cubicBezTo>
                    <a:pt x="88" y="135"/>
                    <a:pt x="99" y="124"/>
                    <a:pt x="112" y="124"/>
                  </a:cubicBezTo>
                  <a:cubicBezTo>
                    <a:pt x="126" y="124"/>
                    <a:pt x="137" y="135"/>
                    <a:pt x="137" y="149"/>
                  </a:cubicBezTo>
                  <a:cubicBezTo>
                    <a:pt x="137" y="163"/>
                    <a:pt x="126" y="174"/>
                    <a:pt x="112" y="174"/>
                  </a:cubicBezTo>
                  <a:close/>
                  <a:moveTo>
                    <a:pt x="192" y="174"/>
                  </a:moveTo>
                  <a:cubicBezTo>
                    <a:pt x="179" y="174"/>
                    <a:pt x="168" y="163"/>
                    <a:pt x="168" y="149"/>
                  </a:cubicBezTo>
                  <a:cubicBezTo>
                    <a:pt x="168" y="135"/>
                    <a:pt x="179" y="124"/>
                    <a:pt x="192" y="124"/>
                  </a:cubicBezTo>
                  <a:cubicBezTo>
                    <a:pt x="206" y="124"/>
                    <a:pt x="217" y="135"/>
                    <a:pt x="217" y="149"/>
                  </a:cubicBezTo>
                  <a:cubicBezTo>
                    <a:pt x="217" y="163"/>
                    <a:pt x="206" y="174"/>
                    <a:pt x="192" y="17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Rectangle 108"/>
            <p:cNvSpPr>
              <a:spLocks noChangeArrowheads="1"/>
            </p:cNvSpPr>
            <p:nvPr/>
          </p:nvSpPr>
          <p:spPr bwMode="auto">
            <a:xfrm>
              <a:off x="6545" y="3164"/>
              <a:ext cx="64" cy="109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Rectangle 109"/>
            <p:cNvSpPr>
              <a:spLocks noChangeArrowheads="1"/>
            </p:cNvSpPr>
            <p:nvPr/>
          </p:nvSpPr>
          <p:spPr bwMode="auto">
            <a:xfrm>
              <a:off x="6810" y="3164"/>
              <a:ext cx="63" cy="109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Rectangle 110"/>
            <p:cNvSpPr>
              <a:spLocks noChangeArrowheads="1"/>
            </p:cNvSpPr>
            <p:nvPr/>
          </p:nvSpPr>
          <p:spPr bwMode="auto">
            <a:xfrm>
              <a:off x="6810" y="2949"/>
              <a:ext cx="63" cy="110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Rectangle 111"/>
            <p:cNvSpPr>
              <a:spLocks noChangeArrowheads="1"/>
            </p:cNvSpPr>
            <p:nvPr/>
          </p:nvSpPr>
          <p:spPr bwMode="auto">
            <a:xfrm>
              <a:off x="6677" y="2949"/>
              <a:ext cx="63" cy="110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Rectangle 112"/>
            <p:cNvSpPr>
              <a:spLocks noChangeArrowheads="1"/>
            </p:cNvSpPr>
            <p:nvPr/>
          </p:nvSpPr>
          <p:spPr bwMode="auto">
            <a:xfrm>
              <a:off x="6545" y="2949"/>
              <a:ext cx="64" cy="110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13"/>
            <p:cNvSpPr>
              <a:spLocks noEditPoints="1"/>
            </p:cNvSpPr>
            <p:nvPr/>
          </p:nvSpPr>
          <p:spPr bwMode="auto">
            <a:xfrm>
              <a:off x="6484" y="2890"/>
              <a:ext cx="453" cy="453"/>
            </a:xfrm>
            <a:custGeom>
              <a:avLst/>
              <a:gdLst>
                <a:gd name="T0" fmla="*/ 224 w 228"/>
                <a:gd name="T1" fmla="*/ 0 h 228"/>
                <a:gd name="T2" fmla="*/ 4 w 228"/>
                <a:gd name="T3" fmla="*/ 0 h 228"/>
                <a:gd name="T4" fmla="*/ 0 w 228"/>
                <a:gd name="T5" fmla="*/ 4 h 228"/>
                <a:gd name="T6" fmla="*/ 0 w 228"/>
                <a:gd name="T7" fmla="*/ 224 h 228"/>
                <a:gd name="T8" fmla="*/ 4 w 228"/>
                <a:gd name="T9" fmla="*/ 228 h 228"/>
                <a:gd name="T10" fmla="*/ 224 w 228"/>
                <a:gd name="T11" fmla="*/ 228 h 228"/>
                <a:gd name="T12" fmla="*/ 228 w 228"/>
                <a:gd name="T13" fmla="*/ 224 h 228"/>
                <a:gd name="T14" fmla="*/ 228 w 228"/>
                <a:gd name="T15" fmla="*/ 4 h 228"/>
                <a:gd name="T16" fmla="*/ 224 w 228"/>
                <a:gd name="T17" fmla="*/ 0 h 228"/>
                <a:gd name="T18" fmla="*/ 220 w 228"/>
                <a:gd name="T19" fmla="*/ 8 h 228"/>
                <a:gd name="T20" fmla="*/ 220 w 228"/>
                <a:gd name="T21" fmla="*/ 110 h 228"/>
                <a:gd name="T22" fmla="*/ 8 w 228"/>
                <a:gd name="T23" fmla="*/ 110 h 228"/>
                <a:gd name="T24" fmla="*/ 8 w 228"/>
                <a:gd name="T25" fmla="*/ 8 h 228"/>
                <a:gd name="T26" fmla="*/ 220 w 228"/>
                <a:gd name="T27" fmla="*/ 8 h 228"/>
                <a:gd name="T28" fmla="*/ 132 w 228"/>
                <a:gd name="T29" fmla="*/ 220 h 228"/>
                <a:gd name="T30" fmla="*/ 96 w 228"/>
                <a:gd name="T31" fmla="*/ 220 h 228"/>
                <a:gd name="T32" fmla="*/ 96 w 228"/>
                <a:gd name="T33" fmla="*/ 142 h 228"/>
                <a:gd name="T34" fmla="*/ 132 w 228"/>
                <a:gd name="T35" fmla="*/ 142 h 228"/>
                <a:gd name="T36" fmla="*/ 132 w 228"/>
                <a:gd name="T37" fmla="*/ 220 h 228"/>
                <a:gd name="T38" fmla="*/ 140 w 228"/>
                <a:gd name="T39" fmla="*/ 220 h 228"/>
                <a:gd name="T40" fmla="*/ 140 w 228"/>
                <a:gd name="T41" fmla="*/ 138 h 228"/>
                <a:gd name="T42" fmla="*/ 136 w 228"/>
                <a:gd name="T43" fmla="*/ 134 h 228"/>
                <a:gd name="T44" fmla="*/ 92 w 228"/>
                <a:gd name="T45" fmla="*/ 134 h 228"/>
                <a:gd name="T46" fmla="*/ 88 w 228"/>
                <a:gd name="T47" fmla="*/ 138 h 228"/>
                <a:gd name="T48" fmla="*/ 88 w 228"/>
                <a:gd name="T49" fmla="*/ 220 h 228"/>
                <a:gd name="T50" fmla="*/ 8 w 228"/>
                <a:gd name="T51" fmla="*/ 220 h 228"/>
                <a:gd name="T52" fmla="*/ 8 w 228"/>
                <a:gd name="T53" fmla="*/ 118 h 228"/>
                <a:gd name="T54" fmla="*/ 220 w 228"/>
                <a:gd name="T55" fmla="*/ 118 h 228"/>
                <a:gd name="T56" fmla="*/ 220 w 228"/>
                <a:gd name="T57" fmla="*/ 220 h 228"/>
                <a:gd name="T58" fmla="*/ 140 w 228"/>
                <a:gd name="T59" fmla="*/ 22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8" h="228">
                  <a:moveTo>
                    <a:pt x="22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0" y="226"/>
                    <a:pt x="2" y="228"/>
                    <a:pt x="4" y="228"/>
                  </a:cubicBezTo>
                  <a:cubicBezTo>
                    <a:pt x="224" y="228"/>
                    <a:pt x="224" y="228"/>
                    <a:pt x="224" y="228"/>
                  </a:cubicBezTo>
                  <a:cubicBezTo>
                    <a:pt x="226" y="228"/>
                    <a:pt x="228" y="226"/>
                    <a:pt x="228" y="224"/>
                  </a:cubicBezTo>
                  <a:cubicBezTo>
                    <a:pt x="228" y="4"/>
                    <a:pt x="228" y="4"/>
                    <a:pt x="228" y="4"/>
                  </a:cubicBezTo>
                  <a:cubicBezTo>
                    <a:pt x="228" y="2"/>
                    <a:pt x="226" y="0"/>
                    <a:pt x="224" y="0"/>
                  </a:cubicBezTo>
                  <a:close/>
                  <a:moveTo>
                    <a:pt x="220" y="8"/>
                  </a:moveTo>
                  <a:cubicBezTo>
                    <a:pt x="220" y="110"/>
                    <a:pt x="220" y="110"/>
                    <a:pt x="220" y="110"/>
                  </a:cubicBezTo>
                  <a:cubicBezTo>
                    <a:pt x="8" y="110"/>
                    <a:pt x="8" y="110"/>
                    <a:pt x="8" y="110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220" y="8"/>
                  </a:lnTo>
                  <a:close/>
                  <a:moveTo>
                    <a:pt x="132" y="220"/>
                  </a:moveTo>
                  <a:cubicBezTo>
                    <a:pt x="96" y="220"/>
                    <a:pt x="96" y="220"/>
                    <a:pt x="96" y="220"/>
                  </a:cubicBezTo>
                  <a:cubicBezTo>
                    <a:pt x="96" y="142"/>
                    <a:pt x="96" y="142"/>
                    <a:pt x="96" y="142"/>
                  </a:cubicBezTo>
                  <a:cubicBezTo>
                    <a:pt x="132" y="142"/>
                    <a:pt x="132" y="142"/>
                    <a:pt x="132" y="142"/>
                  </a:cubicBezTo>
                  <a:lnTo>
                    <a:pt x="132" y="220"/>
                  </a:lnTo>
                  <a:close/>
                  <a:moveTo>
                    <a:pt x="140" y="220"/>
                  </a:moveTo>
                  <a:cubicBezTo>
                    <a:pt x="140" y="138"/>
                    <a:pt x="140" y="138"/>
                    <a:pt x="140" y="138"/>
                  </a:cubicBezTo>
                  <a:cubicBezTo>
                    <a:pt x="140" y="136"/>
                    <a:pt x="138" y="134"/>
                    <a:pt x="136" y="134"/>
                  </a:cubicBezTo>
                  <a:cubicBezTo>
                    <a:pt x="92" y="134"/>
                    <a:pt x="92" y="134"/>
                    <a:pt x="92" y="134"/>
                  </a:cubicBezTo>
                  <a:cubicBezTo>
                    <a:pt x="90" y="134"/>
                    <a:pt x="88" y="136"/>
                    <a:pt x="88" y="138"/>
                  </a:cubicBezTo>
                  <a:cubicBezTo>
                    <a:pt x="88" y="220"/>
                    <a:pt x="88" y="220"/>
                    <a:pt x="88" y="220"/>
                  </a:cubicBezTo>
                  <a:cubicBezTo>
                    <a:pt x="8" y="220"/>
                    <a:pt x="8" y="220"/>
                    <a:pt x="8" y="220"/>
                  </a:cubicBezTo>
                  <a:cubicBezTo>
                    <a:pt x="8" y="118"/>
                    <a:pt x="8" y="118"/>
                    <a:pt x="8" y="118"/>
                  </a:cubicBezTo>
                  <a:cubicBezTo>
                    <a:pt x="220" y="118"/>
                    <a:pt x="220" y="118"/>
                    <a:pt x="220" y="118"/>
                  </a:cubicBezTo>
                  <a:cubicBezTo>
                    <a:pt x="220" y="220"/>
                    <a:pt x="220" y="220"/>
                    <a:pt x="220" y="220"/>
                  </a:cubicBezTo>
                  <a:lnTo>
                    <a:pt x="140" y="22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14"/>
            <p:cNvSpPr>
              <a:spLocks noEditPoints="1"/>
            </p:cNvSpPr>
            <p:nvPr/>
          </p:nvSpPr>
          <p:spPr bwMode="auto">
            <a:xfrm>
              <a:off x="743" y="3840"/>
              <a:ext cx="461" cy="461"/>
            </a:xfrm>
            <a:custGeom>
              <a:avLst/>
              <a:gdLst>
                <a:gd name="T0" fmla="*/ 232 w 232"/>
                <a:gd name="T1" fmla="*/ 228 h 232"/>
                <a:gd name="T2" fmla="*/ 232 w 232"/>
                <a:gd name="T3" fmla="*/ 47 h 232"/>
                <a:gd name="T4" fmla="*/ 232 w 232"/>
                <a:gd name="T5" fmla="*/ 45 h 232"/>
                <a:gd name="T6" fmla="*/ 187 w 232"/>
                <a:gd name="T7" fmla="*/ 0 h 232"/>
                <a:gd name="T8" fmla="*/ 185 w 232"/>
                <a:gd name="T9" fmla="*/ 0 h 232"/>
                <a:gd name="T10" fmla="*/ 164 w 232"/>
                <a:gd name="T11" fmla="*/ 0 h 232"/>
                <a:gd name="T12" fmla="*/ 160 w 232"/>
                <a:gd name="T13" fmla="*/ 0 h 232"/>
                <a:gd name="T14" fmla="*/ 160 w 232"/>
                <a:gd name="T15" fmla="*/ 0 h 232"/>
                <a:gd name="T16" fmla="*/ 72 w 232"/>
                <a:gd name="T17" fmla="*/ 0 h 232"/>
                <a:gd name="T18" fmla="*/ 68 w 232"/>
                <a:gd name="T19" fmla="*/ 0 h 232"/>
                <a:gd name="T20" fmla="*/ 0 w 232"/>
                <a:gd name="T21" fmla="*/ 0 h 232"/>
                <a:gd name="T22" fmla="*/ 0 w 232"/>
                <a:gd name="T23" fmla="*/ 232 h 232"/>
                <a:gd name="T24" fmla="*/ 40 w 232"/>
                <a:gd name="T25" fmla="*/ 232 h 232"/>
                <a:gd name="T26" fmla="*/ 44 w 232"/>
                <a:gd name="T27" fmla="*/ 232 h 232"/>
                <a:gd name="T28" fmla="*/ 188 w 232"/>
                <a:gd name="T29" fmla="*/ 232 h 232"/>
                <a:gd name="T30" fmla="*/ 192 w 232"/>
                <a:gd name="T31" fmla="*/ 232 h 232"/>
                <a:gd name="T32" fmla="*/ 232 w 232"/>
                <a:gd name="T33" fmla="*/ 232 h 232"/>
                <a:gd name="T34" fmla="*/ 232 w 232"/>
                <a:gd name="T35" fmla="*/ 228 h 232"/>
                <a:gd name="T36" fmla="*/ 160 w 232"/>
                <a:gd name="T37" fmla="*/ 8 h 232"/>
                <a:gd name="T38" fmla="*/ 160 w 232"/>
                <a:gd name="T39" fmla="*/ 72 h 232"/>
                <a:gd name="T40" fmla="*/ 72 w 232"/>
                <a:gd name="T41" fmla="*/ 72 h 232"/>
                <a:gd name="T42" fmla="*/ 72 w 232"/>
                <a:gd name="T43" fmla="*/ 8 h 232"/>
                <a:gd name="T44" fmla="*/ 160 w 232"/>
                <a:gd name="T45" fmla="*/ 8 h 232"/>
                <a:gd name="T46" fmla="*/ 44 w 232"/>
                <a:gd name="T47" fmla="*/ 224 h 232"/>
                <a:gd name="T48" fmla="*/ 44 w 232"/>
                <a:gd name="T49" fmla="*/ 104 h 232"/>
                <a:gd name="T50" fmla="*/ 188 w 232"/>
                <a:gd name="T51" fmla="*/ 104 h 232"/>
                <a:gd name="T52" fmla="*/ 188 w 232"/>
                <a:gd name="T53" fmla="*/ 224 h 232"/>
                <a:gd name="T54" fmla="*/ 44 w 232"/>
                <a:gd name="T55" fmla="*/ 224 h 232"/>
                <a:gd name="T56" fmla="*/ 196 w 232"/>
                <a:gd name="T57" fmla="*/ 224 h 232"/>
                <a:gd name="T58" fmla="*/ 196 w 232"/>
                <a:gd name="T59" fmla="*/ 96 h 232"/>
                <a:gd name="T60" fmla="*/ 36 w 232"/>
                <a:gd name="T61" fmla="*/ 96 h 232"/>
                <a:gd name="T62" fmla="*/ 36 w 232"/>
                <a:gd name="T63" fmla="*/ 224 h 232"/>
                <a:gd name="T64" fmla="*/ 8 w 232"/>
                <a:gd name="T65" fmla="*/ 224 h 232"/>
                <a:gd name="T66" fmla="*/ 8 w 232"/>
                <a:gd name="T67" fmla="*/ 8 h 232"/>
                <a:gd name="T68" fmla="*/ 64 w 232"/>
                <a:gd name="T69" fmla="*/ 8 h 232"/>
                <a:gd name="T70" fmla="*/ 64 w 232"/>
                <a:gd name="T71" fmla="*/ 80 h 232"/>
                <a:gd name="T72" fmla="*/ 168 w 232"/>
                <a:gd name="T73" fmla="*/ 80 h 232"/>
                <a:gd name="T74" fmla="*/ 168 w 232"/>
                <a:gd name="T75" fmla="*/ 8 h 232"/>
                <a:gd name="T76" fmla="*/ 183 w 232"/>
                <a:gd name="T77" fmla="*/ 8 h 232"/>
                <a:gd name="T78" fmla="*/ 224 w 232"/>
                <a:gd name="T79" fmla="*/ 49 h 232"/>
                <a:gd name="T80" fmla="*/ 224 w 232"/>
                <a:gd name="T81" fmla="*/ 224 h 232"/>
                <a:gd name="T82" fmla="*/ 196 w 232"/>
                <a:gd name="T83" fmla="*/ 224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2" h="232">
                  <a:moveTo>
                    <a:pt x="232" y="228"/>
                  </a:moveTo>
                  <a:cubicBezTo>
                    <a:pt x="232" y="174"/>
                    <a:pt x="232" y="48"/>
                    <a:pt x="232" y="47"/>
                  </a:cubicBezTo>
                  <a:cubicBezTo>
                    <a:pt x="232" y="45"/>
                    <a:pt x="232" y="45"/>
                    <a:pt x="232" y="45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4" y="0"/>
                    <a:pt x="169" y="0"/>
                    <a:pt x="164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32"/>
                    <a:pt x="0" y="232"/>
                    <a:pt x="0" y="232"/>
                  </a:cubicBezTo>
                  <a:cubicBezTo>
                    <a:pt x="40" y="232"/>
                    <a:pt x="40" y="232"/>
                    <a:pt x="40" y="232"/>
                  </a:cubicBezTo>
                  <a:cubicBezTo>
                    <a:pt x="44" y="232"/>
                    <a:pt x="44" y="232"/>
                    <a:pt x="44" y="232"/>
                  </a:cubicBezTo>
                  <a:cubicBezTo>
                    <a:pt x="188" y="232"/>
                    <a:pt x="188" y="232"/>
                    <a:pt x="188" y="232"/>
                  </a:cubicBezTo>
                  <a:cubicBezTo>
                    <a:pt x="192" y="232"/>
                    <a:pt x="192" y="232"/>
                    <a:pt x="192" y="232"/>
                  </a:cubicBezTo>
                  <a:cubicBezTo>
                    <a:pt x="232" y="232"/>
                    <a:pt x="232" y="232"/>
                    <a:pt x="232" y="232"/>
                  </a:cubicBezTo>
                  <a:lnTo>
                    <a:pt x="232" y="228"/>
                  </a:lnTo>
                  <a:close/>
                  <a:moveTo>
                    <a:pt x="160" y="8"/>
                  </a:moveTo>
                  <a:cubicBezTo>
                    <a:pt x="160" y="72"/>
                    <a:pt x="160" y="72"/>
                    <a:pt x="160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2" y="8"/>
                    <a:pt x="72" y="8"/>
                    <a:pt x="72" y="8"/>
                  </a:cubicBezTo>
                  <a:lnTo>
                    <a:pt x="160" y="8"/>
                  </a:lnTo>
                  <a:close/>
                  <a:moveTo>
                    <a:pt x="44" y="224"/>
                  </a:moveTo>
                  <a:cubicBezTo>
                    <a:pt x="44" y="104"/>
                    <a:pt x="44" y="104"/>
                    <a:pt x="44" y="104"/>
                  </a:cubicBezTo>
                  <a:cubicBezTo>
                    <a:pt x="188" y="104"/>
                    <a:pt x="188" y="104"/>
                    <a:pt x="188" y="104"/>
                  </a:cubicBezTo>
                  <a:cubicBezTo>
                    <a:pt x="188" y="224"/>
                    <a:pt x="188" y="224"/>
                    <a:pt x="188" y="224"/>
                  </a:cubicBezTo>
                  <a:lnTo>
                    <a:pt x="44" y="224"/>
                  </a:lnTo>
                  <a:close/>
                  <a:moveTo>
                    <a:pt x="196" y="224"/>
                  </a:moveTo>
                  <a:cubicBezTo>
                    <a:pt x="196" y="96"/>
                    <a:pt x="196" y="96"/>
                    <a:pt x="196" y="96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6" y="224"/>
                    <a:pt x="36" y="224"/>
                    <a:pt x="36" y="224"/>
                  </a:cubicBezTo>
                  <a:cubicBezTo>
                    <a:pt x="8" y="224"/>
                    <a:pt x="8" y="224"/>
                    <a:pt x="8" y="224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0"/>
                    <a:pt x="64" y="80"/>
                    <a:pt x="64" y="80"/>
                  </a:cubicBezTo>
                  <a:cubicBezTo>
                    <a:pt x="168" y="80"/>
                    <a:pt x="168" y="80"/>
                    <a:pt x="168" y="80"/>
                  </a:cubicBezTo>
                  <a:cubicBezTo>
                    <a:pt x="168" y="8"/>
                    <a:pt x="168" y="8"/>
                    <a:pt x="168" y="8"/>
                  </a:cubicBezTo>
                  <a:cubicBezTo>
                    <a:pt x="174" y="8"/>
                    <a:pt x="181" y="8"/>
                    <a:pt x="183" y="8"/>
                  </a:cubicBezTo>
                  <a:cubicBezTo>
                    <a:pt x="224" y="49"/>
                    <a:pt x="224" y="49"/>
                    <a:pt x="224" y="49"/>
                  </a:cubicBezTo>
                  <a:cubicBezTo>
                    <a:pt x="224" y="62"/>
                    <a:pt x="224" y="165"/>
                    <a:pt x="224" y="224"/>
                  </a:cubicBezTo>
                  <a:lnTo>
                    <a:pt x="196" y="224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Rectangle 115"/>
            <p:cNvSpPr>
              <a:spLocks noChangeArrowheads="1"/>
            </p:cNvSpPr>
            <p:nvPr/>
          </p:nvSpPr>
          <p:spPr bwMode="auto">
            <a:xfrm>
              <a:off x="878" y="4086"/>
              <a:ext cx="191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Rectangle 116"/>
            <p:cNvSpPr>
              <a:spLocks noChangeArrowheads="1"/>
            </p:cNvSpPr>
            <p:nvPr/>
          </p:nvSpPr>
          <p:spPr bwMode="auto">
            <a:xfrm>
              <a:off x="878" y="4134"/>
              <a:ext cx="191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Rectangle 117"/>
            <p:cNvSpPr>
              <a:spLocks noChangeArrowheads="1"/>
            </p:cNvSpPr>
            <p:nvPr/>
          </p:nvSpPr>
          <p:spPr bwMode="auto">
            <a:xfrm>
              <a:off x="878" y="4182"/>
              <a:ext cx="191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Rectangle 118"/>
            <p:cNvSpPr>
              <a:spLocks noChangeArrowheads="1"/>
            </p:cNvSpPr>
            <p:nvPr/>
          </p:nvSpPr>
          <p:spPr bwMode="auto">
            <a:xfrm>
              <a:off x="878" y="4229"/>
              <a:ext cx="191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Rectangle 119"/>
            <p:cNvSpPr>
              <a:spLocks noChangeArrowheads="1"/>
            </p:cNvSpPr>
            <p:nvPr/>
          </p:nvSpPr>
          <p:spPr bwMode="auto">
            <a:xfrm>
              <a:off x="1001" y="3874"/>
              <a:ext cx="34" cy="85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Oval 120"/>
            <p:cNvSpPr>
              <a:spLocks noChangeArrowheads="1"/>
            </p:cNvSpPr>
            <p:nvPr/>
          </p:nvSpPr>
          <p:spPr bwMode="auto">
            <a:xfrm>
              <a:off x="1719" y="3850"/>
              <a:ext cx="101" cy="101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Oval 121"/>
            <p:cNvSpPr>
              <a:spLocks noChangeArrowheads="1"/>
            </p:cNvSpPr>
            <p:nvPr/>
          </p:nvSpPr>
          <p:spPr bwMode="auto">
            <a:xfrm>
              <a:off x="1876" y="3850"/>
              <a:ext cx="103" cy="101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Oval 122"/>
            <p:cNvSpPr>
              <a:spLocks noChangeArrowheads="1"/>
            </p:cNvSpPr>
            <p:nvPr/>
          </p:nvSpPr>
          <p:spPr bwMode="auto">
            <a:xfrm>
              <a:off x="2043" y="3850"/>
              <a:ext cx="101" cy="101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Oval 123"/>
            <p:cNvSpPr>
              <a:spLocks noChangeArrowheads="1"/>
            </p:cNvSpPr>
            <p:nvPr/>
          </p:nvSpPr>
          <p:spPr bwMode="auto">
            <a:xfrm>
              <a:off x="1719" y="4025"/>
              <a:ext cx="101" cy="101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Oval 124"/>
            <p:cNvSpPr>
              <a:spLocks noChangeArrowheads="1"/>
            </p:cNvSpPr>
            <p:nvPr/>
          </p:nvSpPr>
          <p:spPr bwMode="auto">
            <a:xfrm>
              <a:off x="1876" y="4025"/>
              <a:ext cx="103" cy="101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Oval 125"/>
            <p:cNvSpPr>
              <a:spLocks noChangeArrowheads="1"/>
            </p:cNvSpPr>
            <p:nvPr/>
          </p:nvSpPr>
          <p:spPr bwMode="auto">
            <a:xfrm>
              <a:off x="2043" y="4025"/>
              <a:ext cx="101" cy="101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Oval 126"/>
            <p:cNvSpPr>
              <a:spLocks noChangeArrowheads="1"/>
            </p:cNvSpPr>
            <p:nvPr/>
          </p:nvSpPr>
          <p:spPr bwMode="auto">
            <a:xfrm>
              <a:off x="1719" y="4200"/>
              <a:ext cx="101" cy="101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Oval 127"/>
            <p:cNvSpPr>
              <a:spLocks noChangeArrowheads="1"/>
            </p:cNvSpPr>
            <p:nvPr/>
          </p:nvSpPr>
          <p:spPr bwMode="auto">
            <a:xfrm>
              <a:off x="1876" y="4200"/>
              <a:ext cx="103" cy="101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Oval 128"/>
            <p:cNvSpPr>
              <a:spLocks noChangeArrowheads="1"/>
            </p:cNvSpPr>
            <p:nvPr/>
          </p:nvSpPr>
          <p:spPr bwMode="auto">
            <a:xfrm>
              <a:off x="2043" y="4200"/>
              <a:ext cx="101" cy="101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Rectangle 129"/>
            <p:cNvSpPr>
              <a:spLocks noChangeArrowheads="1"/>
            </p:cNvSpPr>
            <p:nvPr/>
          </p:nvSpPr>
          <p:spPr bwMode="auto">
            <a:xfrm>
              <a:off x="2826" y="3822"/>
              <a:ext cx="113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30"/>
            <p:cNvSpPr>
              <a:spLocks noEditPoints="1"/>
            </p:cNvSpPr>
            <p:nvPr/>
          </p:nvSpPr>
          <p:spPr bwMode="auto">
            <a:xfrm>
              <a:off x="2692" y="3858"/>
              <a:ext cx="380" cy="256"/>
            </a:xfrm>
            <a:custGeom>
              <a:avLst/>
              <a:gdLst>
                <a:gd name="T0" fmla="*/ 187 w 191"/>
                <a:gd name="T1" fmla="*/ 0 h 129"/>
                <a:gd name="T2" fmla="*/ 4 w 191"/>
                <a:gd name="T3" fmla="*/ 0 h 129"/>
                <a:gd name="T4" fmla="*/ 0 w 191"/>
                <a:gd name="T5" fmla="*/ 4 h 129"/>
                <a:gd name="T6" fmla="*/ 0 w 191"/>
                <a:gd name="T7" fmla="*/ 125 h 129"/>
                <a:gd name="T8" fmla="*/ 4 w 191"/>
                <a:gd name="T9" fmla="*/ 129 h 129"/>
                <a:gd name="T10" fmla="*/ 187 w 191"/>
                <a:gd name="T11" fmla="*/ 129 h 129"/>
                <a:gd name="T12" fmla="*/ 191 w 191"/>
                <a:gd name="T13" fmla="*/ 125 h 129"/>
                <a:gd name="T14" fmla="*/ 191 w 191"/>
                <a:gd name="T15" fmla="*/ 4 h 129"/>
                <a:gd name="T16" fmla="*/ 187 w 191"/>
                <a:gd name="T17" fmla="*/ 0 h 129"/>
                <a:gd name="T18" fmla="*/ 111 w 191"/>
                <a:gd name="T19" fmla="*/ 121 h 129"/>
                <a:gd name="T20" fmla="*/ 8 w 191"/>
                <a:gd name="T21" fmla="*/ 121 h 129"/>
                <a:gd name="T22" fmla="*/ 8 w 191"/>
                <a:gd name="T23" fmla="*/ 8 h 129"/>
                <a:gd name="T24" fmla="*/ 111 w 191"/>
                <a:gd name="T25" fmla="*/ 8 h 129"/>
                <a:gd name="T26" fmla="*/ 111 w 191"/>
                <a:gd name="T27" fmla="*/ 121 h 129"/>
                <a:gd name="T28" fmla="*/ 183 w 191"/>
                <a:gd name="T29" fmla="*/ 121 h 129"/>
                <a:gd name="T30" fmla="*/ 139 w 191"/>
                <a:gd name="T31" fmla="*/ 121 h 129"/>
                <a:gd name="T32" fmla="*/ 139 w 191"/>
                <a:gd name="T33" fmla="*/ 8 h 129"/>
                <a:gd name="T34" fmla="*/ 183 w 191"/>
                <a:gd name="T35" fmla="*/ 8 h 129"/>
                <a:gd name="T36" fmla="*/ 183 w 191"/>
                <a:gd name="T37" fmla="*/ 121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1" h="129">
                  <a:moveTo>
                    <a:pt x="18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7"/>
                    <a:pt x="1" y="129"/>
                    <a:pt x="4" y="129"/>
                  </a:cubicBezTo>
                  <a:cubicBezTo>
                    <a:pt x="187" y="129"/>
                    <a:pt x="187" y="129"/>
                    <a:pt x="187" y="129"/>
                  </a:cubicBezTo>
                  <a:cubicBezTo>
                    <a:pt x="190" y="129"/>
                    <a:pt x="191" y="127"/>
                    <a:pt x="191" y="125"/>
                  </a:cubicBezTo>
                  <a:cubicBezTo>
                    <a:pt x="191" y="4"/>
                    <a:pt x="191" y="4"/>
                    <a:pt x="191" y="4"/>
                  </a:cubicBezTo>
                  <a:cubicBezTo>
                    <a:pt x="191" y="2"/>
                    <a:pt x="190" y="0"/>
                    <a:pt x="187" y="0"/>
                  </a:cubicBezTo>
                  <a:close/>
                  <a:moveTo>
                    <a:pt x="111" y="121"/>
                  </a:moveTo>
                  <a:cubicBezTo>
                    <a:pt x="8" y="121"/>
                    <a:pt x="8" y="121"/>
                    <a:pt x="8" y="121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11" y="8"/>
                    <a:pt x="111" y="8"/>
                    <a:pt x="111" y="8"/>
                  </a:cubicBezTo>
                  <a:lnTo>
                    <a:pt x="111" y="121"/>
                  </a:lnTo>
                  <a:close/>
                  <a:moveTo>
                    <a:pt x="183" y="121"/>
                  </a:moveTo>
                  <a:cubicBezTo>
                    <a:pt x="139" y="121"/>
                    <a:pt x="139" y="121"/>
                    <a:pt x="139" y="121"/>
                  </a:cubicBezTo>
                  <a:cubicBezTo>
                    <a:pt x="139" y="8"/>
                    <a:pt x="139" y="8"/>
                    <a:pt x="139" y="8"/>
                  </a:cubicBezTo>
                  <a:cubicBezTo>
                    <a:pt x="183" y="8"/>
                    <a:pt x="183" y="8"/>
                    <a:pt x="183" y="8"/>
                  </a:cubicBezTo>
                  <a:lnTo>
                    <a:pt x="183" y="12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31"/>
            <p:cNvSpPr>
              <a:spLocks/>
            </p:cNvSpPr>
            <p:nvPr/>
          </p:nvSpPr>
          <p:spPr bwMode="auto">
            <a:xfrm>
              <a:off x="2738" y="4140"/>
              <a:ext cx="284" cy="135"/>
            </a:xfrm>
            <a:custGeom>
              <a:avLst/>
              <a:gdLst>
                <a:gd name="T0" fmla="*/ 119 w 143"/>
                <a:gd name="T1" fmla="*/ 8 h 68"/>
                <a:gd name="T2" fmla="*/ 141 w 143"/>
                <a:gd name="T3" fmla="*/ 8 h 68"/>
                <a:gd name="T4" fmla="*/ 141 w 143"/>
                <a:gd name="T5" fmla="*/ 0 h 68"/>
                <a:gd name="T6" fmla="*/ 113 w 143"/>
                <a:gd name="T7" fmla="*/ 0 h 68"/>
                <a:gd name="T8" fmla="*/ 113 w 143"/>
                <a:gd name="T9" fmla="*/ 0 h 68"/>
                <a:gd name="T10" fmla="*/ 4 w 143"/>
                <a:gd name="T11" fmla="*/ 0 h 68"/>
                <a:gd name="T12" fmla="*/ 4 w 143"/>
                <a:gd name="T13" fmla="*/ 8 h 68"/>
                <a:gd name="T14" fmla="*/ 27 w 143"/>
                <a:gd name="T15" fmla="*/ 8 h 68"/>
                <a:gd name="T16" fmla="*/ 1 w 143"/>
                <a:gd name="T17" fmla="*/ 63 h 68"/>
                <a:gd name="T18" fmla="*/ 2 w 143"/>
                <a:gd name="T19" fmla="*/ 68 h 68"/>
                <a:gd name="T20" fmla="*/ 4 w 143"/>
                <a:gd name="T21" fmla="*/ 68 h 68"/>
                <a:gd name="T22" fmla="*/ 8 w 143"/>
                <a:gd name="T23" fmla="*/ 66 h 68"/>
                <a:gd name="T24" fmla="*/ 36 w 143"/>
                <a:gd name="T25" fmla="*/ 8 h 68"/>
                <a:gd name="T26" fmla="*/ 69 w 143"/>
                <a:gd name="T27" fmla="*/ 8 h 68"/>
                <a:gd name="T28" fmla="*/ 69 w 143"/>
                <a:gd name="T29" fmla="*/ 46 h 68"/>
                <a:gd name="T30" fmla="*/ 73 w 143"/>
                <a:gd name="T31" fmla="*/ 50 h 68"/>
                <a:gd name="T32" fmla="*/ 77 w 143"/>
                <a:gd name="T33" fmla="*/ 46 h 68"/>
                <a:gd name="T34" fmla="*/ 77 w 143"/>
                <a:gd name="T35" fmla="*/ 8 h 68"/>
                <a:gd name="T36" fmla="*/ 110 w 143"/>
                <a:gd name="T37" fmla="*/ 8 h 68"/>
                <a:gd name="T38" fmla="*/ 135 w 143"/>
                <a:gd name="T39" fmla="*/ 66 h 68"/>
                <a:gd name="T40" fmla="*/ 138 w 143"/>
                <a:gd name="T41" fmla="*/ 68 h 68"/>
                <a:gd name="T42" fmla="*/ 140 w 143"/>
                <a:gd name="T43" fmla="*/ 68 h 68"/>
                <a:gd name="T44" fmla="*/ 142 w 143"/>
                <a:gd name="T45" fmla="*/ 63 h 68"/>
                <a:gd name="T46" fmla="*/ 119 w 143"/>
                <a:gd name="T47" fmla="*/ 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3" h="68">
                  <a:moveTo>
                    <a:pt x="119" y="8"/>
                  </a:moveTo>
                  <a:cubicBezTo>
                    <a:pt x="141" y="8"/>
                    <a:pt x="141" y="8"/>
                    <a:pt x="141" y="8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0" y="65"/>
                    <a:pt x="0" y="67"/>
                    <a:pt x="2" y="68"/>
                  </a:cubicBezTo>
                  <a:cubicBezTo>
                    <a:pt x="3" y="68"/>
                    <a:pt x="4" y="68"/>
                    <a:pt x="4" y="68"/>
                  </a:cubicBezTo>
                  <a:cubicBezTo>
                    <a:pt x="6" y="68"/>
                    <a:pt x="7" y="67"/>
                    <a:pt x="8" y="66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9" y="46"/>
                    <a:pt x="69" y="46"/>
                    <a:pt x="69" y="46"/>
                  </a:cubicBezTo>
                  <a:cubicBezTo>
                    <a:pt x="69" y="48"/>
                    <a:pt x="70" y="50"/>
                    <a:pt x="73" y="50"/>
                  </a:cubicBezTo>
                  <a:cubicBezTo>
                    <a:pt x="75" y="50"/>
                    <a:pt x="77" y="48"/>
                    <a:pt x="77" y="46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35" y="66"/>
                    <a:pt x="135" y="66"/>
                    <a:pt x="135" y="66"/>
                  </a:cubicBezTo>
                  <a:cubicBezTo>
                    <a:pt x="135" y="67"/>
                    <a:pt x="137" y="68"/>
                    <a:pt x="138" y="68"/>
                  </a:cubicBezTo>
                  <a:cubicBezTo>
                    <a:pt x="139" y="68"/>
                    <a:pt x="140" y="68"/>
                    <a:pt x="140" y="68"/>
                  </a:cubicBezTo>
                  <a:cubicBezTo>
                    <a:pt x="142" y="67"/>
                    <a:pt x="143" y="65"/>
                    <a:pt x="142" y="63"/>
                  </a:cubicBezTo>
                  <a:lnTo>
                    <a:pt x="119" y="8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32"/>
            <p:cNvSpPr>
              <a:spLocks noEditPoints="1"/>
            </p:cNvSpPr>
            <p:nvPr/>
          </p:nvSpPr>
          <p:spPr bwMode="auto">
            <a:xfrm>
              <a:off x="3606" y="3882"/>
              <a:ext cx="459" cy="337"/>
            </a:xfrm>
            <a:custGeom>
              <a:avLst/>
              <a:gdLst>
                <a:gd name="T0" fmla="*/ 206 w 231"/>
                <a:gd name="T1" fmla="*/ 31 h 170"/>
                <a:gd name="T2" fmla="*/ 134 w 231"/>
                <a:gd name="T3" fmla="*/ 0 h 170"/>
                <a:gd name="T4" fmla="*/ 112 w 231"/>
                <a:gd name="T5" fmla="*/ 6 h 170"/>
                <a:gd name="T6" fmla="*/ 121 w 231"/>
                <a:gd name="T7" fmla="*/ 20 h 170"/>
                <a:gd name="T8" fmla="*/ 131 w 231"/>
                <a:gd name="T9" fmla="*/ 33 h 170"/>
                <a:gd name="T10" fmla="*/ 128 w 231"/>
                <a:gd name="T11" fmla="*/ 36 h 170"/>
                <a:gd name="T12" fmla="*/ 98 w 231"/>
                <a:gd name="T13" fmla="*/ 33 h 170"/>
                <a:gd name="T14" fmla="*/ 58 w 231"/>
                <a:gd name="T15" fmla="*/ 29 h 170"/>
                <a:gd name="T16" fmla="*/ 35 w 231"/>
                <a:gd name="T17" fmla="*/ 32 h 170"/>
                <a:gd name="T18" fmla="*/ 4 w 231"/>
                <a:gd name="T19" fmla="*/ 94 h 170"/>
                <a:gd name="T20" fmla="*/ 118 w 231"/>
                <a:gd name="T21" fmla="*/ 170 h 170"/>
                <a:gd name="T22" fmla="*/ 231 w 231"/>
                <a:gd name="T23" fmla="*/ 93 h 170"/>
                <a:gd name="T24" fmla="*/ 206 w 231"/>
                <a:gd name="T25" fmla="*/ 31 h 170"/>
                <a:gd name="T26" fmla="*/ 118 w 231"/>
                <a:gd name="T27" fmla="*/ 162 h 170"/>
                <a:gd name="T28" fmla="*/ 12 w 231"/>
                <a:gd name="T29" fmla="*/ 92 h 170"/>
                <a:gd name="T30" fmla="*/ 37 w 231"/>
                <a:gd name="T31" fmla="*/ 40 h 170"/>
                <a:gd name="T32" fmla="*/ 58 w 231"/>
                <a:gd name="T33" fmla="*/ 37 h 170"/>
                <a:gd name="T34" fmla="*/ 96 w 231"/>
                <a:gd name="T35" fmla="*/ 41 h 170"/>
                <a:gd name="T36" fmla="*/ 130 w 231"/>
                <a:gd name="T37" fmla="*/ 44 h 170"/>
                <a:gd name="T38" fmla="*/ 132 w 231"/>
                <a:gd name="T39" fmla="*/ 43 h 170"/>
                <a:gd name="T40" fmla="*/ 139 w 231"/>
                <a:gd name="T41" fmla="*/ 33 h 170"/>
                <a:gd name="T42" fmla="*/ 126 w 231"/>
                <a:gd name="T43" fmla="*/ 14 h 170"/>
                <a:gd name="T44" fmla="*/ 120 w 231"/>
                <a:gd name="T45" fmla="*/ 9 h 170"/>
                <a:gd name="T46" fmla="*/ 134 w 231"/>
                <a:gd name="T47" fmla="*/ 8 h 170"/>
                <a:gd name="T48" fmla="*/ 223 w 231"/>
                <a:gd name="T49" fmla="*/ 93 h 170"/>
                <a:gd name="T50" fmla="*/ 118 w 231"/>
                <a:gd name="T51" fmla="*/ 16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31" h="170">
                  <a:moveTo>
                    <a:pt x="206" y="31"/>
                  </a:moveTo>
                  <a:cubicBezTo>
                    <a:pt x="193" y="17"/>
                    <a:pt x="170" y="0"/>
                    <a:pt x="134" y="0"/>
                  </a:cubicBezTo>
                  <a:cubicBezTo>
                    <a:pt x="119" y="0"/>
                    <a:pt x="113" y="2"/>
                    <a:pt x="112" y="6"/>
                  </a:cubicBezTo>
                  <a:cubicBezTo>
                    <a:pt x="110" y="11"/>
                    <a:pt x="115" y="15"/>
                    <a:pt x="121" y="20"/>
                  </a:cubicBezTo>
                  <a:cubicBezTo>
                    <a:pt x="125" y="24"/>
                    <a:pt x="131" y="29"/>
                    <a:pt x="131" y="33"/>
                  </a:cubicBezTo>
                  <a:cubicBezTo>
                    <a:pt x="131" y="34"/>
                    <a:pt x="129" y="35"/>
                    <a:pt x="128" y="36"/>
                  </a:cubicBezTo>
                  <a:cubicBezTo>
                    <a:pt x="122" y="37"/>
                    <a:pt x="110" y="35"/>
                    <a:pt x="98" y="33"/>
                  </a:cubicBezTo>
                  <a:cubicBezTo>
                    <a:pt x="85" y="32"/>
                    <a:pt x="71" y="29"/>
                    <a:pt x="58" y="29"/>
                  </a:cubicBezTo>
                  <a:cubicBezTo>
                    <a:pt x="49" y="29"/>
                    <a:pt x="41" y="30"/>
                    <a:pt x="35" y="32"/>
                  </a:cubicBezTo>
                  <a:cubicBezTo>
                    <a:pt x="1" y="43"/>
                    <a:pt x="0" y="70"/>
                    <a:pt x="4" y="94"/>
                  </a:cubicBezTo>
                  <a:cubicBezTo>
                    <a:pt x="11" y="139"/>
                    <a:pt x="58" y="170"/>
                    <a:pt x="118" y="170"/>
                  </a:cubicBezTo>
                  <a:cubicBezTo>
                    <a:pt x="180" y="170"/>
                    <a:pt x="231" y="136"/>
                    <a:pt x="231" y="93"/>
                  </a:cubicBezTo>
                  <a:cubicBezTo>
                    <a:pt x="231" y="71"/>
                    <a:pt x="222" y="48"/>
                    <a:pt x="206" y="31"/>
                  </a:cubicBezTo>
                  <a:close/>
                  <a:moveTo>
                    <a:pt x="118" y="162"/>
                  </a:moveTo>
                  <a:cubicBezTo>
                    <a:pt x="62" y="162"/>
                    <a:pt x="18" y="133"/>
                    <a:pt x="12" y="92"/>
                  </a:cubicBezTo>
                  <a:cubicBezTo>
                    <a:pt x="8" y="67"/>
                    <a:pt x="11" y="49"/>
                    <a:pt x="37" y="40"/>
                  </a:cubicBezTo>
                  <a:cubicBezTo>
                    <a:pt x="43" y="38"/>
                    <a:pt x="50" y="37"/>
                    <a:pt x="58" y="37"/>
                  </a:cubicBezTo>
                  <a:cubicBezTo>
                    <a:pt x="70" y="37"/>
                    <a:pt x="84" y="39"/>
                    <a:pt x="96" y="41"/>
                  </a:cubicBezTo>
                  <a:cubicBezTo>
                    <a:pt x="111" y="44"/>
                    <a:pt x="123" y="45"/>
                    <a:pt x="130" y="44"/>
                  </a:cubicBezTo>
                  <a:cubicBezTo>
                    <a:pt x="132" y="43"/>
                    <a:pt x="132" y="43"/>
                    <a:pt x="132" y="43"/>
                  </a:cubicBezTo>
                  <a:cubicBezTo>
                    <a:pt x="136" y="40"/>
                    <a:pt x="138" y="37"/>
                    <a:pt x="139" y="33"/>
                  </a:cubicBezTo>
                  <a:cubicBezTo>
                    <a:pt x="139" y="26"/>
                    <a:pt x="132" y="20"/>
                    <a:pt x="126" y="14"/>
                  </a:cubicBezTo>
                  <a:cubicBezTo>
                    <a:pt x="124" y="13"/>
                    <a:pt x="122" y="11"/>
                    <a:pt x="120" y="9"/>
                  </a:cubicBezTo>
                  <a:cubicBezTo>
                    <a:pt x="122" y="9"/>
                    <a:pt x="126" y="8"/>
                    <a:pt x="134" y="8"/>
                  </a:cubicBezTo>
                  <a:cubicBezTo>
                    <a:pt x="177" y="8"/>
                    <a:pt x="223" y="41"/>
                    <a:pt x="223" y="93"/>
                  </a:cubicBezTo>
                  <a:cubicBezTo>
                    <a:pt x="223" y="131"/>
                    <a:pt x="176" y="162"/>
                    <a:pt x="118" y="16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33"/>
            <p:cNvSpPr>
              <a:spLocks noEditPoints="1"/>
            </p:cNvSpPr>
            <p:nvPr/>
          </p:nvSpPr>
          <p:spPr bwMode="auto">
            <a:xfrm>
              <a:off x="3706" y="4078"/>
              <a:ext cx="101" cy="68"/>
            </a:xfrm>
            <a:custGeom>
              <a:avLst/>
              <a:gdLst>
                <a:gd name="T0" fmla="*/ 25 w 51"/>
                <a:gd name="T1" fmla="*/ 0 h 34"/>
                <a:gd name="T2" fmla="*/ 0 w 51"/>
                <a:gd name="T3" fmla="*/ 17 h 34"/>
                <a:gd name="T4" fmla="*/ 25 w 51"/>
                <a:gd name="T5" fmla="*/ 34 h 34"/>
                <a:gd name="T6" fmla="*/ 51 w 51"/>
                <a:gd name="T7" fmla="*/ 17 h 34"/>
                <a:gd name="T8" fmla="*/ 25 w 51"/>
                <a:gd name="T9" fmla="*/ 0 h 34"/>
                <a:gd name="T10" fmla="*/ 25 w 51"/>
                <a:gd name="T11" fmla="*/ 26 h 34"/>
                <a:gd name="T12" fmla="*/ 8 w 51"/>
                <a:gd name="T13" fmla="*/ 17 h 34"/>
                <a:gd name="T14" fmla="*/ 25 w 51"/>
                <a:gd name="T15" fmla="*/ 8 h 34"/>
                <a:gd name="T16" fmla="*/ 43 w 51"/>
                <a:gd name="T17" fmla="*/ 17 h 34"/>
                <a:gd name="T18" fmla="*/ 25 w 51"/>
                <a:gd name="T19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34">
                  <a:moveTo>
                    <a:pt x="25" y="0"/>
                  </a:moveTo>
                  <a:cubicBezTo>
                    <a:pt x="11" y="0"/>
                    <a:pt x="0" y="8"/>
                    <a:pt x="0" y="17"/>
                  </a:cubicBezTo>
                  <a:cubicBezTo>
                    <a:pt x="0" y="27"/>
                    <a:pt x="11" y="34"/>
                    <a:pt x="25" y="34"/>
                  </a:cubicBezTo>
                  <a:cubicBezTo>
                    <a:pt x="40" y="34"/>
                    <a:pt x="51" y="27"/>
                    <a:pt x="51" y="17"/>
                  </a:cubicBezTo>
                  <a:cubicBezTo>
                    <a:pt x="51" y="8"/>
                    <a:pt x="40" y="0"/>
                    <a:pt x="25" y="0"/>
                  </a:cubicBezTo>
                  <a:close/>
                  <a:moveTo>
                    <a:pt x="25" y="26"/>
                  </a:moveTo>
                  <a:cubicBezTo>
                    <a:pt x="15" y="26"/>
                    <a:pt x="8" y="21"/>
                    <a:pt x="8" y="17"/>
                  </a:cubicBezTo>
                  <a:cubicBezTo>
                    <a:pt x="8" y="13"/>
                    <a:pt x="15" y="8"/>
                    <a:pt x="25" y="8"/>
                  </a:cubicBezTo>
                  <a:cubicBezTo>
                    <a:pt x="36" y="8"/>
                    <a:pt x="43" y="13"/>
                    <a:pt x="43" y="17"/>
                  </a:cubicBezTo>
                  <a:cubicBezTo>
                    <a:pt x="43" y="21"/>
                    <a:pt x="36" y="26"/>
                    <a:pt x="25" y="26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34"/>
            <p:cNvSpPr>
              <a:spLocks noEditPoints="1"/>
            </p:cNvSpPr>
            <p:nvPr/>
          </p:nvSpPr>
          <p:spPr bwMode="auto">
            <a:xfrm>
              <a:off x="3666" y="3983"/>
              <a:ext cx="101" cy="67"/>
            </a:xfrm>
            <a:custGeom>
              <a:avLst/>
              <a:gdLst>
                <a:gd name="T0" fmla="*/ 51 w 51"/>
                <a:gd name="T1" fmla="*/ 17 h 34"/>
                <a:gd name="T2" fmla="*/ 25 w 51"/>
                <a:gd name="T3" fmla="*/ 0 h 34"/>
                <a:gd name="T4" fmla="*/ 0 w 51"/>
                <a:gd name="T5" fmla="*/ 17 h 34"/>
                <a:gd name="T6" fmla="*/ 25 w 51"/>
                <a:gd name="T7" fmla="*/ 34 h 34"/>
                <a:gd name="T8" fmla="*/ 51 w 51"/>
                <a:gd name="T9" fmla="*/ 17 h 34"/>
                <a:gd name="T10" fmla="*/ 8 w 51"/>
                <a:gd name="T11" fmla="*/ 17 h 34"/>
                <a:gd name="T12" fmla="*/ 25 w 51"/>
                <a:gd name="T13" fmla="*/ 8 h 34"/>
                <a:gd name="T14" fmla="*/ 43 w 51"/>
                <a:gd name="T15" fmla="*/ 17 h 34"/>
                <a:gd name="T16" fmla="*/ 25 w 51"/>
                <a:gd name="T17" fmla="*/ 26 h 34"/>
                <a:gd name="T18" fmla="*/ 8 w 51"/>
                <a:gd name="T19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34">
                  <a:moveTo>
                    <a:pt x="51" y="17"/>
                  </a:moveTo>
                  <a:cubicBezTo>
                    <a:pt x="51" y="8"/>
                    <a:pt x="40" y="0"/>
                    <a:pt x="25" y="0"/>
                  </a:cubicBezTo>
                  <a:cubicBezTo>
                    <a:pt x="11" y="0"/>
                    <a:pt x="0" y="8"/>
                    <a:pt x="0" y="17"/>
                  </a:cubicBezTo>
                  <a:cubicBezTo>
                    <a:pt x="0" y="27"/>
                    <a:pt x="11" y="34"/>
                    <a:pt x="25" y="34"/>
                  </a:cubicBezTo>
                  <a:cubicBezTo>
                    <a:pt x="40" y="34"/>
                    <a:pt x="51" y="27"/>
                    <a:pt x="51" y="17"/>
                  </a:cubicBezTo>
                  <a:close/>
                  <a:moveTo>
                    <a:pt x="8" y="17"/>
                  </a:moveTo>
                  <a:cubicBezTo>
                    <a:pt x="8" y="13"/>
                    <a:pt x="15" y="8"/>
                    <a:pt x="25" y="8"/>
                  </a:cubicBezTo>
                  <a:cubicBezTo>
                    <a:pt x="36" y="8"/>
                    <a:pt x="43" y="13"/>
                    <a:pt x="43" y="17"/>
                  </a:cubicBezTo>
                  <a:cubicBezTo>
                    <a:pt x="43" y="21"/>
                    <a:pt x="36" y="26"/>
                    <a:pt x="25" y="26"/>
                  </a:cubicBezTo>
                  <a:cubicBezTo>
                    <a:pt x="15" y="26"/>
                    <a:pt x="8" y="21"/>
                    <a:pt x="8" y="17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35"/>
            <p:cNvSpPr>
              <a:spLocks noEditPoints="1"/>
            </p:cNvSpPr>
            <p:nvPr/>
          </p:nvSpPr>
          <p:spPr bwMode="auto">
            <a:xfrm>
              <a:off x="3928" y="4029"/>
              <a:ext cx="94" cy="63"/>
            </a:xfrm>
            <a:custGeom>
              <a:avLst/>
              <a:gdLst>
                <a:gd name="T0" fmla="*/ 23 w 47"/>
                <a:gd name="T1" fmla="*/ 0 h 32"/>
                <a:gd name="T2" fmla="*/ 0 w 47"/>
                <a:gd name="T3" fmla="*/ 16 h 32"/>
                <a:gd name="T4" fmla="*/ 23 w 47"/>
                <a:gd name="T5" fmla="*/ 32 h 32"/>
                <a:gd name="T6" fmla="*/ 47 w 47"/>
                <a:gd name="T7" fmla="*/ 16 h 32"/>
                <a:gd name="T8" fmla="*/ 23 w 47"/>
                <a:gd name="T9" fmla="*/ 0 h 32"/>
                <a:gd name="T10" fmla="*/ 23 w 47"/>
                <a:gd name="T11" fmla="*/ 24 h 32"/>
                <a:gd name="T12" fmla="*/ 8 w 47"/>
                <a:gd name="T13" fmla="*/ 16 h 32"/>
                <a:gd name="T14" fmla="*/ 23 w 47"/>
                <a:gd name="T15" fmla="*/ 8 h 32"/>
                <a:gd name="T16" fmla="*/ 39 w 47"/>
                <a:gd name="T17" fmla="*/ 16 h 32"/>
                <a:gd name="T18" fmla="*/ 23 w 47"/>
                <a:gd name="T19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32">
                  <a:moveTo>
                    <a:pt x="23" y="0"/>
                  </a:moveTo>
                  <a:cubicBezTo>
                    <a:pt x="10" y="0"/>
                    <a:pt x="0" y="7"/>
                    <a:pt x="0" y="16"/>
                  </a:cubicBezTo>
                  <a:cubicBezTo>
                    <a:pt x="0" y="25"/>
                    <a:pt x="10" y="32"/>
                    <a:pt x="23" y="32"/>
                  </a:cubicBezTo>
                  <a:cubicBezTo>
                    <a:pt x="37" y="32"/>
                    <a:pt x="47" y="25"/>
                    <a:pt x="47" y="16"/>
                  </a:cubicBezTo>
                  <a:cubicBezTo>
                    <a:pt x="47" y="7"/>
                    <a:pt x="37" y="0"/>
                    <a:pt x="23" y="0"/>
                  </a:cubicBezTo>
                  <a:close/>
                  <a:moveTo>
                    <a:pt x="23" y="24"/>
                  </a:moveTo>
                  <a:cubicBezTo>
                    <a:pt x="14" y="24"/>
                    <a:pt x="8" y="20"/>
                    <a:pt x="8" y="16"/>
                  </a:cubicBezTo>
                  <a:cubicBezTo>
                    <a:pt x="8" y="13"/>
                    <a:pt x="14" y="8"/>
                    <a:pt x="23" y="8"/>
                  </a:cubicBezTo>
                  <a:cubicBezTo>
                    <a:pt x="32" y="8"/>
                    <a:pt x="39" y="13"/>
                    <a:pt x="39" y="16"/>
                  </a:cubicBezTo>
                  <a:cubicBezTo>
                    <a:pt x="39" y="20"/>
                    <a:pt x="32" y="24"/>
                    <a:pt x="23" y="2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36"/>
            <p:cNvSpPr>
              <a:spLocks noEditPoints="1"/>
            </p:cNvSpPr>
            <p:nvPr/>
          </p:nvSpPr>
          <p:spPr bwMode="auto">
            <a:xfrm>
              <a:off x="3912" y="3949"/>
              <a:ext cx="66" cy="46"/>
            </a:xfrm>
            <a:custGeom>
              <a:avLst/>
              <a:gdLst>
                <a:gd name="T0" fmla="*/ 16 w 33"/>
                <a:gd name="T1" fmla="*/ 23 h 23"/>
                <a:gd name="T2" fmla="*/ 33 w 33"/>
                <a:gd name="T3" fmla="*/ 12 h 23"/>
                <a:gd name="T4" fmla="*/ 16 w 33"/>
                <a:gd name="T5" fmla="*/ 0 h 23"/>
                <a:gd name="T6" fmla="*/ 0 w 33"/>
                <a:gd name="T7" fmla="*/ 12 h 23"/>
                <a:gd name="T8" fmla="*/ 16 w 33"/>
                <a:gd name="T9" fmla="*/ 23 h 23"/>
                <a:gd name="T10" fmla="*/ 16 w 33"/>
                <a:gd name="T11" fmla="*/ 8 h 23"/>
                <a:gd name="T12" fmla="*/ 25 w 33"/>
                <a:gd name="T13" fmla="*/ 12 h 23"/>
                <a:gd name="T14" fmla="*/ 16 w 33"/>
                <a:gd name="T15" fmla="*/ 15 h 23"/>
                <a:gd name="T16" fmla="*/ 8 w 33"/>
                <a:gd name="T17" fmla="*/ 12 h 23"/>
                <a:gd name="T18" fmla="*/ 16 w 33"/>
                <a:gd name="T19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23">
                  <a:moveTo>
                    <a:pt x="16" y="23"/>
                  </a:moveTo>
                  <a:cubicBezTo>
                    <a:pt x="25" y="23"/>
                    <a:pt x="33" y="18"/>
                    <a:pt x="33" y="12"/>
                  </a:cubicBezTo>
                  <a:cubicBezTo>
                    <a:pt x="33" y="5"/>
                    <a:pt x="25" y="0"/>
                    <a:pt x="16" y="0"/>
                  </a:cubicBezTo>
                  <a:cubicBezTo>
                    <a:pt x="7" y="0"/>
                    <a:pt x="0" y="5"/>
                    <a:pt x="0" y="12"/>
                  </a:cubicBezTo>
                  <a:cubicBezTo>
                    <a:pt x="0" y="18"/>
                    <a:pt x="7" y="23"/>
                    <a:pt x="16" y="23"/>
                  </a:cubicBezTo>
                  <a:close/>
                  <a:moveTo>
                    <a:pt x="16" y="8"/>
                  </a:moveTo>
                  <a:cubicBezTo>
                    <a:pt x="21" y="8"/>
                    <a:pt x="25" y="11"/>
                    <a:pt x="25" y="12"/>
                  </a:cubicBezTo>
                  <a:cubicBezTo>
                    <a:pt x="25" y="13"/>
                    <a:pt x="21" y="15"/>
                    <a:pt x="16" y="15"/>
                  </a:cubicBezTo>
                  <a:cubicBezTo>
                    <a:pt x="11" y="15"/>
                    <a:pt x="8" y="13"/>
                    <a:pt x="8" y="12"/>
                  </a:cubicBezTo>
                  <a:cubicBezTo>
                    <a:pt x="8" y="11"/>
                    <a:pt x="11" y="8"/>
                    <a:pt x="16" y="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37"/>
            <p:cNvSpPr>
              <a:spLocks noEditPoints="1"/>
            </p:cNvSpPr>
            <p:nvPr/>
          </p:nvSpPr>
          <p:spPr bwMode="auto">
            <a:xfrm>
              <a:off x="3841" y="4100"/>
              <a:ext cx="93" cy="64"/>
            </a:xfrm>
            <a:custGeom>
              <a:avLst/>
              <a:gdLst>
                <a:gd name="T0" fmla="*/ 23 w 47"/>
                <a:gd name="T1" fmla="*/ 0 h 32"/>
                <a:gd name="T2" fmla="*/ 0 w 47"/>
                <a:gd name="T3" fmla="*/ 16 h 32"/>
                <a:gd name="T4" fmla="*/ 23 w 47"/>
                <a:gd name="T5" fmla="*/ 32 h 32"/>
                <a:gd name="T6" fmla="*/ 47 w 47"/>
                <a:gd name="T7" fmla="*/ 16 h 32"/>
                <a:gd name="T8" fmla="*/ 23 w 47"/>
                <a:gd name="T9" fmla="*/ 0 h 32"/>
                <a:gd name="T10" fmla="*/ 23 w 47"/>
                <a:gd name="T11" fmla="*/ 24 h 32"/>
                <a:gd name="T12" fmla="*/ 8 w 47"/>
                <a:gd name="T13" fmla="*/ 16 h 32"/>
                <a:gd name="T14" fmla="*/ 23 w 47"/>
                <a:gd name="T15" fmla="*/ 8 h 32"/>
                <a:gd name="T16" fmla="*/ 39 w 47"/>
                <a:gd name="T17" fmla="*/ 16 h 32"/>
                <a:gd name="T18" fmla="*/ 23 w 47"/>
                <a:gd name="T19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32">
                  <a:moveTo>
                    <a:pt x="23" y="0"/>
                  </a:moveTo>
                  <a:cubicBezTo>
                    <a:pt x="10" y="0"/>
                    <a:pt x="0" y="7"/>
                    <a:pt x="0" y="16"/>
                  </a:cubicBezTo>
                  <a:cubicBezTo>
                    <a:pt x="0" y="25"/>
                    <a:pt x="10" y="32"/>
                    <a:pt x="23" y="32"/>
                  </a:cubicBezTo>
                  <a:cubicBezTo>
                    <a:pt x="37" y="32"/>
                    <a:pt x="47" y="25"/>
                    <a:pt x="47" y="16"/>
                  </a:cubicBezTo>
                  <a:cubicBezTo>
                    <a:pt x="47" y="7"/>
                    <a:pt x="37" y="0"/>
                    <a:pt x="23" y="0"/>
                  </a:cubicBezTo>
                  <a:close/>
                  <a:moveTo>
                    <a:pt x="23" y="24"/>
                  </a:moveTo>
                  <a:cubicBezTo>
                    <a:pt x="14" y="24"/>
                    <a:pt x="8" y="20"/>
                    <a:pt x="8" y="16"/>
                  </a:cubicBezTo>
                  <a:cubicBezTo>
                    <a:pt x="8" y="13"/>
                    <a:pt x="14" y="8"/>
                    <a:pt x="23" y="8"/>
                  </a:cubicBezTo>
                  <a:cubicBezTo>
                    <a:pt x="32" y="8"/>
                    <a:pt x="39" y="13"/>
                    <a:pt x="39" y="16"/>
                  </a:cubicBezTo>
                  <a:cubicBezTo>
                    <a:pt x="39" y="20"/>
                    <a:pt x="32" y="24"/>
                    <a:pt x="23" y="2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38"/>
            <p:cNvSpPr>
              <a:spLocks noEditPoints="1"/>
            </p:cNvSpPr>
            <p:nvPr/>
          </p:nvSpPr>
          <p:spPr bwMode="auto">
            <a:xfrm>
              <a:off x="4592" y="3858"/>
              <a:ext cx="423" cy="423"/>
            </a:xfrm>
            <a:custGeom>
              <a:avLst/>
              <a:gdLst>
                <a:gd name="T0" fmla="*/ 197 w 213"/>
                <a:gd name="T1" fmla="*/ 53 h 213"/>
                <a:gd name="T2" fmla="*/ 213 w 213"/>
                <a:gd name="T3" fmla="*/ 4 h 213"/>
                <a:gd name="T4" fmla="*/ 208 w 213"/>
                <a:gd name="T5" fmla="*/ 0 h 213"/>
                <a:gd name="T6" fmla="*/ 159 w 213"/>
                <a:gd name="T7" fmla="*/ 16 h 213"/>
                <a:gd name="T8" fmla="*/ 128 w 213"/>
                <a:gd name="T9" fmla="*/ 60 h 213"/>
                <a:gd name="T10" fmla="*/ 106 w 213"/>
                <a:gd name="T11" fmla="*/ 71 h 213"/>
                <a:gd name="T12" fmla="*/ 85 w 213"/>
                <a:gd name="T13" fmla="*/ 60 h 213"/>
                <a:gd name="T14" fmla="*/ 54 w 213"/>
                <a:gd name="T15" fmla="*/ 16 h 213"/>
                <a:gd name="T16" fmla="*/ 4 w 213"/>
                <a:gd name="T17" fmla="*/ 0 h 213"/>
                <a:gd name="T18" fmla="*/ 0 w 213"/>
                <a:gd name="T19" fmla="*/ 4 h 213"/>
                <a:gd name="T20" fmla="*/ 16 w 213"/>
                <a:gd name="T21" fmla="*/ 53 h 213"/>
                <a:gd name="T22" fmla="*/ 37 w 213"/>
                <a:gd name="T23" fmla="*/ 64 h 213"/>
                <a:gd name="T24" fmla="*/ 60 w 213"/>
                <a:gd name="T25" fmla="*/ 85 h 213"/>
                <a:gd name="T26" fmla="*/ 59 w 213"/>
                <a:gd name="T27" fmla="*/ 91 h 213"/>
                <a:gd name="T28" fmla="*/ 1 w 213"/>
                <a:gd name="T29" fmla="*/ 208 h 213"/>
                <a:gd name="T30" fmla="*/ 4 w 213"/>
                <a:gd name="T31" fmla="*/ 213 h 213"/>
                <a:gd name="T32" fmla="*/ 106 w 213"/>
                <a:gd name="T33" fmla="*/ 144 h 213"/>
                <a:gd name="T34" fmla="*/ 209 w 213"/>
                <a:gd name="T35" fmla="*/ 213 h 213"/>
                <a:gd name="T36" fmla="*/ 212 w 213"/>
                <a:gd name="T37" fmla="*/ 208 h 213"/>
                <a:gd name="T38" fmla="*/ 154 w 213"/>
                <a:gd name="T39" fmla="*/ 91 h 213"/>
                <a:gd name="T40" fmla="*/ 153 w 213"/>
                <a:gd name="T41" fmla="*/ 85 h 213"/>
                <a:gd name="T42" fmla="*/ 176 w 213"/>
                <a:gd name="T43" fmla="*/ 64 h 213"/>
                <a:gd name="T44" fmla="*/ 171 w 213"/>
                <a:gd name="T45" fmla="*/ 17 h 213"/>
                <a:gd name="T46" fmla="*/ 191 w 213"/>
                <a:gd name="T47" fmla="*/ 48 h 213"/>
                <a:gd name="T48" fmla="*/ 163 w 213"/>
                <a:gd name="T49" fmla="*/ 50 h 213"/>
                <a:gd name="T50" fmla="*/ 165 w 213"/>
                <a:gd name="T51" fmla="*/ 22 h 213"/>
                <a:gd name="T52" fmla="*/ 148 w 213"/>
                <a:gd name="T53" fmla="*/ 79 h 213"/>
                <a:gd name="T54" fmla="*/ 151 w 213"/>
                <a:gd name="T55" fmla="*/ 47 h 213"/>
                <a:gd name="T56" fmla="*/ 166 w 213"/>
                <a:gd name="T57" fmla="*/ 61 h 213"/>
                <a:gd name="T58" fmla="*/ 17 w 213"/>
                <a:gd name="T59" fmla="*/ 42 h 213"/>
                <a:gd name="T60" fmla="*/ 48 w 213"/>
                <a:gd name="T61" fmla="*/ 22 h 213"/>
                <a:gd name="T62" fmla="*/ 50 w 213"/>
                <a:gd name="T63" fmla="*/ 50 h 213"/>
                <a:gd name="T64" fmla="*/ 22 w 213"/>
                <a:gd name="T65" fmla="*/ 48 h 213"/>
                <a:gd name="T66" fmla="*/ 56 w 213"/>
                <a:gd name="T67" fmla="*/ 55 h 213"/>
                <a:gd name="T68" fmla="*/ 79 w 213"/>
                <a:gd name="T69" fmla="*/ 65 h 213"/>
                <a:gd name="T70" fmla="*/ 47 w 213"/>
                <a:gd name="T71" fmla="*/ 61 h 213"/>
                <a:gd name="T72" fmla="*/ 101 w 213"/>
                <a:gd name="T73" fmla="*/ 138 h 213"/>
                <a:gd name="T74" fmla="*/ 75 w 213"/>
                <a:gd name="T75" fmla="*/ 112 h 213"/>
                <a:gd name="T76" fmla="*/ 78 w 213"/>
                <a:gd name="T77" fmla="*/ 103 h 213"/>
                <a:gd name="T78" fmla="*/ 88 w 213"/>
                <a:gd name="T79" fmla="*/ 68 h 213"/>
                <a:gd name="T80" fmla="*/ 135 w 213"/>
                <a:gd name="T81" fmla="*/ 108 h 213"/>
                <a:gd name="T82" fmla="*/ 109 w 213"/>
                <a:gd name="T83" fmla="*/ 135 h 213"/>
                <a:gd name="T84" fmla="*/ 113 w 213"/>
                <a:gd name="T85" fmla="*/ 77 h 213"/>
                <a:gd name="T86" fmla="*/ 142 w 213"/>
                <a:gd name="T87" fmla="*/ 86 h 213"/>
                <a:gd name="T88" fmla="*/ 137 w 213"/>
                <a:gd name="T89" fmla="*/ 10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3" h="213">
                  <a:moveTo>
                    <a:pt x="176" y="64"/>
                  </a:moveTo>
                  <a:cubicBezTo>
                    <a:pt x="183" y="64"/>
                    <a:pt x="190" y="60"/>
                    <a:pt x="197" y="53"/>
                  </a:cubicBezTo>
                  <a:cubicBezTo>
                    <a:pt x="200" y="51"/>
                    <a:pt x="202" y="47"/>
                    <a:pt x="204" y="43"/>
                  </a:cubicBezTo>
                  <a:cubicBezTo>
                    <a:pt x="212" y="27"/>
                    <a:pt x="213" y="5"/>
                    <a:pt x="213" y="4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186" y="1"/>
                    <a:pt x="170" y="9"/>
                  </a:cubicBezTo>
                  <a:cubicBezTo>
                    <a:pt x="166" y="11"/>
                    <a:pt x="162" y="13"/>
                    <a:pt x="159" y="16"/>
                  </a:cubicBezTo>
                  <a:cubicBezTo>
                    <a:pt x="152" y="23"/>
                    <a:pt x="148" y="31"/>
                    <a:pt x="149" y="39"/>
                  </a:cubicBezTo>
                  <a:cubicBezTo>
                    <a:pt x="128" y="60"/>
                    <a:pt x="128" y="60"/>
                    <a:pt x="128" y="60"/>
                  </a:cubicBezTo>
                  <a:cubicBezTo>
                    <a:pt x="126" y="58"/>
                    <a:pt x="124" y="58"/>
                    <a:pt x="123" y="59"/>
                  </a:cubicBezTo>
                  <a:cubicBezTo>
                    <a:pt x="117" y="63"/>
                    <a:pt x="112" y="67"/>
                    <a:pt x="106" y="71"/>
                  </a:cubicBezTo>
                  <a:cubicBezTo>
                    <a:pt x="101" y="67"/>
                    <a:pt x="96" y="63"/>
                    <a:pt x="90" y="59"/>
                  </a:cubicBezTo>
                  <a:cubicBezTo>
                    <a:pt x="89" y="58"/>
                    <a:pt x="87" y="58"/>
                    <a:pt x="85" y="60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1"/>
                    <a:pt x="61" y="23"/>
                    <a:pt x="54" y="16"/>
                  </a:cubicBezTo>
                  <a:cubicBezTo>
                    <a:pt x="51" y="13"/>
                    <a:pt x="47" y="11"/>
                    <a:pt x="43" y="9"/>
                  </a:cubicBezTo>
                  <a:cubicBezTo>
                    <a:pt x="27" y="1"/>
                    <a:pt x="5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27"/>
                    <a:pt x="9" y="43"/>
                  </a:cubicBezTo>
                  <a:cubicBezTo>
                    <a:pt x="11" y="47"/>
                    <a:pt x="13" y="51"/>
                    <a:pt x="16" y="53"/>
                  </a:cubicBezTo>
                  <a:cubicBezTo>
                    <a:pt x="23" y="60"/>
                    <a:pt x="30" y="64"/>
                    <a:pt x="37" y="6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8" y="64"/>
                    <a:pt x="38" y="64"/>
                    <a:pt x="39" y="64"/>
                  </a:cubicBezTo>
                  <a:cubicBezTo>
                    <a:pt x="60" y="85"/>
                    <a:pt x="60" y="85"/>
                    <a:pt x="60" y="85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8" y="87"/>
                    <a:pt x="57" y="90"/>
                    <a:pt x="59" y="91"/>
                  </a:cubicBezTo>
                  <a:cubicBezTo>
                    <a:pt x="62" y="96"/>
                    <a:pt x="66" y="101"/>
                    <a:pt x="70" y="105"/>
                  </a:cubicBezTo>
                  <a:cubicBezTo>
                    <a:pt x="24" y="155"/>
                    <a:pt x="1" y="207"/>
                    <a:pt x="1" y="208"/>
                  </a:cubicBezTo>
                  <a:cubicBezTo>
                    <a:pt x="0" y="209"/>
                    <a:pt x="0" y="211"/>
                    <a:pt x="2" y="212"/>
                  </a:cubicBezTo>
                  <a:cubicBezTo>
                    <a:pt x="2" y="213"/>
                    <a:pt x="3" y="213"/>
                    <a:pt x="4" y="213"/>
                  </a:cubicBezTo>
                  <a:cubicBezTo>
                    <a:pt x="5" y="213"/>
                    <a:pt x="5" y="213"/>
                    <a:pt x="6" y="213"/>
                  </a:cubicBezTo>
                  <a:cubicBezTo>
                    <a:pt x="6" y="213"/>
                    <a:pt x="56" y="190"/>
                    <a:pt x="106" y="144"/>
                  </a:cubicBezTo>
                  <a:cubicBezTo>
                    <a:pt x="157" y="190"/>
                    <a:pt x="206" y="213"/>
                    <a:pt x="207" y="213"/>
                  </a:cubicBezTo>
                  <a:cubicBezTo>
                    <a:pt x="207" y="213"/>
                    <a:pt x="208" y="213"/>
                    <a:pt x="209" y="213"/>
                  </a:cubicBezTo>
                  <a:cubicBezTo>
                    <a:pt x="210" y="213"/>
                    <a:pt x="211" y="213"/>
                    <a:pt x="211" y="212"/>
                  </a:cubicBezTo>
                  <a:cubicBezTo>
                    <a:pt x="213" y="211"/>
                    <a:pt x="213" y="209"/>
                    <a:pt x="212" y="208"/>
                  </a:cubicBezTo>
                  <a:cubicBezTo>
                    <a:pt x="212" y="207"/>
                    <a:pt x="189" y="155"/>
                    <a:pt x="143" y="105"/>
                  </a:cubicBezTo>
                  <a:cubicBezTo>
                    <a:pt x="147" y="101"/>
                    <a:pt x="151" y="96"/>
                    <a:pt x="154" y="91"/>
                  </a:cubicBezTo>
                  <a:cubicBezTo>
                    <a:pt x="156" y="90"/>
                    <a:pt x="155" y="87"/>
                    <a:pt x="154" y="86"/>
                  </a:cubicBezTo>
                  <a:cubicBezTo>
                    <a:pt x="153" y="85"/>
                    <a:pt x="153" y="85"/>
                    <a:pt x="153" y="85"/>
                  </a:cubicBezTo>
                  <a:cubicBezTo>
                    <a:pt x="174" y="64"/>
                    <a:pt x="174" y="64"/>
                    <a:pt x="174" y="64"/>
                  </a:cubicBezTo>
                  <a:cubicBezTo>
                    <a:pt x="175" y="64"/>
                    <a:pt x="175" y="64"/>
                    <a:pt x="176" y="64"/>
                  </a:cubicBezTo>
                  <a:close/>
                  <a:moveTo>
                    <a:pt x="165" y="22"/>
                  </a:moveTo>
                  <a:cubicBezTo>
                    <a:pt x="167" y="20"/>
                    <a:pt x="169" y="19"/>
                    <a:pt x="171" y="17"/>
                  </a:cubicBezTo>
                  <a:cubicBezTo>
                    <a:pt x="196" y="42"/>
                    <a:pt x="196" y="42"/>
                    <a:pt x="196" y="42"/>
                  </a:cubicBezTo>
                  <a:cubicBezTo>
                    <a:pt x="194" y="44"/>
                    <a:pt x="193" y="46"/>
                    <a:pt x="191" y="48"/>
                  </a:cubicBezTo>
                  <a:cubicBezTo>
                    <a:pt x="185" y="54"/>
                    <a:pt x="179" y="57"/>
                    <a:pt x="173" y="56"/>
                  </a:cubicBezTo>
                  <a:cubicBezTo>
                    <a:pt x="170" y="55"/>
                    <a:pt x="166" y="53"/>
                    <a:pt x="163" y="50"/>
                  </a:cubicBezTo>
                  <a:cubicBezTo>
                    <a:pt x="160" y="46"/>
                    <a:pt x="158" y="43"/>
                    <a:pt x="157" y="39"/>
                  </a:cubicBezTo>
                  <a:cubicBezTo>
                    <a:pt x="156" y="34"/>
                    <a:pt x="159" y="28"/>
                    <a:pt x="165" y="22"/>
                  </a:cubicBezTo>
                  <a:close/>
                  <a:moveTo>
                    <a:pt x="166" y="61"/>
                  </a:moveTo>
                  <a:cubicBezTo>
                    <a:pt x="148" y="79"/>
                    <a:pt x="148" y="79"/>
                    <a:pt x="148" y="79"/>
                  </a:cubicBezTo>
                  <a:cubicBezTo>
                    <a:pt x="143" y="75"/>
                    <a:pt x="138" y="70"/>
                    <a:pt x="133" y="65"/>
                  </a:cubicBezTo>
                  <a:cubicBezTo>
                    <a:pt x="151" y="47"/>
                    <a:pt x="151" y="47"/>
                    <a:pt x="151" y="47"/>
                  </a:cubicBezTo>
                  <a:cubicBezTo>
                    <a:pt x="153" y="50"/>
                    <a:pt x="155" y="53"/>
                    <a:pt x="157" y="56"/>
                  </a:cubicBezTo>
                  <a:cubicBezTo>
                    <a:pt x="160" y="58"/>
                    <a:pt x="163" y="60"/>
                    <a:pt x="166" y="61"/>
                  </a:cubicBezTo>
                  <a:close/>
                  <a:moveTo>
                    <a:pt x="22" y="48"/>
                  </a:moveTo>
                  <a:cubicBezTo>
                    <a:pt x="20" y="46"/>
                    <a:pt x="19" y="44"/>
                    <a:pt x="17" y="42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4" y="19"/>
                    <a:pt x="46" y="20"/>
                    <a:pt x="48" y="22"/>
                  </a:cubicBezTo>
                  <a:cubicBezTo>
                    <a:pt x="54" y="28"/>
                    <a:pt x="57" y="34"/>
                    <a:pt x="56" y="39"/>
                  </a:cubicBezTo>
                  <a:cubicBezTo>
                    <a:pt x="55" y="43"/>
                    <a:pt x="53" y="46"/>
                    <a:pt x="50" y="50"/>
                  </a:cubicBezTo>
                  <a:cubicBezTo>
                    <a:pt x="47" y="53"/>
                    <a:pt x="43" y="55"/>
                    <a:pt x="39" y="56"/>
                  </a:cubicBezTo>
                  <a:cubicBezTo>
                    <a:pt x="34" y="57"/>
                    <a:pt x="28" y="54"/>
                    <a:pt x="22" y="48"/>
                  </a:cubicBezTo>
                  <a:close/>
                  <a:moveTo>
                    <a:pt x="47" y="61"/>
                  </a:moveTo>
                  <a:cubicBezTo>
                    <a:pt x="50" y="60"/>
                    <a:pt x="53" y="58"/>
                    <a:pt x="56" y="55"/>
                  </a:cubicBezTo>
                  <a:cubicBezTo>
                    <a:pt x="58" y="53"/>
                    <a:pt x="60" y="50"/>
                    <a:pt x="62" y="47"/>
                  </a:cubicBezTo>
                  <a:cubicBezTo>
                    <a:pt x="79" y="65"/>
                    <a:pt x="79" y="65"/>
                    <a:pt x="79" y="65"/>
                  </a:cubicBezTo>
                  <a:cubicBezTo>
                    <a:pt x="65" y="79"/>
                    <a:pt x="65" y="79"/>
                    <a:pt x="65" y="79"/>
                  </a:cubicBezTo>
                  <a:lnTo>
                    <a:pt x="47" y="61"/>
                  </a:lnTo>
                  <a:close/>
                  <a:moveTo>
                    <a:pt x="75" y="112"/>
                  </a:moveTo>
                  <a:cubicBezTo>
                    <a:pt x="83" y="121"/>
                    <a:pt x="92" y="130"/>
                    <a:pt x="101" y="138"/>
                  </a:cubicBezTo>
                  <a:cubicBezTo>
                    <a:pt x="65" y="171"/>
                    <a:pt x="30" y="192"/>
                    <a:pt x="13" y="201"/>
                  </a:cubicBezTo>
                  <a:cubicBezTo>
                    <a:pt x="22" y="183"/>
                    <a:pt x="42" y="147"/>
                    <a:pt x="75" y="112"/>
                  </a:cubicBezTo>
                  <a:close/>
                  <a:moveTo>
                    <a:pt x="109" y="135"/>
                  </a:moveTo>
                  <a:cubicBezTo>
                    <a:pt x="98" y="125"/>
                    <a:pt x="88" y="114"/>
                    <a:pt x="78" y="103"/>
                  </a:cubicBezTo>
                  <a:cubicBezTo>
                    <a:pt x="74" y="98"/>
                    <a:pt x="71" y="94"/>
                    <a:pt x="67" y="89"/>
                  </a:cubicBezTo>
                  <a:cubicBezTo>
                    <a:pt x="88" y="68"/>
                    <a:pt x="88" y="68"/>
                    <a:pt x="88" y="68"/>
                  </a:cubicBezTo>
                  <a:cubicBezTo>
                    <a:pt x="94" y="72"/>
                    <a:pt x="99" y="76"/>
                    <a:pt x="104" y="80"/>
                  </a:cubicBezTo>
                  <a:cubicBezTo>
                    <a:pt x="115" y="88"/>
                    <a:pt x="125" y="98"/>
                    <a:pt x="135" y="108"/>
                  </a:cubicBezTo>
                  <a:cubicBezTo>
                    <a:pt x="169" y="145"/>
                    <a:pt x="191" y="183"/>
                    <a:pt x="200" y="201"/>
                  </a:cubicBezTo>
                  <a:cubicBezTo>
                    <a:pt x="183" y="191"/>
                    <a:pt x="146" y="170"/>
                    <a:pt x="109" y="135"/>
                  </a:cubicBezTo>
                  <a:close/>
                  <a:moveTo>
                    <a:pt x="137" y="100"/>
                  </a:moveTo>
                  <a:cubicBezTo>
                    <a:pt x="130" y="91"/>
                    <a:pt x="121" y="84"/>
                    <a:pt x="113" y="77"/>
                  </a:cubicBezTo>
                  <a:cubicBezTo>
                    <a:pt x="117" y="74"/>
                    <a:pt x="121" y="71"/>
                    <a:pt x="125" y="68"/>
                  </a:cubicBezTo>
                  <a:cubicBezTo>
                    <a:pt x="129" y="73"/>
                    <a:pt x="136" y="79"/>
                    <a:pt x="142" y="86"/>
                  </a:cubicBezTo>
                  <a:cubicBezTo>
                    <a:pt x="146" y="89"/>
                    <a:pt x="146" y="89"/>
                    <a:pt x="146" y="89"/>
                  </a:cubicBezTo>
                  <a:cubicBezTo>
                    <a:pt x="143" y="93"/>
                    <a:pt x="140" y="96"/>
                    <a:pt x="137" y="10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39"/>
            <p:cNvSpPr>
              <a:spLocks noEditPoints="1"/>
            </p:cNvSpPr>
            <p:nvPr/>
          </p:nvSpPr>
          <p:spPr bwMode="auto">
            <a:xfrm>
              <a:off x="5520" y="3824"/>
              <a:ext cx="461" cy="463"/>
            </a:xfrm>
            <a:custGeom>
              <a:avLst/>
              <a:gdLst>
                <a:gd name="T0" fmla="*/ 231 w 232"/>
                <a:gd name="T1" fmla="*/ 80 h 233"/>
                <a:gd name="T2" fmla="*/ 227 w 232"/>
                <a:gd name="T3" fmla="*/ 79 h 233"/>
                <a:gd name="T4" fmla="*/ 114 w 232"/>
                <a:gd name="T5" fmla="*/ 124 h 233"/>
                <a:gd name="T6" fmla="*/ 108 w 232"/>
                <a:gd name="T7" fmla="*/ 119 h 233"/>
                <a:gd name="T8" fmla="*/ 154 w 232"/>
                <a:gd name="T9" fmla="*/ 5 h 233"/>
                <a:gd name="T10" fmla="*/ 153 w 232"/>
                <a:gd name="T11" fmla="*/ 2 h 233"/>
                <a:gd name="T12" fmla="*/ 150 w 232"/>
                <a:gd name="T13" fmla="*/ 0 h 233"/>
                <a:gd name="T14" fmla="*/ 109 w 232"/>
                <a:gd name="T15" fmla="*/ 45 h 233"/>
                <a:gd name="T16" fmla="*/ 96 w 232"/>
                <a:gd name="T17" fmla="*/ 117 h 233"/>
                <a:gd name="T18" fmla="*/ 84 w 232"/>
                <a:gd name="T19" fmla="*/ 132 h 233"/>
                <a:gd name="T20" fmla="*/ 84 w 232"/>
                <a:gd name="T21" fmla="*/ 136 h 233"/>
                <a:gd name="T22" fmla="*/ 49 w 232"/>
                <a:gd name="T23" fmla="*/ 149 h 233"/>
                <a:gd name="T24" fmla="*/ 52 w 232"/>
                <a:gd name="T25" fmla="*/ 137 h 233"/>
                <a:gd name="T26" fmla="*/ 26 w 232"/>
                <a:gd name="T27" fmla="*/ 111 h 233"/>
                <a:gd name="T28" fmla="*/ 0 w 232"/>
                <a:gd name="T29" fmla="*/ 137 h 233"/>
                <a:gd name="T30" fmla="*/ 26 w 232"/>
                <a:gd name="T31" fmla="*/ 163 h 233"/>
                <a:gd name="T32" fmla="*/ 36 w 232"/>
                <a:gd name="T33" fmla="*/ 161 h 233"/>
                <a:gd name="T34" fmla="*/ 87 w 232"/>
                <a:gd name="T35" fmla="*/ 142 h 233"/>
                <a:gd name="T36" fmla="*/ 89 w 232"/>
                <a:gd name="T37" fmla="*/ 144 h 233"/>
                <a:gd name="T38" fmla="*/ 70 w 232"/>
                <a:gd name="T39" fmla="*/ 195 h 233"/>
                <a:gd name="T40" fmla="*/ 67 w 232"/>
                <a:gd name="T41" fmla="*/ 207 h 233"/>
                <a:gd name="T42" fmla="*/ 93 w 232"/>
                <a:gd name="T43" fmla="*/ 233 h 233"/>
                <a:gd name="T44" fmla="*/ 118 w 232"/>
                <a:gd name="T45" fmla="*/ 207 h 233"/>
                <a:gd name="T46" fmla="*/ 93 w 232"/>
                <a:gd name="T47" fmla="*/ 182 h 233"/>
                <a:gd name="T48" fmla="*/ 82 w 232"/>
                <a:gd name="T49" fmla="*/ 184 h 233"/>
                <a:gd name="T50" fmla="*/ 95 w 232"/>
                <a:gd name="T51" fmla="*/ 148 h 233"/>
                <a:gd name="T52" fmla="*/ 100 w 232"/>
                <a:gd name="T53" fmla="*/ 148 h 233"/>
                <a:gd name="T54" fmla="*/ 116 w 232"/>
                <a:gd name="T55" fmla="*/ 136 h 233"/>
                <a:gd name="T56" fmla="*/ 117 w 232"/>
                <a:gd name="T57" fmla="*/ 136 h 233"/>
                <a:gd name="T58" fmla="*/ 187 w 232"/>
                <a:gd name="T59" fmla="*/ 124 h 233"/>
                <a:gd name="T60" fmla="*/ 232 w 232"/>
                <a:gd name="T61" fmla="*/ 83 h 233"/>
                <a:gd name="T62" fmla="*/ 231 w 232"/>
                <a:gd name="T63" fmla="*/ 80 h 233"/>
                <a:gd name="T64" fmla="*/ 7 w 232"/>
                <a:gd name="T65" fmla="*/ 137 h 233"/>
                <a:gd name="T66" fmla="*/ 26 w 232"/>
                <a:gd name="T67" fmla="*/ 118 h 233"/>
                <a:gd name="T68" fmla="*/ 45 w 232"/>
                <a:gd name="T69" fmla="*/ 137 h 233"/>
                <a:gd name="T70" fmla="*/ 33 w 232"/>
                <a:gd name="T71" fmla="*/ 154 h 233"/>
                <a:gd name="T72" fmla="*/ 33 w 232"/>
                <a:gd name="T73" fmla="*/ 155 h 233"/>
                <a:gd name="T74" fmla="*/ 26 w 232"/>
                <a:gd name="T75" fmla="*/ 156 h 233"/>
                <a:gd name="T76" fmla="*/ 7 w 232"/>
                <a:gd name="T77" fmla="*/ 137 h 233"/>
                <a:gd name="T78" fmla="*/ 111 w 232"/>
                <a:gd name="T79" fmla="*/ 207 h 233"/>
                <a:gd name="T80" fmla="*/ 93 w 232"/>
                <a:gd name="T81" fmla="*/ 226 h 233"/>
                <a:gd name="T82" fmla="*/ 74 w 232"/>
                <a:gd name="T83" fmla="*/ 207 h 233"/>
                <a:gd name="T84" fmla="*/ 93 w 232"/>
                <a:gd name="T85" fmla="*/ 189 h 233"/>
                <a:gd name="T86" fmla="*/ 111 w 232"/>
                <a:gd name="T87" fmla="*/ 207 h 233"/>
                <a:gd name="T88" fmla="*/ 116 w 232"/>
                <a:gd name="T89" fmla="*/ 47 h 233"/>
                <a:gd name="T90" fmla="*/ 145 w 232"/>
                <a:gd name="T91" fmla="*/ 8 h 233"/>
                <a:gd name="T92" fmla="*/ 104 w 232"/>
                <a:gd name="T93" fmla="*/ 112 h 233"/>
                <a:gd name="T94" fmla="*/ 116 w 232"/>
                <a:gd name="T95" fmla="*/ 47 h 233"/>
                <a:gd name="T96" fmla="*/ 100 w 232"/>
                <a:gd name="T97" fmla="*/ 141 h 233"/>
                <a:gd name="T98" fmla="*/ 91 w 232"/>
                <a:gd name="T99" fmla="*/ 132 h 233"/>
                <a:gd name="T100" fmla="*/ 100 w 232"/>
                <a:gd name="T101" fmla="*/ 123 h 233"/>
                <a:gd name="T102" fmla="*/ 109 w 232"/>
                <a:gd name="T103" fmla="*/ 132 h 233"/>
                <a:gd name="T104" fmla="*/ 109 w 232"/>
                <a:gd name="T105" fmla="*/ 132 h 233"/>
                <a:gd name="T106" fmla="*/ 109 w 232"/>
                <a:gd name="T107" fmla="*/ 133 h 233"/>
                <a:gd name="T108" fmla="*/ 100 w 232"/>
                <a:gd name="T109" fmla="*/ 141 h 233"/>
                <a:gd name="T110" fmla="*/ 185 w 232"/>
                <a:gd name="T111" fmla="*/ 117 h 233"/>
                <a:gd name="T112" fmla="*/ 121 w 232"/>
                <a:gd name="T113" fmla="*/ 129 h 233"/>
                <a:gd name="T114" fmla="*/ 225 w 232"/>
                <a:gd name="T115" fmla="*/ 88 h 233"/>
                <a:gd name="T116" fmla="*/ 185 w 232"/>
                <a:gd name="T117" fmla="*/ 117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32" h="233">
                  <a:moveTo>
                    <a:pt x="231" y="80"/>
                  </a:moveTo>
                  <a:cubicBezTo>
                    <a:pt x="230" y="79"/>
                    <a:pt x="229" y="79"/>
                    <a:pt x="227" y="79"/>
                  </a:cubicBezTo>
                  <a:cubicBezTo>
                    <a:pt x="114" y="124"/>
                    <a:pt x="114" y="124"/>
                    <a:pt x="114" y="124"/>
                  </a:cubicBezTo>
                  <a:cubicBezTo>
                    <a:pt x="112" y="122"/>
                    <a:pt x="111" y="120"/>
                    <a:pt x="108" y="119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154" y="4"/>
                    <a:pt x="154" y="3"/>
                    <a:pt x="153" y="2"/>
                  </a:cubicBezTo>
                  <a:cubicBezTo>
                    <a:pt x="153" y="1"/>
                    <a:pt x="152" y="0"/>
                    <a:pt x="150" y="0"/>
                  </a:cubicBezTo>
                  <a:cubicBezTo>
                    <a:pt x="134" y="0"/>
                    <a:pt x="120" y="15"/>
                    <a:pt x="109" y="45"/>
                  </a:cubicBezTo>
                  <a:cubicBezTo>
                    <a:pt x="97" y="77"/>
                    <a:pt x="96" y="107"/>
                    <a:pt x="96" y="117"/>
                  </a:cubicBezTo>
                  <a:cubicBezTo>
                    <a:pt x="89" y="118"/>
                    <a:pt x="84" y="125"/>
                    <a:pt x="84" y="132"/>
                  </a:cubicBezTo>
                  <a:cubicBezTo>
                    <a:pt x="84" y="133"/>
                    <a:pt x="84" y="135"/>
                    <a:pt x="84" y="136"/>
                  </a:cubicBezTo>
                  <a:cubicBezTo>
                    <a:pt x="49" y="149"/>
                    <a:pt x="49" y="149"/>
                    <a:pt x="49" y="149"/>
                  </a:cubicBezTo>
                  <a:cubicBezTo>
                    <a:pt x="51" y="145"/>
                    <a:pt x="52" y="141"/>
                    <a:pt x="52" y="137"/>
                  </a:cubicBezTo>
                  <a:cubicBezTo>
                    <a:pt x="52" y="123"/>
                    <a:pt x="40" y="111"/>
                    <a:pt x="26" y="111"/>
                  </a:cubicBezTo>
                  <a:cubicBezTo>
                    <a:pt x="12" y="111"/>
                    <a:pt x="0" y="123"/>
                    <a:pt x="0" y="137"/>
                  </a:cubicBezTo>
                  <a:cubicBezTo>
                    <a:pt x="0" y="151"/>
                    <a:pt x="12" y="163"/>
                    <a:pt x="26" y="163"/>
                  </a:cubicBezTo>
                  <a:cubicBezTo>
                    <a:pt x="30" y="163"/>
                    <a:pt x="33" y="162"/>
                    <a:pt x="36" y="161"/>
                  </a:cubicBezTo>
                  <a:cubicBezTo>
                    <a:pt x="87" y="142"/>
                    <a:pt x="87" y="142"/>
                    <a:pt x="87" y="142"/>
                  </a:cubicBezTo>
                  <a:cubicBezTo>
                    <a:pt x="88" y="143"/>
                    <a:pt x="88" y="143"/>
                    <a:pt x="89" y="144"/>
                  </a:cubicBezTo>
                  <a:cubicBezTo>
                    <a:pt x="70" y="195"/>
                    <a:pt x="70" y="195"/>
                    <a:pt x="70" y="195"/>
                  </a:cubicBezTo>
                  <a:cubicBezTo>
                    <a:pt x="68" y="199"/>
                    <a:pt x="67" y="203"/>
                    <a:pt x="67" y="207"/>
                  </a:cubicBezTo>
                  <a:cubicBezTo>
                    <a:pt x="67" y="221"/>
                    <a:pt x="78" y="233"/>
                    <a:pt x="93" y="233"/>
                  </a:cubicBezTo>
                  <a:cubicBezTo>
                    <a:pt x="107" y="233"/>
                    <a:pt x="118" y="221"/>
                    <a:pt x="118" y="207"/>
                  </a:cubicBezTo>
                  <a:cubicBezTo>
                    <a:pt x="118" y="193"/>
                    <a:pt x="107" y="182"/>
                    <a:pt x="93" y="182"/>
                  </a:cubicBezTo>
                  <a:cubicBezTo>
                    <a:pt x="89" y="182"/>
                    <a:pt x="85" y="182"/>
                    <a:pt x="82" y="184"/>
                  </a:cubicBezTo>
                  <a:cubicBezTo>
                    <a:pt x="95" y="148"/>
                    <a:pt x="95" y="148"/>
                    <a:pt x="95" y="148"/>
                  </a:cubicBezTo>
                  <a:cubicBezTo>
                    <a:pt x="97" y="148"/>
                    <a:pt x="98" y="148"/>
                    <a:pt x="100" y="148"/>
                  </a:cubicBezTo>
                  <a:cubicBezTo>
                    <a:pt x="108" y="148"/>
                    <a:pt x="114" y="143"/>
                    <a:pt x="116" y="136"/>
                  </a:cubicBezTo>
                  <a:cubicBezTo>
                    <a:pt x="116" y="136"/>
                    <a:pt x="116" y="136"/>
                    <a:pt x="117" y="136"/>
                  </a:cubicBezTo>
                  <a:cubicBezTo>
                    <a:pt x="127" y="136"/>
                    <a:pt x="156" y="135"/>
                    <a:pt x="187" y="124"/>
                  </a:cubicBezTo>
                  <a:cubicBezTo>
                    <a:pt x="217" y="113"/>
                    <a:pt x="232" y="99"/>
                    <a:pt x="232" y="83"/>
                  </a:cubicBezTo>
                  <a:cubicBezTo>
                    <a:pt x="232" y="82"/>
                    <a:pt x="232" y="80"/>
                    <a:pt x="231" y="80"/>
                  </a:cubicBezTo>
                  <a:close/>
                  <a:moveTo>
                    <a:pt x="7" y="137"/>
                  </a:moveTo>
                  <a:cubicBezTo>
                    <a:pt x="7" y="127"/>
                    <a:pt x="16" y="118"/>
                    <a:pt x="26" y="118"/>
                  </a:cubicBezTo>
                  <a:cubicBezTo>
                    <a:pt x="36" y="118"/>
                    <a:pt x="45" y="127"/>
                    <a:pt x="45" y="137"/>
                  </a:cubicBezTo>
                  <a:cubicBezTo>
                    <a:pt x="45" y="145"/>
                    <a:pt x="40" y="151"/>
                    <a:pt x="33" y="154"/>
                  </a:cubicBezTo>
                  <a:cubicBezTo>
                    <a:pt x="33" y="155"/>
                    <a:pt x="33" y="155"/>
                    <a:pt x="33" y="155"/>
                  </a:cubicBezTo>
                  <a:cubicBezTo>
                    <a:pt x="30" y="155"/>
                    <a:pt x="28" y="156"/>
                    <a:pt x="26" y="156"/>
                  </a:cubicBezTo>
                  <a:cubicBezTo>
                    <a:pt x="16" y="156"/>
                    <a:pt x="7" y="148"/>
                    <a:pt x="7" y="137"/>
                  </a:cubicBezTo>
                  <a:close/>
                  <a:moveTo>
                    <a:pt x="111" y="207"/>
                  </a:moveTo>
                  <a:cubicBezTo>
                    <a:pt x="111" y="218"/>
                    <a:pt x="103" y="226"/>
                    <a:pt x="93" y="226"/>
                  </a:cubicBezTo>
                  <a:cubicBezTo>
                    <a:pt x="82" y="226"/>
                    <a:pt x="74" y="218"/>
                    <a:pt x="74" y="207"/>
                  </a:cubicBezTo>
                  <a:cubicBezTo>
                    <a:pt x="74" y="197"/>
                    <a:pt x="82" y="189"/>
                    <a:pt x="93" y="189"/>
                  </a:cubicBezTo>
                  <a:cubicBezTo>
                    <a:pt x="103" y="189"/>
                    <a:pt x="111" y="197"/>
                    <a:pt x="111" y="207"/>
                  </a:cubicBezTo>
                  <a:close/>
                  <a:moveTo>
                    <a:pt x="116" y="47"/>
                  </a:moveTo>
                  <a:cubicBezTo>
                    <a:pt x="127" y="17"/>
                    <a:pt x="138" y="10"/>
                    <a:pt x="145" y="8"/>
                  </a:cubicBezTo>
                  <a:cubicBezTo>
                    <a:pt x="104" y="112"/>
                    <a:pt x="104" y="112"/>
                    <a:pt x="104" y="112"/>
                  </a:cubicBezTo>
                  <a:cubicBezTo>
                    <a:pt x="104" y="99"/>
                    <a:pt x="106" y="74"/>
                    <a:pt x="116" y="47"/>
                  </a:cubicBezTo>
                  <a:close/>
                  <a:moveTo>
                    <a:pt x="100" y="141"/>
                  </a:moveTo>
                  <a:cubicBezTo>
                    <a:pt x="95" y="141"/>
                    <a:pt x="91" y="137"/>
                    <a:pt x="91" y="132"/>
                  </a:cubicBezTo>
                  <a:cubicBezTo>
                    <a:pt x="91" y="127"/>
                    <a:pt x="95" y="123"/>
                    <a:pt x="100" y="123"/>
                  </a:cubicBezTo>
                  <a:cubicBezTo>
                    <a:pt x="105" y="123"/>
                    <a:pt x="109" y="127"/>
                    <a:pt x="109" y="132"/>
                  </a:cubicBezTo>
                  <a:cubicBezTo>
                    <a:pt x="109" y="132"/>
                    <a:pt x="109" y="132"/>
                    <a:pt x="109" y="132"/>
                  </a:cubicBezTo>
                  <a:cubicBezTo>
                    <a:pt x="109" y="132"/>
                    <a:pt x="109" y="132"/>
                    <a:pt x="109" y="133"/>
                  </a:cubicBezTo>
                  <a:cubicBezTo>
                    <a:pt x="109" y="137"/>
                    <a:pt x="105" y="141"/>
                    <a:pt x="100" y="141"/>
                  </a:cubicBezTo>
                  <a:close/>
                  <a:moveTo>
                    <a:pt x="185" y="117"/>
                  </a:moveTo>
                  <a:cubicBezTo>
                    <a:pt x="159" y="127"/>
                    <a:pt x="133" y="128"/>
                    <a:pt x="121" y="129"/>
                  </a:cubicBezTo>
                  <a:cubicBezTo>
                    <a:pt x="225" y="88"/>
                    <a:pt x="225" y="88"/>
                    <a:pt x="225" y="88"/>
                  </a:cubicBezTo>
                  <a:cubicBezTo>
                    <a:pt x="223" y="95"/>
                    <a:pt x="215" y="106"/>
                    <a:pt x="185" y="117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40"/>
            <p:cNvSpPr>
              <a:spLocks/>
            </p:cNvSpPr>
            <p:nvPr/>
          </p:nvSpPr>
          <p:spPr bwMode="auto">
            <a:xfrm>
              <a:off x="6702" y="3834"/>
              <a:ext cx="16" cy="306"/>
            </a:xfrm>
            <a:custGeom>
              <a:avLst/>
              <a:gdLst>
                <a:gd name="T0" fmla="*/ 4 w 8"/>
                <a:gd name="T1" fmla="*/ 154 h 154"/>
                <a:gd name="T2" fmla="*/ 8 w 8"/>
                <a:gd name="T3" fmla="*/ 150 h 154"/>
                <a:gd name="T4" fmla="*/ 8 w 8"/>
                <a:gd name="T5" fmla="*/ 4 h 154"/>
                <a:gd name="T6" fmla="*/ 4 w 8"/>
                <a:gd name="T7" fmla="*/ 0 h 154"/>
                <a:gd name="T8" fmla="*/ 0 w 8"/>
                <a:gd name="T9" fmla="*/ 4 h 154"/>
                <a:gd name="T10" fmla="*/ 0 w 8"/>
                <a:gd name="T11" fmla="*/ 150 h 154"/>
                <a:gd name="T12" fmla="*/ 4 w 8"/>
                <a:gd name="T13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54">
                  <a:moveTo>
                    <a:pt x="4" y="154"/>
                  </a:moveTo>
                  <a:cubicBezTo>
                    <a:pt x="6" y="154"/>
                    <a:pt x="8" y="152"/>
                    <a:pt x="8" y="15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2"/>
                    <a:pt x="2" y="154"/>
                    <a:pt x="4" y="15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41"/>
            <p:cNvSpPr>
              <a:spLocks/>
            </p:cNvSpPr>
            <p:nvPr/>
          </p:nvSpPr>
          <p:spPr bwMode="auto">
            <a:xfrm>
              <a:off x="6492" y="3905"/>
              <a:ext cx="437" cy="374"/>
            </a:xfrm>
            <a:custGeom>
              <a:avLst/>
              <a:gdLst>
                <a:gd name="T0" fmla="*/ 188 w 220"/>
                <a:gd name="T1" fmla="*/ 0 h 188"/>
                <a:gd name="T2" fmla="*/ 182 w 220"/>
                <a:gd name="T3" fmla="*/ 6 h 188"/>
                <a:gd name="T4" fmla="*/ 212 w 220"/>
                <a:gd name="T5" fmla="*/ 78 h 188"/>
                <a:gd name="T6" fmla="*/ 110 w 220"/>
                <a:gd name="T7" fmla="*/ 180 h 188"/>
                <a:gd name="T8" fmla="*/ 8 w 220"/>
                <a:gd name="T9" fmla="*/ 78 h 188"/>
                <a:gd name="T10" fmla="*/ 38 w 220"/>
                <a:gd name="T11" fmla="*/ 6 h 188"/>
                <a:gd name="T12" fmla="*/ 32 w 220"/>
                <a:gd name="T13" fmla="*/ 0 h 188"/>
                <a:gd name="T14" fmla="*/ 0 w 220"/>
                <a:gd name="T15" fmla="*/ 78 h 188"/>
                <a:gd name="T16" fmla="*/ 110 w 220"/>
                <a:gd name="T17" fmla="*/ 188 h 188"/>
                <a:gd name="T18" fmla="*/ 220 w 220"/>
                <a:gd name="T19" fmla="*/ 78 h 188"/>
                <a:gd name="T20" fmla="*/ 188 w 220"/>
                <a:gd name="T21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0" h="188">
                  <a:moveTo>
                    <a:pt x="188" y="0"/>
                  </a:moveTo>
                  <a:cubicBezTo>
                    <a:pt x="182" y="6"/>
                    <a:pt x="182" y="6"/>
                    <a:pt x="182" y="6"/>
                  </a:cubicBezTo>
                  <a:cubicBezTo>
                    <a:pt x="200" y="24"/>
                    <a:pt x="212" y="49"/>
                    <a:pt x="212" y="78"/>
                  </a:cubicBezTo>
                  <a:cubicBezTo>
                    <a:pt x="212" y="134"/>
                    <a:pt x="166" y="180"/>
                    <a:pt x="110" y="180"/>
                  </a:cubicBezTo>
                  <a:cubicBezTo>
                    <a:pt x="54" y="180"/>
                    <a:pt x="8" y="134"/>
                    <a:pt x="8" y="78"/>
                  </a:cubicBezTo>
                  <a:cubicBezTo>
                    <a:pt x="8" y="50"/>
                    <a:pt x="19" y="24"/>
                    <a:pt x="38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2" y="20"/>
                    <a:pt x="0" y="47"/>
                    <a:pt x="0" y="78"/>
                  </a:cubicBezTo>
                  <a:cubicBezTo>
                    <a:pt x="0" y="138"/>
                    <a:pt x="49" y="188"/>
                    <a:pt x="110" y="188"/>
                  </a:cubicBezTo>
                  <a:cubicBezTo>
                    <a:pt x="171" y="188"/>
                    <a:pt x="220" y="138"/>
                    <a:pt x="220" y="78"/>
                  </a:cubicBezTo>
                  <a:cubicBezTo>
                    <a:pt x="220" y="47"/>
                    <a:pt x="207" y="20"/>
                    <a:pt x="188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赠送图标</a:t>
            </a:r>
          </a:p>
        </p:txBody>
      </p:sp>
    </p:spTree>
    <p:extLst>
      <p:ext uri="{BB962C8B-B14F-4D97-AF65-F5344CB8AC3E}">
        <p14:creationId xmlns:p14="http://schemas.microsoft.com/office/powerpoint/2010/main" val="2927823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118338" y="1356528"/>
            <a:ext cx="5955324" cy="4217970"/>
            <a:chOff x="1346200" y="234671"/>
            <a:chExt cx="9499600" cy="6461683"/>
          </a:xfrm>
        </p:grpSpPr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1531407" y="271970"/>
              <a:ext cx="388421" cy="675236"/>
            </a:xfrm>
            <a:custGeom>
              <a:avLst/>
              <a:gdLst>
                <a:gd name="T0" fmla="*/ 125 w 128"/>
                <a:gd name="T1" fmla="*/ 150 h 222"/>
                <a:gd name="T2" fmla="*/ 76 w 128"/>
                <a:gd name="T3" fmla="*/ 111 h 222"/>
                <a:gd name="T4" fmla="*/ 125 w 128"/>
                <a:gd name="T5" fmla="*/ 72 h 222"/>
                <a:gd name="T6" fmla="*/ 128 w 128"/>
                <a:gd name="T7" fmla="*/ 67 h 222"/>
                <a:gd name="T8" fmla="*/ 126 w 128"/>
                <a:gd name="T9" fmla="*/ 61 h 222"/>
                <a:gd name="T10" fmla="*/ 70 w 128"/>
                <a:gd name="T11" fmla="*/ 3 h 222"/>
                <a:gd name="T12" fmla="*/ 62 w 128"/>
                <a:gd name="T13" fmla="*/ 1 h 222"/>
                <a:gd name="T14" fmla="*/ 57 w 128"/>
                <a:gd name="T15" fmla="*/ 8 h 222"/>
                <a:gd name="T16" fmla="*/ 57 w 128"/>
                <a:gd name="T17" fmla="*/ 95 h 222"/>
                <a:gd name="T18" fmla="*/ 13 w 128"/>
                <a:gd name="T19" fmla="*/ 60 h 222"/>
                <a:gd name="T20" fmla="*/ 2 w 128"/>
                <a:gd name="T21" fmla="*/ 61 h 222"/>
                <a:gd name="T22" fmla="*/ 3 w 128"/>
                <a:gd name="T23" fmla="*/ 72 h 222"/>
                <a:gd name="T24" fmla="*/ 52 w 128"/>
                <a:gd name="T25" fmla="*/ 111 h 222"/>
                <a:gd name="T26" fmla="*/ 3 w 128"/>
                <a:gd name="T27" fmla="*/ 150 h 222"/>
                <a:gd name="T28" fmla="*/ 2 w 128"/>
                <a:gd name="T29" fmla="*/ 161 h 222"/>
                <a:gd name="T30" fmla="*/ 13 w 128"/>
                <a:gd name="T31" fmla="*/ 162 h 222"/>
                <a:gd name="T32" fmla="*/ 57 w 128"/>
                <a:gd name="T33" fmla="*/ 127 h 222"/>
                <a:gd name="T34" fmla="*/ 57 w 128"/>
                <a:gd name="T35" fmla="*/ 214 h 222"/>
                <a:gd name="T36" fmla="*/ 62 w 128"/>
                <a:gd name="T37" fmla="*/ 221 h 222"/>
                <a:gd name="T38" fmla="*/ 64 w 128"/>
                <a:gd name="T39" fmla="*/ 222 h 222"/>
                <a:gd name="T40" fmla="*/ 70 w 128"/>
                <a:gd name="T41" fmla="*/ 219 h 222"/>
                <a:gd name="T42" fmla="*/ 126 w 128"/>
                <a:gd name="T43" fmla="*/ 161 h 222"/>
                <a:gd name="T44" fmla="*/ 128 w 128"/>
                <a:gd name="T45" fmla="*/ 156 h 222"/>
                <a:gd name="T46" fmla="*/ 125 w 128"/>
                <a:gd name="T47" fmla="*/ 150 h 222"/>
                <a:gd name="T48" fmla="*/ 72 w 128"/>
                <a:gd name="T49" fmla="*/ 27 h 222"/>
                <a:gd name="T50" fmla="*/ 109 w 128"/>
                <a:gd name="T51" fmla="*/ 65 h 222"/>
                <a:gd name="T52" fmla="*/ 72 w 128"/>
                <a:gd name="T53" fmla="*/ 95 h 222"/>
                <a:gd name="T54" fmla="*/ 72 w 128"/>
                <a:gd name="T55" fmla="*/ 27 h 222"/>
                <a:gd name="T56" fmla="*/ 72 w 128"/>
                <a:gd name="T57" fmla="*/ 196 h 222"/>
                <a:gd name="T58" fmla="*/ 72 w 128"/>
                <a:gd name="T59" fmla="*/ 127 h 222"/>
                <a:gd name="T60" fmla="*/ 110 w 128"/>
                <a:gd name="T61" fmla="*/ 157 h 222"/>
                <a:gd name="T62" fmla="*/ 72 w 128"/>
                <a:gd name="T63" fmla="*/ 196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8" h="222">
                  <a:moveTo>
                    <a:pt x="125" y="150"/>
                  </a:moveTo>
                  <a:cubicBezTo>
                    <a:pt x="76" y="111"/>
                    <a:pt x="76" y="111"/>
                    <a:pt x="76" y="111"/>
                  </a:cubicBezTo>
                  <a:cubicBezTo>
                    <a:pt x="125" y="72"/>
                    <a:pt x="125" y="72"/>
                    <a:pt x="125" y="72"/>
                  </a:cubicBezTo>
                  <a:cubicBezTo>
                    <a:pt x="127" y="71"/>
                    <a:pt x="128" y="69"/>
                    <a:pt x="128" y="67"/>
                  </a:cubicBezTo>
                  <a:cubicBezTo>
                    <a:pt x="128" y="65"/>
                    <a:pt x="127" y="63"/>
                    <a:pt x="126" y="61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68" y="1"/>
                    <a:pt x="64" y="0"/>
                    <a:pt x="62" y="1"/>
                  </a:cubicBezTo>
                  <a:cubicBezTo>
                    <a:pt x="59" y="2"/>
                    <a:pt x="57" y="5"/>
                    <a:pt x="57" y="8"/>
                  </a:cubicBezTo>
                  <a:cubicBezTo>
                    <a:pt x="57" y="95"/>
                    <a:pt x="57" y="95"/>
                    <a:pt x="57" y="95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0" y="58"/>
                    <a:pt x="5" y="58"/>
                    <a:pt x="2" y="61"/>
                  </a:cubicBezTo>
                  <a:cubicBezTo>
                    <a:pt x="0" y="65"/>
                    <a:pt x="0" y="69"/>
                    <a:pt x="3" y="72"/>
                  </a:cubicBezTo>
                  <a:cubicBezTo>
                    <a:pt x="52" y="111"/>
                    <a:pt x="52" y="111"/>
                    <a:pt x="52" y="111"/>
                  </a:cubicBezTo>
                  <a:cubicBezTo>
                    <a:pt x="3" y="150"/>
                    <a:pt x="3" y="150"/>
                    <a:pt x="3" y="150"/>
                  </a:cubicBezTo>
                  <a:cubicBezTo>
                    <a:pt x="0" y="153"/>
                    <a:pt x="0" y="158"/>
                    <a:pt x="2" y="161"/>
                  </a:cubicBezTo>
                  <a:cubicBezTo>
                    <a:pt x="5" y="164"/>
                    <a:pt x="9" y="165"/>
                    <a:pt x="13" y="162"/>
                  </a:cubicBezTo>
                  <a:cubicBezTo>
                    <a:pt x="57" y="127"/>
                    <a:pt x="57" y="127"/>
                    <a:pt x="57" y="127"/>
                  </a:cubicBezTo>
                  <a:cubicBezTo>
                    <a:pt x="57" y="214"/>
                    <a:pt x="57" y="214"/>
                    <a:pt x="57" y="214"/>
                  </a:cubicBezTo>
                  <a:cubicBezTo>
                    <a:pt x="57" y="217"/>
                    <a:pt x="59" y="220"/>
                    <a:pt x="62" y="221"/>
                  </a:cubicBezTo>
                  <a:cubicBezTo>
                    <a:pt x="63" y="222"/>
                    <a:pt x="63" y="222"/>
                    <a:pt x="64" y="222"/>
                  </a:cubicBezTo>
                  <a:cubicBezTo>
                    <a:pt x="66" y="222"/>
                    <a:pt x="68" y="221"/>
                    <a:pt x="70" y="219"/>
                  </a:cubicBezTo>
                  <a:cubicBezTo>
                    <a:pt x="126" y="161"/>
                    <a:pt x="126" y="161"/>
                    <a:pt x="126" y="161"/>
                  </a:cubicBezTo>
                  <a:cubicBezTo>
                    <a:pt x="128" y="160"/>
                    <a:pt x="128" y="158"/>
                    <a:pt x="128" y="156"/>
                  </a:cubicBezTo>
                  <a:cubicBezTo>
                    <a:pt x="128" y="154"/>
                    <a:pt x="127" y="152"/>
                    <a:pt x="125" y="150"/>
                  </a:cubicBezTo>
                  <a:close/>
                  <a:moveTo>
                    <a:pt x="72" y="27"/>
                  </a:moveTo>
                  <a:cubicBezTo>
                    <a:pt x="109" y="65"/>
                    <a:pt x="109" y="65"/>
                    <a:pt x="109" y="65"/>
                  </a:cubicBezTo>
                  <a:cubicBezTo>
                    <a:pt x="72" y="95"/>
                    <a:pt x="72" y="95"/>
                    <a:pt x="72" y="95"/>
                  </a:cubicBezTo>
                  <a:lnTo>
                    <a:pt x="72" y="27"/>
                  </a:lnTo>
                  <a:close/>
                  <a:moveTo>
                    <a:pt x="72" y="196"/>
                  </a:moveTo>
                  <a:cubicBezTo>
                    <a:pt x="72" y="127"/>
                    <a:pt x="72" y="127"/>
                    <a:pt x="72" y="127"/>
                  </a:cubicBezTo>
                  <a:cubicBezTo>
                    <a:pt x="110" y="157"/>
                    <a:pt x="110" y="157"/>
                    <a:pt x="110" y="157"/>
                  </a:cubicBezTo>
                  <a:lnTo>
                    <a:pt x="72" y="196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2953904" y="289976"/>
              <a:ext cx="367843" cy="654657"/>
            </a:xfrm>
            <a:custGeom>
              <a:avLst/>
              <a:gdLst>
                <a:gd name="T0" fmla="*/ 120 w 121"/>
                <a:gd name="T1" fmla="*/ 150 h 215"/>
                <a:gd name="T2" fmla="*/ 67 w 121"/>
                <a:gd name="T3" fmla="*/ 108 h 215"/>
                <a:gd name="T4" fmla="*/ 119 w 121"/>
                <a:gd name="T5" fmla="*/ 66 h 215"/>
                <a:gd name="T6" fmla="*/ 121 w 121"/>
                <a:gd name="T7" fmla="*/ 63 h 215"/>
                <a:gd name="T8" fmla="*/ 120 w 121"/>
                <a:gd name="T9" fmla="*/ 60 h 215"/>
                <a:gd name="T10" fmla="*/ 64 w 121"/>
                <a:gd name="T11" fmla="*/ 2 h 215"/>
                <a:gd name="T12" fmla="*/ 59 w 121"/>
                <a:gd name="T13" fmla="*/ 1 h 215"/>
                <a:gd name="T14" fmla="*/ 57 w 121"/>
                <a:gd name="T15" fmla="*/ 5 h 215"/>
                <a:gd name="T16" fmla="*/ 57 w 121"/>
                <a:gd name="T17" fmla="*/ 99 h 215"/>
                <a:gd name="T18" fmla="*/ 7 w 121"/>
                <a:gd name="T19" fmla="*/ 59 h 215"/>
                <a:gd name="T20" fmla="*/ 2 w 121"/>
                <a:gd name="T21" fmla="*/ 60 h 215"/>
                <a:gd name="T22" fmla="*/ 2 w 121"/>
                <a:gd name="T23" fmla="*/ 66 h 215"/>
                <a:gd name="T24" fmla="*/ 54 w 121"/>
                <a:gd name="T25" fmla="*/ 108 h 215"/>
                <a:gd name="T26" fmla="*/ 2 w 121"/>
                <a:gd name="T27" fmla="*/ 150 h 215"/>
                <a:gd name="T28" fmla="*/ 1 w 121"/>
                <a:gd name="T29" fmla="*/ 155 h 215"/>
                <a:gd name="T30" fmla="*/ 7 w 121"/>
                <a:gd name="T31" fmla="*/ 156 h 215"/>
                <a:gd name="T32" fmla="*/ 57 w 121"/>
                <a:gd name="T33" fmla="*/ 116 h 215"/>
                <a:gd name="T34" fmla="*/ 57 w 121"/>
                <a:gd name="T35" fmla="*/ 211 h 215"/>
                <a:gd name="T36" fmla="*/ 59 w 121"/>
                <a:gd name="T37" fmla="*/ 214 h 215"/>
                <a:gd name="T38" fmla="*/ 61 w 121"/>
                <a:gd name="T39" fmla="*/ 215 h 215"/>
                <a:gd name="T40" fmla="*/ 64 w 121"/>
                <a:gd name="T41" fmla="*/ 214 h 215"/>
                <a:gd name="T42" fmla="*/ 120 w 121"/>
                <a:gd name="T43" fmla="*/ 155 h 215"/>
                <a:gd name="T44" fmla="*/ 121 w 121"/>
                <a:gd name="T45" fmla="*/ 152 h 215"/>
                <a:gd name="T46" fmla="*/ 120 w 121"/>
                <a:gd name="T47" fmla="*/ 150 h 215"/>
                <a:gd name="T48" fmla="*/ 65 w 121"/>
                <a:gd name="T49" fmla="*/ 15 h 215"/>
                <a:gd name="T50" fmla="*/ 111 w 121"/>
                <a:gd name="T51" fmla="*/ 62 h 215"/>
                <a:gd name="T52" fmla="*/ 65 w 121"/>
                <a:gd name="T53" fmla="*/ 99 h 215"/>
                <a:gd name="T54" fmla="*/ 65 w 121"/>
                <a:gd name="T55" fmla="*/ 15 h 215"/>
                <a:gd name="T56" fmla="*/ 65 w 121"/>
                <a:gd name="T57" fmla="*/ 201 h 215"/>
                <a:gd name="T58" fmla="*/ 65 w 121"/>
                <a:gd name="T59" fmla="*/ 116 h 215"/>
                <a:gd name="T60" fmla="*/ 111 w 121"/>
                <a:gd name="T61" fmla="*/ 153 h 215"/>
                <a:gd name="T62" fmla="*/ 65 w 121"/>
                <a:gd name="T63" fmla="*/ 201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1" h="215">
                  <a:moveTo>
                    <a:pt x="120" y="150"/>
                  </a:moveTo>
                  <a:cubicBezTo>
                    <a:pt x="67" y="108"/>
                    <a:pt x="67" y="108"/>
                    <a:pt x="67" y="108"/>
                  </a:cubicBezTo>
                  <a:cubicBezTo>
                    <a:pt x="119" y="66"/>
                    <a:pt x="119" y="66"/>
                    <a:pt x="119" y="66"/>
                  </a:cubicBezTo>
                  <a:cubicBezTo>
                    <a:pt x="120" y="65"/>
                    <a:pt x="121" y="64"/>
                    <a:pt x="121" y="63"/>
                  </a:cubicBezTo>
                  <a:cubicBezTo>
                    <a:pt x="121" y="62"/>
                    <a:pt x="120" y="61"/>
                    <a:pt x="120" y="60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3" y="1"/>
                    <a:pt x="61" y="0"/>
                    <a:pt x="59" y="1"/>
                  </a:cubicBezTo>
                  <a:cubicBezTo>
                    <a:pt x="58" y="1"/>
                    <a:pt x="57" y="3"/>
                    <a:pt x="57" y="5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5" y="58"/>
                    <a:pt x="3" y="58"/>
                    <a:pt x="2" y="60"/>
                  </a:cubicBezTo>
                  <a:cubicBezTo>
                    <a:pt x="0" y="62"/>
                    <a:pt x="0" y="64"/>
                    <a:pt x="2" y="66"/>
                  </a:cubicBezTo>
                  <a:cubicBezTo>
                    <a:pt x="54" y="108"/>
                    <a:pt x="54" y="108"/>
                    <a:pt x="54" y="108"/>
                  </a:cubicBezTo>
                  <a:cubicBezTo>
                    <a:pt x="2" y="150"/>
                    <a:pt x="2" y="150"/>
                    <a:pt x="2" y="150"/>
                  </a:cubicBezTo>
                  <a:cubicBezTo>
                    <a:pt x="0" y="151"/>
                    <a:pt x="0" y="153"/>
                    <a:pt x="1" y="155"/>
                  </a:cubicBezTo>
                  <a:cubicBezTo>
                    <a:pt x="3" y="157"/>
                    <a:pt x="5" y="157"/>
                    <a:pt x="7" y="156"/>
                  </a:cubicBezTo>
                  <a:cubicBezTo>
                    <a:pt x="57" y="116"/>
                    <a:pt x="57" y="116"/>
                    <a:pt x="57" y="116"/>
                  </a:cubicBezTo>
                  <a:cubicBezTo>
                    <a:pt x="57" y="211"/>
                    <a:pt x="57" y="211"/>
                    <a:pt x="57" y="211"/>
                  </a:cubicBezTo>
                  <a:cubicBezTo>
                    <a:pt x="57" y="212"/>
                    <a:pt x="58" y="214"/>
                    <a:pt x="59" y="214"/>
                  </a:cubicBezTo>
                  <a:cubicBezTo>
                    <a:pt x="60" y="215"/>
                    <a:pt x="60" y="215"/>
                    <a:pt x="61" y="215"/>
                  </a:cubicBezTo>
                  <a:cubicBezTo>
                    <a:pt x="62" y="215"/>
                    <a:pt x="63" y="214"/>
                    <a:pt x="64" y="214"/>
                  </a:cubicBezTo>
                  <a:cubicBezTo>
                    <a:pt x="120" y="155"/>
                    <a:pt x="120" y="155"/>
                    <a:pt x="120" y="155"/>
                  </a:cubicBezTo>
                  <a:cubicBezTo>
                    <a:pt x="121" y="155"/>
                    <a:pt x="121" y="154"/>
                    <a:pt x="121" y="152"/>
                  </a:cubicBezTo>
                  <a:cubicBezTo>
                    <a:pt x="121" y="151"/>
                    <a:pt x="121" y="150"/>
                    <a:pt x="120" y="150"/>
                  </a:cubicBezTo>
                  <a:close/>
                  <a:moveTo>
                    <a:pt x="65" y="15"/>
                  </a:moveTo>
                  <a:cubicBezTo>
                    <a:pt x="111" y="62"/>
                    <a:pt x="111" y="62"/>
                    <a:pt x="111" y="62"/>
                  </a:cubicBezTo>
                  <a:cubicBezTo>
                    <a:pt x="65" y="99"/>
                    <a:pt x="65" y="99"/>
                    <a:pt x="65" y="99"/>
                  </a:cubicBezTo>
                  <a:lnTo>
                    <a:pt x="65" y="15"/>
                  </a:lnTo>
                  <a:close/>
                  <a:moveTo>
                    <a:pt x="65" y="201"/>
                  </a:moveTo>
                  <a:cubicBezTo>
                    <a:pt x="65" y="116"/>
                    <a:pt x="65" y="116"/>
                    <a:pt x="65" y="116"/>
                  </a:cubicBezTo>
                  <a:cubicBezTo>
                    <a:pt x="111" y="153"/>
                    <a:pt x="111" y="153"/>
                    <a:pt x="111" y="153"/>
                  </a:cubicBezTo>
                  <a:lnTo>
                    <a:pt x="65" y="20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4465145" y="234671"/>
              <a:ext cx="380704" cy="688097"/>
            </a:xfrm>
            <a:custGeom>
              <a:avLst/>
              <a:gdLst>
                <a:gd name="T0" fmla="*/ 121 w 125"/>
                <a:gd name="T1" fmla="*/ 49 h 226"/>
                <a:gd name="T2" fmla="*/ 87 w 125"/>
                <a:gd name="T3" fmla="*/ 49 h 226"/>
                <a:gd name="T4" fmla="*/ 83 w 125"/>
                <a:gd name="T5" fmla="*/ 53 h 226"/>
                <a:gd name="T6" fmla="*/ 83 w 125"/>
                <a:gd name="T7" fmla="*/ 87 h 226"/>
                <a:gd name="T8" fmla="*/ 87 w 125"/>
                <a:gd name="T9" fmla="*/ 91 h 226"/>
                <a:gd name="T10" fmla="*/ 100 w 125"/>
                <a:gd name="T11" fmla="*/ 91 h 226"/>
                <a:gd name="T12" fmla="*/ 100 w 125"/>
                <a:gd name="T13" fmla="*/ 103 h 226"/>
                <a:gd name="T14" fmla="*/ 64 w 125"/>
                <a:gd name="T15" fmla="*/ 126 h 226"/>
                <a:gd name="T16" fmla="*/ 64 w 125"/>
                <a:gd name="T17" fmla="*/ 16 h 226"/>
                <a:gd name="T18" fmla="*/ 78 w 125"/>
                <a:gd name="T19" fmla="*/ 35 h 226"/>
                <a:gd name="T20" fmla="*/ 84 w 125"/>
                <a:gd name="T21" fmla="*/ 30 h 226"/>
                <a:gd name="T22" fmla="*/ 64 w 125"/>
                <a:gd name="T23" fmla="*/ 1 h 226"/>
                <a:gd name="T24" fmla="*/ 61 w 125"/>
                <a:gd name="T25" fmla="*/ 0 h 226"/>
                <a:gd name="T26" fmla="*/ 57 w 125"/>
                <a:gd name="T27" fmla="*/ 1 h 226"/>
                <a:gd name="T28" fmla="*/ 37 w 125"/>
                <a:gd name="T29" fmla="*/ 30 h 226"/>
                <a:gd name="T30" fmla="*/ 43 w 125"/>
                <a:gd name="T31" fmla="*/ 35 h 226"/>
                <a:gd name="T32" fmla="*/ 56 w 125"/>
                <a:gd name="T33" fmla="*/ 16 h 226"/>
                <a:gd name="T34" fmla="*/ 56 w 125"/>
                <a:gd name="T35" fmla="*/ 153 h 226"/>
                <a:gd name="T36" fmla="*/ 25 w 125"/>
                <a:gd name="T37" fmla="*/ 132 h 226"/>
                <a:gd name="T38" fmla="*/ 25 w 125"/>
                <a:gd name="T39" fmla="*/ 119 h 226"/>
                <a:gd name="T40" fmla="*/ 39 w 125"/>
                <a:gd name="T41" fmla="*/ 100 h 226"/>
                <a:gd name="T42" fmla="*/ 20 w 125"/>
                <a:gd name="T43" fmla="*/ 80 h 226"/>
                <a:gd name="T44" fmla="*/ 0 w 125"/>
                <a:gd name="T45" fmla="*/ 100 h 226"/>
                <a:gd name="T46" fmla="*/ 17 w 125"/>
                <a:gd name="T47" fmla="*/ 119 h 226"/>
                <a:gd name="T48" fmla="*/ 17 w 125"/>
                <a:gd name="T49" fmla="*/ 134 h 226"/>
                <a:gd name="T50" fmla="*/ 19 w 125"/>
                <a:gd name="T51" fmla="*/ 137 h 226"/>
                <a:gd name="T52" fmla="*/ 56 w 125"/>
                <a:gd name="T53" fmla="*/ 163 h 226"/>
                <a:gd name="T54" fmla="*/ 56 w 125"/>
                <a:gd name="T55" fmla="*/ 178 h 226"/>
                <a:gd name="T56" fmla="*/ 36 w 125"/>
                <a:gd name="T57" fmla="*/ 202 h 226"/>
                <a:gd name="T58" fmla="*/ 60 w 125"/>
                <a:gd name="T59" fmla="*/ 226 h 226"/>
                <a:gd name="T60" fmla="*/ 85 w 125"/>
                <a:gd name="T61" fmla="*/ 202 h 226"/>
                <a:gd name="T62" fmla="*/ 64 w 125"/>
                <a:gd name="T63" fmla="*/ 178 h 226"/>
                <a:gd name="T64" fmla="*/ 64 w 125"/>
                <a:gd name="T65" fmla="*/ 136 h 226"/>
                <a:gd name="T66" fmla="*/ 106 w 125"/>
                <a:gd name="T67" fmla="*/ 109 h 226"/>
                <a:gd name="T68" fmla="*/ 108 w 125"/>
                <a:gd name="T69" fmla="*/ 106 h 226"/>
                <a:gd name="T70" fmla="*/ 108 w 125"/>
                <a:gd name="T71" fmla="*/ 91 h 226"/>
                <a:gd name="T72" fmla="*/ 121 w 125"/>
                <a:gd name="T73" fmla="*/ 91 h 226"/>
                <a:gd name="T74" fmla="*/ 125 w 125"/>
                <a:gd name="T75" fmla="*/ 87 h 226"/>
                <a:gd name="T76" fmla="*/ 125 w 125"/>
                <a:gd name="T77" fmla="*/ 53 h 226"/>
                <a:gd name="T78" fmla="*/ 121 w 125"/>
                <a:gd name="T79" fmla="*/ 49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5" h="226">
                  <a:moveTo>
                    <a:pt x="121" y="49"/>
                  </a:moveTo>
                  <a:cubicBezTo>
                    <a:pt x="87" y="49"/>
                    <a:pt x="87" y="49"/>
                    <a:pt x="87" y="49"/>
                  </a:cubicBezTo>
                  <a:cubicBezTo>
                    <a:pt x="85" y="49"/>
                    <a:pt x="83" y="51"/>
                    <a:pt x="83" y="53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3" y="89"/>
                    <a:pt x="85" y="91"/>
                    <a:pt x="87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94" y="107"/>
                    <a:pt x="75" y="120"/>
                    <a:pt x="64" y="12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3" y="0"/>
                    <a:pt x="62" y="0"/>
                    <a:pt x="61" y="0"/>
                  </a:cubicBezTo>
                  <a:cubicBezTo>
                    <a:pt x="59" y="0"/>
                    <a:pt x="58" y="0"/>
                    <a:pt x="57" y="1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53"/>
                    <a:pt x="56" y="153"/>
                    <a:pt x="56" y="153"/>
                  </a:cubicBezTo>
                  <a:cubicBezTo>
                    <a:pt x="25" y="132"/>
                    <a:pt x="25" y="132"/>
                    <a:pt x="25" y="132"/>
                  </a:cubicBezTo>
                  <a:cubicBezTo>
                    <a:pt x="25" y="119"/>
                    <a:pt x="25" y="119"/>
                    <a:pt x="25" y="119"/>
                  </a:cubicBezTo>
                  <a:cubicBezTo>
                    <a:pt x="34" y="116"/>
                    <a:pt x="39" y="109"/>
                    <a:pt x="39" y="100"/>
                  </a:cubicBezTo>
                  <a:cubicBezTo>
                    <a:pt x="39" y="89"/>
                    <a:pt x="31" y="80"/>
                    <a:pt x="20" y="80"/>
                  </a:cubicBezTo>
                  <a:cubicBezTo>
                    <a:pt x="9" y="80"/>
                    <a:pt x="0" y="89"/>
                    <a:pt x="0" y="100"/>
                  </a:cubicBezTo>
                  <a:cubicBezTo>
                    <a:pt x="0" y="110"/>
                    <a:pt x="8" y="118"/>
                    <a:pt x="17" y="119"/>
                  </a:cubicBezTo>
                  <a:cubicBezTo>
                    <a:pt x="17" y="134"/>
                    <a:pt x="17" y="134"/>
                    <a:pt x="17" y="134"/>
                  </a:cubicBezTo>
                  <a:cubicBezTo>
                    <a:pt x="17" y="135"/>
                    <a:pt x="18" y="136"/>
                    <a:pt x="19" y="137"/>
                  </a:cubicBezTo>
                  <a:cubicBezTo>
                    <a:pt x="56" y="163"/>
                    <a:pt x="56" y="163"/>
                    <a:pt x="56" y="163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45" y="180"/>
                    <a:pt x="36" y="190"/>
                    <a:pt x="36" y="202"/>
                  </a:cubicBezTo>
                  <a:cubicBezTo>
                    <a:pt x="36" y="215"/>
                    <a:pt x="47" y="226"/>
                    <a:pt x="60" y="226"/>
                  </a:cubicBezTo>
                  <a:cubicBezTo>
                    <a:pt x="74" y="226"/>
                    <a:pt x="85" y="215"/>
                    <a:pt x="85" y="202"/>
                  </a:cubicBezTo>
                  <a:cubicBezTo>
                    <a:pt x="85" y="190"/>
                    <a:pt x="76" y="180"/>
                    <a:pt x="64" y="178"/>
                  </a:cubicBezTo>
                  <a:cubicBezTo>
                    <a:pt x="64" y="136"/>
                    <a:pt x="64" y="136"/>
                    <a:pt x="64" y="136"/>
                  </a:cubicBezTo>
                  <a:cubicBezTo>
                    <a:pt x="73" y="131"/>
                    <a:pt x="105" y="110"/>
                    <a:pt x="106" y="109"/>
                  </a:cubicBezTo>
                  <a:cubicBezTo>
                    <a:pt x="108" y="108"/>
                    <a:pt x="108" y="107"/>
                    <a:pt x="108" y="106"/>
                  </a:cubicBezTo>
                  <a:cubicBezTo>
                    <a:pt x="108" y="91"/>
                    <a:pt x="108" y="91"/>
                    <a:pt x="108" y="91"/>
                  </a:cubicBezTo>
                  <a:cubicBezTo>
                    <a:pt x="121" y="91"/>
                    <a:pt x="121" y="91"/>
                    <a:pt x="121" y="91"/>
                  </a:cubicBezTo>
                  <a:cubicBezTo>
                    <a:pt x="124" y="91"/>
                    <a:pt x="125" y="89"/>
                    <a:pt x="125" y="87"/>
                  </a:cubicBezTo>
                  <a:cubicBezTo>
                    <a:pt x="125" y="53"/>
                    <a:pt x="125" y="53"/>
                    <a:pt x="125" y="53"/>
                  </a:cubicBezTo>
                  <a:cubicBezTo>
                    <a:pt x="125" y="51"/>
                    <a:pt x="124" y="49"/>
                    <a:pt x="121" y="49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 noEditPoints="1"/>
            </p:cNvSpPr>
            <p:nvPr/>
          </p:nvSpPr>
          <p:spPr bwMode="auto">
            <a:xfrm>
              <a:off x="5764170" y="365860"/>
              <a:ext cx="693242" cy="432151"/>
            </a:xfrm>
            <a:custGeom>
              <a:avLst/>
              <a:gdLst>
                <a:gd name="T0" fmla="*/ 204 w 228"/>
                <a:gd name="T1" fmla="*/ 0 h 142"/>
                <a:gd name="T2" fmla="*/ 24 w 228"/>
                <a:gd name="T3" fmla="*/ 0 h 142"/>
                <a:gd name="T4" fmla="*/ 0 w 228"/>
                <a:gd name="T5" fmla="*/ 24 h 142"/>
                <a:gd name="T6" fmla="*/ 0 w 228"/>
                <a:gd name="T7" fmla="*/ 118 h 142"/>
                <a:gd name="T8" fmla="*/ 24 w 228"/>
                <a:gd name="T9" fmla="*/ 142 h 142"/>
                <a:gd name="T10" fmla="*/ 204 w 228"/>
                <a:gd name="T11" fmla="*/ 142 h 142"/>
                <a:gd name="T12" fmla="*/ 228 w 228"/>
                <a:gd name="T13" fmla="*/ 118 h 142"/>
                <a:gd name="T14" fmla="*/ 228 w 228"/>
                <a:gd name="T15" fmla="*/ 24 h 142"/>
                <a:gd name="T16" fmla="*/ 204 w 228"/>
                <a:gd name="T17" fmla="*/ 0 h 142"/>
                <a:gd name="T18" fmla="*/ 220 w 228"/>
                <a:gd name="T19" fmla="*/ 118 h 142"/>
                <a:gd name="T20" fmla="*/ 204 w 228"/>
                <a:gd name="T21" fmla="*/ 134 h 142"/>
                <a:gd name="T22" fmla="*/ 24 w 228"/>
                <a:gd name="T23" fmla="*/ 134 h 142"/>
                <a:gd name="T24" fmla="*/ 8 w 228"/>
                <a:gd name="T25" fmla="*/ 118 h 142"/>
                <a:gd name="T26" fmla="*/ 8 w 228"/>
                <a:gd name="T27" fmla="*/ 24 h 142"/>
                <a:gd name="T28" fmla="*/ 24 w 228"/>
                <a:gd name="T29" fmla="*/ 8 h 142"/>
                <a:gd name="T30" fmla="*/ 204 w 228"/>
                <a:gd name="T31" fmla="*/ 8 h 142"/>
                <a:gd name="T32" fmla="*/ 220 w 228"/>
                <a:gd name="T33" fmla="*/ 24 h 142"/>
                <a:gd name="T34" fmla="*/ 220 w 228"/>
                <a:gd name="T35" fmla="*/ 118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8" h="142">
                  <a:moveTo>
                    <a:pt x="20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31"/>
                    <a:pt x="11" y="142"/>
                    <a:pt x="24" y="142"/>
                  </a:cubicBezTo>
                  <a:cubicBezTo>
                    <a:pt x="204" y="142"/>
                    <a:pt x="204" y="142"/>
                    <a:pt x="204" y="142"/>
                  </a:cubicBezTo>
                  <a:cubicBezTo>
                    <a:pt x="217" y="142"/>
                    <a:pt x="228" y="131"/>
                    <a:pt x="228" y="118"/>
                  </a:cubicBezTo>
                  <a:cubicBezTo>
                    <a:pt x="228" y="24"/>
                    <a:pt x="228" y="24"/>
                    <a:pt x="228" y="24"/>
                  </a:cubicBezTo>
                  <a:cubicBezTo>
                    <a:pt x="228" y="11"/>
                    <a:pt x="217" y="0"/>
                    <a:pt x="204" y="0"/>
                  </a:cubicBezTo>
                  <a:close/>
                  <a:moveTo>
                    <a:pt x="220" y="118"/>
                  </a:moveTo>
                  <a:cubicBezTo>
                    <a:pt x="220" y="126"/>
                    <a:pt x="213" y="134"/>
                    <a:pt x="204" y="134"/>
                  </a:cubicBezTo>
                  <a:cubicBezTo>
                    <a:pt x="24" y="134"/>
                    <a:pt x="24" y="134"/>
                    <a:pt x="24" y="134"/>
                  </a:cubicBezTo>
                  <a:cubicBezTo>
                    <a:pt x="15" y="134"/>
                    <a:pt x="8" y="126"/>
                    <a:pt x="8" y="118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5"/>
                    <a:pt x="15" y="8"/>
                    <a:pt x="24" y="8"/>
                  </a:cubicBezTo>
                  <a:cubicBezTo>
                    <a:pt x="204" y="8"/>
                    <a:pt x="204" y="8"/>
                    <a:pt x="204" y="8"/>
                  </a:cubicBezTo>
                  <a:cubicBezTo>
                    <a:pt x="213" y="8"/>
                    <a:pt x="220" y="15"/>
                    <a:pt x="220" y="24"/>
                  </a:cubicBezTo>
                  <a:lnTo>
                    <a:pt x="220" y="118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5915937" y="479042"/>
              <a:ext cx="158198" cy="203214"/>
            </a:xfrm>
            <a:custGeom>
              <a:avLst/>
              <a:gdLst>
                <a:gd name="T0" fmla="*/ 104 w 123"/>
                <a:gd name="T1" fmla="*/ 61 h 158"/>
                <a:gd name="T2" fmla="*/ 19 w 123"/>
                <a:gd name="T3" fmla="*/ 61 h 158"/>
                <a:gd name="T4" fmla="*/ 19 w 123"/>
                <a:gd name="T5" fmla="*/ 0 h 158"/>
                <a:gd name="T6" fmla="*/ 0 w 123"/>
                <a:gd name="T7" fmla="*/ 0 h 158"/>
                <a:gd name="T8" fmla="*/ 0 w 123"/>
                <a:gd name="T9" fmla="*/ 158 h 158"/>
                <a:gd name="T10" fmla="*/ 19 w 123"/>
                <a:gd name="T11" fmla="*/ 158 h 158"/>
                <a:gd name="T12" fmla="*/ 19 w 123"/>
                <a:gd name="T13" fmla="*/ 80 h 158"/>
                <a:gd name="T14" fmla="*/ 104 w 123"/>
                <a:gd name="T15" fmla="*/ 80 h 158"/>
                <a:gd name="T16" fmla="*/ 104 w 123"/>
                <a:gd name="T17" fmla="*/ 158 h 158"/>
                <a:gd name="T18" fmla="*/ 123 w 123"/>
                <a:gd name="T19" fmla="*/ 158 h 158"/>
                <a:gd name="T20" fmla="*/ 123 w 123"/>
                <a:gd name="T21" fmla="*/ 0 h 158"/>
                <a:gd name="T22" fmla="*/ 104 w 123"/>
                <a:gd name="T23" fmla="*/ 0 h 158"/>
                <a:gd name="T24" fmla="*/ 104 w 123"/>
                <a:gd name="T25" fmla="*/ 61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58">
                  <a:moveTo>
                    <a:pt x="104" y="61"/>
                  </a:moveTo>
                  <a:lnTo>
                    <a:pt x="19" y="61"/>
                  </a:lnTo>
                  <a:lnTo>
                    <a:pt x="19" y="0"/>
                  </a:lnTo>
                  <a:lnTo>
                    <a:pt x="0" y="0"/>
                  </a:lnTo>
                  <a:lnTo>
                    <a:pt x="0" y="158"/>
                  </a:lnTo>
                  <a:lnTo>
                    <a:pt x="19" y="158"/>
                  </a:lnTo>
                  <a:lnTo>
                    <a:pt x="19" y="80"/>
                  </a:lnTo>
                  <a:lnTo>
                    <a:pt x="104" y="80"/>
                  </a:lnTo>
                  <a:lnTo>
                    <a:pt x="104" y="158"/>
                  </a:lnTo>
                  <a:lnTo>
                    <a:pt x="123" y="158"/>
                  </a:lnTo>
                  <a:lnTo>
                    <a:pt x="123" y="0"/>
                  </a:lnTo>
                  <a:lnTo>
                    <a:pt x="104" y="0"/>
                  </a:lnTo>
                  <a:lnTo>
                    <a:pt x="104" y="6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 noEditPoints="1"/>
            </p:cNvSpPr>
            <p:nvPr/>
          </p:nvSpPr>
          <p:spPr bwMode="auto">
            <a:xfrm>
              <a:off x="6147447" y="479042"/>
              <a:ext cx="160770" cy="203214"/>
            </a:xfrm>
            <a:custGeom>
              <a:avLst/>
              <a:gdLst>
                <a:gd name="T0" fmla="*/ 25 w 53"/>
                <a:gd name="T1" fmla="*/ 0 h 67"/>
                <a:gd name="T2" fmla="*/ 8 w 53"/>
                <a:gd name="T3" fmla="*/ 0 h 67"/>
                <a:gd name="T4" fmla="*/ 8 w 53"/>
                <a:gd name="T5" fmla="*/ 0 h 67"/>
                <a:gd name="T6" fmla="*/ 0 w 53"/>
                <a:gd name="T7" fmla="*/ 0 h 67"/>
                <a:gd name="T8" fmla="*/ 0 w 53"/>
                <a:gd name="T9" fmla="*/ 67 h 67"/>
                <a:gd name="T10" fmla="*/ 8 w 53"/>
                <a:gd name="T11" fmla="*/ 67 h 67"/>
                <a:gd name="T12" fmla="*/ 8 w 53"/>
                <a:gd name="T13" fmla="*/ 67 h 67"/>
                <a:gd name="T14" fmla="*/ 25 w 53"/>
                <a:gd name="T15" fmla="*/ 67 h 67"/>
                <a:gd name="T16" fmla="*/ 53 w 53"/>
                <a:gd name="T17" fmla="*/ 39 h 67"/>
                <a:gd name="T18" fmla="*/ 53 w 53"/>
                <a:gd name="T19" fmla="*/ 28 h 67"/>
                <a:gd name="T20" fmla="*/ 25 w 53"/>
                <a:gd name="T21" fmla="*/ 0 h 67"/>
                <a:gd name="T22" fmla="*/ 45 w 53"/>
                <a:gd name="T23" fmla="*/ 39 h 67"/>
                <a:gd name="T24" fmla="*/ 25 w 53"/>
                <a:gd name="T25" fmla="*/ 59 h 67"/>
                <a:gd name="T26" fmla="*/ 8 w 53"/>
                <a:gd name="T27" fmla="*/ 59 h 67"/>
                <a:gd name="T28" fmla="*/ 8 w 53"/>
                <a:gd name="T29" fmla="*/ 8 h 67"/>
                <a:gd name="T30" fmla="*/ 25 w 53"/>
                <a:gd name="T31" fmla="*/ 8 h 67"/>
                <a:gd name="T32" fmla="*/ 45 w 53"/>
                <a:gd name="T33" fmla="*/ 28 h 67"/>
                <a:gd name="T34" fmla="*/ 45 w 53"/>
                <a:gd name="T35" fmla="*/ 3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67">
                  <a:moveTo>
                    <a:pt x="25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36" y="67"/>
                    <a:pt x="53" y="50"/>
                    <a:pt x="53" y="39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3" y="17"/>
                    <a:pt x="36" y="0"/>
                    <a:pt x="25" y="0"/>
                  </a:cubicBezTo>
                  <a:close/>
                  <a:moveTo>
                    <a:pt x="45" y="39"/>
                  </a:moveTo>
                  <a:cubicBezTo>
                    <a:pt x="45" y="46"/>
                    <a:pt x="31" y="59"/>
                    <a:pt x="25" y="5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31" y="8"/>
                    <a:pt x="45" y="22"/>
                    <a:pt x="45" y="28"/>
                  </a:cubicBezTo>
                  <a:lnTo>
                    <a:pt x="45" y="39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7226537" y="262967"/>
              <a:ext cx="693242" cy="693242"/>
            </a:xfrm>
            <a:custGeom>
              <a:avLst/>
              <a:gdLst>
                <a:gd name="T0" fmla="*/ 114 w 228"/>
                <a:gd name="T1" fmla="*/ 0 h 228"/>
                <a:gd name="T2" fmla="*/ 110 w 228"/>
                <a:gd name="T3" fmla="*/ 0 h 228"/>
                <a:gd name="T4" fmla="*/ 0 w 228"/>
                <a:gd name="T5" fmla="*/ 114 h 228"/>
                <a:gd name="T6" fmla="*/ 110 w 228"/>
                <a:gd name="T7" fmla="*/ 228 h 228"/>
                <a:gd name="T8" fmla="*/ 114 w 228"/>
                <a:gd name="T9" fmla="*/ 228 h 228"/>
                <a:gd name="T10" fmla="*/ 228 w 228"/>
                <a:gd name="T11" fmla="*/ 114 h 228"/>
                <a:gd name="T12" fmla="*/ 114 w 228"/>
                <a:gd name="T13" fmla="*/ 0 h 228"/>
                <a:gd name="T14" fmla="*/ 114 w 228"/>
                <a:gd name="T15" fmla="*/ 220 h 228"/>
                <a:gd name="T16" fmla="*/ 114 w 228"/>
                <a:gd name="T17" fmla="*/ 220 h 228"/>
                <a:gd name="T18" fmla="*/ 114 w 228"/>
                <a:gd name="T19" fmla="*/ 219 h 228"/>
                <a:gd name="T20" fmla="*/ 114 w 228"/>
                <a:gd name="T21" fmla="*/ 10 h 228"/>
                <a:gd name="T22" fmla="*/ 113 w 228"/>
                <a:gd name="T23" fmla="*/ 8 h 228"/>
                <a:gd name="T24" fmla="*/ 114 w 228"/>
                <a:gd name="T25" fmla="*/ 8 h 228"/>
                <a:gd name="T26" fmla="*/ 220 w 228"/>
                <a:gd name="T27" fmla="*/ 114 h 228"/>
                <a:gd name="T28" fmla="*/ 114 w 228"/>
                <a:gd name="T29" fmla="*/ 22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8" h="228">
                  <a:moveTo>
                    <a:pt x="114" y="0"/>
                  </a:moveTo>
                  <a:cubicBezTo>
                    <a:pt x="113" y="0"/>
                    <a:pt x="111" y="0"/>
                    <a:pt x="110" y="0"/>
                  </a:cubicBezTo>
                  <a:cubicBezTo>
                    <a:pt x="48" y="3"/>
                    <a:pt x="0" y="53"/>
                    <a:pt x="0" y="114"/>
                  </a:cubicBezTo>
                  <a:cubicBezTo>
                    <a:pt x="0" y="176"/>
                    <a:pt x="48" y="226"/>
                    <a:pt x="110" y="228"/>
                  </a:cubicBezTo>
                  <a:cubicBezTo>
                    <a:pt x="111" y="228"/>
                    <a:pt x="113" y="228"/>
                    <a:pt x="114" y="228"/>
                  </a:cubicBezTo>
                  <a:cubicBezTo>
                    <a:pt x="177" y="228"/>
                    <a:pt x="228" y="177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  <a:moveTo>
                    <a:pt x="114" y="220"/>
                  </a:moveTo>
                  <a:cubicBezTo>
                    <a:pt x="114" y="220"/>
                    <a:pt x="114" y="220"/>
                    <a:pt x="114" y="220"/>
                  </a:cubicBezTo>
                  <a:cubicBezTo>
                    <a:pt x="114" y="220"/>
                    <a:pt x="114" y="219"/>
                    <a:pt x="114" y="219"/>
                  </a:cubicBezTo>
                  <a:cubicBezTo>
                    <a:pt x="114" y="10"/>
                    <a:pt x="114" y="10"/>
                    <a:pt x="114" y="10"/>
                  </a:cubicBezTo>
                  <a:cubicBezTo>
                    <a:pt x="114" y="10"/>
                    <a:pt x="114" y="9"/>
                    <a:pt x="113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73" y="8"/>
                    <a:pt x="220" y="56"/>
                    <a:pt x="220" y="114"/>
                  </a:cubicBezTo>
                  <a:cubicBezTo>
                    <a:pt x="220" y="173"/>
                    <a:pt x="173" y="220"/>
                    <a:pt x="114" y="22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8690191" y="253963"/>
              <a:ext cx="680380" cy="668805"/>
            </a:xfrm>
            <a:custGeom>
              <a:avLst/>
              <a:gdLst>
                <a:gd name="T0" fmla="*/ 223 w 224"/>
                <a:gd name="T1" fmla="*/ 214 h 220"/>
                <a:gd name="T2" fmla="*/ 116 w 224"/>
                <a:gd name="T3" fmla="*/ 2 h 220"/>
                <a:gd name="T4" fmla="*/ 109 w 224"/>
                <a:gd name="T5" fmla="*/ 2 h 220"/>
                <a:gd name="T6" fmla="*/ 1 w 224"/>
                <a:gd name="T7" fmla="*/ 214 h 220"/>
                <a:gd name="T8" fmla="*/ 1 w 224"/>
                <a:gd name="T9" fmla="*/ 218 h 220"/>
                <a:gd name="T10" fmla="*/ 4 w 224"/>
                <a:gd name="T11" fmla="*/ 220 h 220"/>
                <a:gd name="T12" fmla="*/ 220 w 224"/>
                <a:gd name="T13" fmla="*/ 220 h 220"/>
                <a:gd name="T14" fmla="*/ 220 w 224"/>
                <a:gd name="T15" fmla="*/ 220 h 220"/>
                <a:gd name="T16" fmla="*/ 224 w 224"/>
                <a:gd name="T17" fmla="*/ 216 h 220"/>
                <a:gd name="T18" fmla="*/ 223 w 224"/>
                <a:gd name="T19" fmla="*/ 214 h 220"/>
                <a:gd name="T20" fmla="*/ 11 w 224"/>
                <a:gd name="T21" fmla="*/ 212 h 220"/>
                <a:gd name="T22" fmla="*/ 112 w 224"/>
                <a:gd name="T23" fmla="*/ 13 h 220"/>
                <a:gd name="T24" fmla="*/ 214 w 224"/>
                <a:gd name="T25" fmla="*/ 212 h 220"/>
                <a:gd name="T26" fmla="*/ 11 w 224"/>
                <a:gd name="T27" fmla="*/ 21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4" h="220">
                  <a:moveTo>
                    <a:pt x="223" y="214"/>
                  </a:moveTo>
                  <a:cubicBezTo>
                    <a:pt x="116" y="2"/>
                    <a:pt x="116" y="2"/>
                    <a:pt x="116" y="2"/>
                  </a:cubicBezTo>
                  <a:cubicBezTo>
                    <a:pt x="114" y="0"/>
                    <a:pt x="110" y="0"/>
                    <a:pt x="109" y="2"/>
                  </a:cubicBezTo>
                  <a:cubicBezTo>
                    <a:pt x="1" y="214"/>
                    <a:pt x="1" y="214"/>
                    <a:pt x="1" y="214"/>
                  </a:cubicBezTo>
                  <a:cubicBezTo>
                    <a:pt x="0" y="216"/>
                    <a:pt x="0" y="217"/>
                    <a:pt x="1" y="218"/>
                  </a:cubicBezTo>
                  <a:cubicBezTo>
                    <a:pt x="2" y="220"/>
                    <a:pt x="3" y="220"/>
                    <a:pt x="4" y="220"/>
                  </a:cubicBezTo>
                  <a:cubicBezTo>
                    <a:pt x="220" y="220"/>
                    <a:pt x="220" y="220"/>
                    <a:pt x="220" y="220"/>
                  </a:cubicBezTo>
                  <a:cubicBezTo>
                    <a:pt x="220" y="220"/>
                    <a:pt x="220" y="220"/>
                    <a:pt x="220" y="220"/>
                  </a:cubicBezTo>
                  <a:cubicBezTo>
                    <a:pt x="222" y="220"/>
                    <a:pt x="224" y="218"/>
                    <a:pt x="224" y="216"/>
                  </a:cubicBezTo>
                  <a:cubicBezTo>
                    <a:pt x="224" y="215"/>
                    <a:pt x="224" y="214"/>
                    <a:pt x="223" y="214"/>
                  </a:cubicBezTo>
                  <a:close/>
                  <a:moveTo>
                    <a:pt x="11" y="212"/>
                  </a:moveTo>
                  <a:cubicBezTo>
                    <a:pt x="112" y="13"/>
                    <a:pt x="112" y="13"/>
                    <a:pt x="112" y="13"/>
                  </a:cubicBezTo>
                  <a:cubicBezTo>
                    <a:pt x="214" y="212"/>
                    <a:pt x="214" y="212"/>
                    <a:pt x="214" y="212"/>
                  </a:cubicBezTo>
                  <a:lnTo>
                    <a:pt x="11" y="212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9020735" y="448174"/>
              <a:ext cx="24437" cy="273953"/>
            </a:xfrm>
            <a:custGeom>
              <a:avLst/>
              <a:gdLst>
                <a:gd name="T0" fmla="*/ 0 w 8"/>
                <a:gd name="T1" fmla="*/ 4 h 90"/>
                <a:gd name="T2" fmla="*/ 0 w 8"/>
                <a:gd name="T3" fmla="*/ 86 h 90"/>
                <a:gd name="T4" fmla="*/ 4 w 8"/>
                <a:gd name="T5" fmla="*/ 90 h 90"/>
                <a:gd name="T6" fmla="*/ 8 w 8"/>
                <a:gd name="T7" fmla="*/ 86 h 90"/>
                <a:gd name="T8" fmla="*/ 8 w 8"/>
                <a:gd name="T9" fmla="*/ 4 h 90"/>
                <a:gd name="T10" fmla="*/ 4 w 8"/>
                <a:gd name="T11" fmla="*/ 0 h 90"/>
                <a:gd name="T12" fmla="*/ 0 w 8"/>
                <a:gd name="T13" fmla="*/ 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0">
                  <a:moveTo>
                    <a:pt x="0" y="4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0" y="88"/>
                    <a:pt x="1" y="90"/>
                    <a:pt x="4" y="90"/>
                  </a:cubicBezTo>
                  <a:cubicBezTo>
                    <a:pt x="6" y="90"/>
                    <a:pt x="8" y="88"/>
                    <a:pt x="8" y="86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1"/>
                    <a:pt x="6" y="0"/>
                    <a:pt x="4" y="0"/>
                  </a:cubicBezTo>
                  <a:cubicBezTo>
                    <a:pt x="1" y="0"/>
                    <a:pt x="0" y="1"/>
                    <a:pt x="0" y="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Oval 14"/>
            <p:cNvSpPr>
              <a:spLocks noChangeArrowheads="1"/>
            </p:cNvSpPr>
            <p:nvPr/>
          </p:nvSpPr>
          <p:spPr bwMode="auto">
            <a:xfrm>
              <a:off x="8996298" y="764570"/>
              <a:ext cx="73311" cy="73311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 noEditPoints="1"/>
            </p:cNvSpPr>
            <p:nvPr/>
          </p:nvSpPr>
          <p:spPr bwMode="auto">
            <a:xfrm>
              <a:off x="10322332" y="238529"/>
              <a:ext cx="353695" cy="203214"/>
            </a:xfrm>
            <a:custGeom>
              <a:avLst/>
              <a:gdLst>
                <a:gd name="T0" fmla="*/ 4 w 116"/>
                <a:gd name="T1" fmla="*/ 67 h 67"/>
                <a:gd name="T2" fmla="*/ 112 w 116"/>
                <a:gd name="T3" fmla="*/ 67 h 67"/>
                <a:gd name="T4" fmla="*/ 116 w 116"/>
                <a:gd name="T5" fmla="*/ 63 h 67"/>
                <a:gd name="T6" fmla="*/ 116 w 116"/>
                <a:gd name="T7" fmla="*/ 9 h 67"/>
                <a:gd name="T8" fmla="*/ 112 w 116"/>
                <a:gd name="T9" fmla="*/ 5 h 67"/>
                <a:gd name="T10" fmla="*/ 92 w 116"/>
                <a:gd name="T11" fmla="*/ 1 h 67"/>
                <a:gd name="T12" fmla="*/ 89 w 116"/>
                <a:gd name="T13" fmla="*/ 2 h 67"/>
                <a:gd name="T14" fmla="*/ 88 w 116"/>
                <a:gd name="T15" fmla="*/ 5 h 67"/>
                <a:gd name="T16" fmla="*/ 88 w 116"/>
                <a:gd name="T17" fmla="*/ 20 h 67"/>
                <a:gd name="T18" fmla="*/ 76 w 116"/>
                <a:gd name="T19" fmla="*/ 20 h 67"/>
                <a:gd name="T20" fmla="*/ 76 w 116"/>
                <a:gd name="T21" fmla="*/ 5 h 67"/>
                <a:gd name="T22" fmla="*/ 72 w 116"/>
                <a:gd name="T23" fmla="*/ 1 h 67"/>
                <a:gd name="T24" fmla="*/ 44 w 116"/>
                <a:gd name="T25" fmla="*/ 1 h 67"/>
                <a:gd name="T26" fmla="*/ 40 w 116"/>
                <a:gd name="T27" fmla="*/ 5 h 67"/>
                <a:gd name="T28" fmla="*/ 40 w 116"/>
                <a:gd name="T29" fmla="*/ 20 h 67"/>
                <a:gd name="T30" fmla="*/ 29 w 116"/>
                <a:gd name="T31" fmla="*/ 20 h 67"/>
                <a:gd name="T32" fmla="*/ 29 w 116"/>
                <a:gd name="T33" fmla="*/ 5 h 67"/>
                <a:gd name="T34" fmla="*/ 27 w 116"/>
                <a:gd name="T35" fmla="*/ 2 h 67"/>
                <a:gd name="T36" fmla="*/ 24 w 116"/>
                <a:gd name="T37" fmla="*/ 1 h 67"/>
                <a:gd name="T38" fmla="*/ 3 w 116"/>
                <a:gd name="T39" fmla="*/ 5 h 67"/>
                <a:gd name="T40" fmla="*/ 0 w 116"/>
                <a:gd name="T41" fmla="*/ 9 h 67"/>
                <a:gd name="T42" fmla="*/ 0 w 116"/>
                <a:gd name="T43" fmla="*/ 63 h 67"/>
                <a:gd name="T44" fmla="*/ 4 w 116"/>
                <a:gd name="T45" fmla="*/ 67 h 67"/>
                <a:gd name="T46" fmla="*/ 8 w 116"/>
                <a:gd name="T47" fmla="*/ 12 h 67"/>
                <a:gd name="T48" fmla="*/ 21 w 116"/>
                <a:gd name="T49" fmla="*/ 9 h 67"/>
                <a:gd name="T50" fmla="*/ 21 w 116"/>
                <a:gd name="T51" fmla="*/ 24 h 67"/>
                <a:gd name="T52" fmla="*/ 25 w 116"/>
                <a:gd name="T53" fmla="*/ 28 h 67"/>
                <a:gd name="T54" fmla="*/ 44 w 116"/>
                <a:gd name="T55" fmla="*/ 28 h 67"/>
                <a:gd name="T56" fmla="*/ 48 w 116"/>
                <a:gd name="T57" fmla="*/ 24 h 67"/>
                <a:gd name="T58" fmla="*/ 48 w 116"/>
                <a:gd name="T59" fmla="*/ 9 h 67"/>
                <a:gd name="T60" fmla="*/ 68 w 116"/>
                <a:gd name="T61" fmla="*/ 9 h 67"/>
                <a:gd name="T62" fmla="*/ 68 w 116"/>
                <a:gd name="T63" fmla="*/ 24 h 67"/>
                <a:gd name="T64" fmla="*/ 72 w 116"/>
                <a:gd name="T65" fmla="*/ 28 h 67"/>
                <a:gd name="T66" fmla="*/ 92 w 116"/>
                <a:gd name="T67" fmla="*/ 28 h 67"/>
                <a:gd name="T68" fmla="*/ 96 w 116"/>
                <a:gd name="T69" fmla="*/ 24 h 67"/>
                <a:gd name="T70" fmla="*/ 96 w 116"/>
                <a:gd name="T71" fmla="*/ 9 h 67"/>
                <a:gd name="T72" fmla="*/ 108 w 116"/>
                <a:gd name="T73" fmla="*/ 12 h 67"/>
                <a:gd name="T74" fmla="*/ 108 w 116"/>
                <a:gd name="T75" fmla="*/ 59 h 67"/>
                <a:gd name="T76" fmla="*/ 8 w 116"/>
                <a:gd name="T77" fmla="*/ 59 h 67"/>
                <a:gd name="T78" fmla="*/ 8 w 116"/>
                <a:gd name="T79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6" h="67">
                  <a:moveTo>
                    <a:pt x="4" y="67"/>
                  </a:moveTo>
                  <a:cubicBezTo>
                    <a:pt x="112" y="67"/>
                    <a:pt x="112" y="67"/>
                    <a:pt x="112" y="67"/>
                  </a:cubicBezTo>
                  <a:cubicBezTo>
                    <a:pt x="114" y="67"/>
                    <a:pt x="116" y="65"/>
                    <a:pt x="116" y="63"/>
                  </a:cubicBezTo>
                  <a:cubicBezTo>
                    <a:pt x="116" y="9"/>
                    <a:pt x="116" y="9"/>
                    <a:pt x="116" y="9"/>
                  </a:cubicBezTo>
                  <a:cubicBezTo>
                    <a:pt x="116" y="7"/>
                    <a:pt x="114" y="5"/>
                    <a:pt x="112" y="5"/>
                  </a:cubicBezTo>
                  <a:cubicBezTo>
                    <a:pt x="92" y="1"/>
                    <a:pt x="92" y="1"/>
                    <a:pt x="92" y="1"/>
                  </a:cubicBezTo>
                  <a:cubicBezTo>
                    <a:pt x="91" y="0"/>
                    <a:pt x="90" y="1"/>
                    <a:pt x="89" y="2"/>
                  </a:cubicBezTo>
                  <a:cubicBezTo>
                    <a:pt x="88" y="2"/>
                    <a:pt x="88" y="3"/>
                    <a:pt x="88" y="5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6" y="5"/>
                    <a:pt x="76" y="5"/>
                    <a:pt x="76" y="5"/>
                  </a:cubicBezTo>
                  <a:cubicBezTo>
                    <a:pt x="76" y="2"/>
                    <a:pt x="74" y="1"/>
                    <a:pt x="72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2" y="1"/>
                    <a:pt x="40" y="2"/>
                    <a:pt x="40" y="5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3"/>
                    <a:pt x="28" y="2"/>
                    <a:pt x="27" y="2"/>
                  </a:cubicBezTo>
                  <a:cubicBezTo>
                    <a:pt x="26" y="1"/>
                    <a:pt x="25" y="0"/>
                    <a:pt x="24" y="1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5"/>
                    <a:pt x="0" y="7"/>
                    <a:pt x="0" y="9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7"/>
                    <a:pt x="4" y="67"/>
                  </a:cubicBezTo>
                  <a:close/>
                  <a:moveTo>
                    <a:pt x="8" y="12"/>
                  </a:moveTo>
                  <a:cubicBezTo>
                    <a:pt x="21" y="9"/>
                    <a:pt x="21" y="9"/>
                    <a:pt x="21" y="9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6"/>
                    <a:pt x="23" y="28"/>
                    <a:pt x="25" y="28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7" y="28"/>
                    <a:pt x="48" y="26"/>
                    <a:pt x="48" y="24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8" y="26"/>
                    <a:pt x="70" y="28"/>
                    <a:pt x="72" y="28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94" y="28"/>
                    <a:pt x="96" y="26"/>
                    <a:pt x="96" y="24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108" y="12"/>
                    <a:pt x="108" y="12"/>
                    <a:pt x="108" y="12"/>
                  </a:cubicBezTo>
                  <a:cubicBezTo>
                    <a:pt x="108" y="59"/>
                    <a:pt x="108" y="59"/>
                    <a:pt x="108" y="59"/>
                  </a:cubicBezTo>
                  <a:cubicBezTo>
                    <a:pt x="8" y="59"/>
                    <a:pt x="8" y="59"/>
                    <a:pt x="8" y="59"/>
                  </a:cubicBezTo>
                  <a:lnTo>
                    <a:pt x="8" y="12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10350627" y="463608"/>
              <a:ext cx="291959" cy="24437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 noEditPoints="1"/>
            </p:cNvSpPr>
            <p:nvPr/>
          </p:nvSpPr>
          <p:spPr bwMode="auto">
            <a:xfrm>
              <a:off x="10261882" y="512482"/>
              <a:ext cx="474594" cy="425720"/>
            </a:xfrm>
            <a:custGeom>
              <a:avLst/>
              <a:gdLst>
                <a:gd name="T0" fmla="*/ 152 w 156"/>
                <a:gd name="T1" fmla="*/ 96 h 140"/>
                <a:gd name="T2" fmla="*/ 136 w 156"/>
                <a:gd name="T3" fmla="*/ 96 h 140"/>
                <a:gd name="T4" fmla="*/ 116 w 156"/>
                <a:gd name="T5" fmla="*/ 63 h 140"/>
                <a:gd name="T6" fmla="*/ 116 w 156"/>
                <a:gd name="T7" fmla="*/ 4 h 140"/>
                <a:gd name="T8" fmla="*/ 112 w 156"/>
                <a:gd name="T9" fmla="*/ 0 h 140"/>
                <a:gd name="T10" fmla="*/ 44 w 156"/>
                <a:gd name="T11" fmla="*/ 0 h 140"/>
                <a:gd name="T12" fmla="*/ 40 w 156"/>
                <a:gd name="T13" fmla="*/ 4 h 140"/>
                <a:gd name="T14" fmla="*/ 40 w 156"/>
                <a:gd name="T15" fmla="*/ 63 h 140"/>
                <a:gd name="T16" fmla="*/ 20 w 156"/>
                <a:gd name="T17" fmla="*/ 96 h 140"/>
                <a:gd name="T18" fmla="*/ 4 w 156"/>
                <a:gd name="T19" fmla="*/ 96 h 140"/>
                <a:gd name="T20" fmla="*/ 0 w 156"/>
                <a:gd name="T21" fmla="*/ 100 h 140"/>
                <a:gd name="T22" fmla="*/ 0 w 156"/>
                <a:gd name="T23" fmla="*/ 136 h 140"/>
                <a:gd name="T24" fmla="*/ 4 w 156"/>
                <a:gd name="T25" fmla="*/ 140 h 140"/>
                <a:gd name="T26" fmla="*/ 152 w 156"/>
                <a:gd name="T27" fmla="*/ 140 h 140"/>
                <a:gd name="T28" fmla="*/ 156 w 156"/>
                <a:gd name="T29" fmla="*/ 136 h 140"/>
                <a:gd name="T30" fmla="*/ 156 w 156"/>
                <a:gd name="T31" fmla="*/ 100 h 140"/>
                <a:gd name="T32" fmla="*/ 152 w 156"/>
                <a:gd name="T33" fmla="*/ 96 h 140"/>
                <a:gd name="T34" fmla="*/ 48 w 156"/>
                <a:gd name="T35" fmla="*/ 8 h 140"/>
                <a:gd name="T36" fmla="*/ 108 w 156"/>
                <a:gd name="T37" fmla="*/ 8 h 140"/>
                <a:gd name="T38" fmla="*/ 108 w 156"/>
                <a:gd name="T39" fmla="*/ 62 h 140"/>
                <a:gd name="T40" fmla="*/ 48 w 156"/>
                <a:gd name="T41" fmla="*/ 62 h 140"/>
                <a:gd name="T42" fmla="*/ 48 w 156"/>
                <a:gd name="T43" fmla="*/ 8 h 140"/>
                <a:gd name="T44" fmla="*/ 43 w 156"/>
                <a:gd name="T45" fmla="*/ 70 h 140"/>
                <a:gd name="T46" fmla="*/ 112 w 156"/>
                <a:gd name="T47" fmla="*/ 70 h 140"/>
                <a:gd name="T48" fmla="*/ 127 w 156"/>
                <a:gd name="T49" fmla="*/ 96 h 140"/>
                <a:gd name="T50" fmla="*/ 28 w 156"/>
                <a:gd name="T51" fmla="*/ 96 h 140"/>
                <a:gd name="T52" fmla="*/ 43 w 156"/>
                <a:gd name="T53" fmla="*/ 70 h 140"/>
                <a:gd name="T54" fmla="*/ 148 w 156"/>
                <a:gd name="T55" fmla="*/ 132 h 140"/>
                <a:gd name="T56" fmla="*/ 8 w 156"/>
                <a:gd name="T57" fmla="*/ 132 h 140"/>
                <a:gd name="T58" fmla="*/ 8 w 156"/>
                <a:gd name="T59" fmla="*/ 104 h 140"/>
                <a:gd name="T60" fmla="*/ 23 w 156"/>
                <a:gd name="T61" fmla="*/ 104 h 140"/>
                <a:gd name="T62" fmla="*/ 132 w 156"/>
                <a:gd name="T63" fmla="*/ 104 h 140"/>
                <a:gd name="T64" fmla="*/ 148 w 156"/>
                <a:gd name="T65" fmla="*/ 104 h 140"/>
                <a:gd name="T66" fmla="*/ 148 w 156"/>
                <a:gd name="T67" fmla="*/ 13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6" h="140">
                  <a:moveTo>
                    <a:pt x="152" y="96"/>
                  </a:moveTo>
                  <a:cubicBezTo>
                    <a:pt x="136" y="96"/>
                    <a:pt x="136" y="96"/>
                    <a:pt x="136" y="96"/>
                  </a:cubicBezTo>
                  <a:cubicBezTo>
                    <a:pt x="133" y="85"/>
                    <a:pt x="127" y="67"/>
                    <a:pt x="116" y="6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2"/>
                    <a:pt x="114" y="0"/>
                    <a:pt x="1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2" y="0"/>
                    <a:pt x="40" y="2"/>
                    <a:pt x="40" y="4"/>
                  </a:cubicBezTo>
                  <a:cubicBezTo>
                    <a:pt x="40" y="63"/>
                    <a:pt x="40" y="63"/>
                    <a:pt x="40" y="63"/>
                  </a:cubicBezTo>
                  <a:cubicBezTo>
                    <a:pt x="29" y="66"/>
                    <a:pt x="22" y="85"/>
                    <a:pt x="20" y="96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2" y="96"/>
                    <a:pt x="0" y="98"/>
                    <a:pt x="0" y="10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38"/>
                    <a:pt x="2" y="140"/>
                    <a:pt x="4" y="140"/>
                  </a:cubicBezTo>
                  <a:cubicBezTo>
                    <a:pt x="152" y="140"/>
                    <a:pt x="152" y="140"/>
                    <a:pt x="152" y="140"/>
                  </a:cubicBezTo>
                  <a:cubicBezTo>
                    <a:pt x="154" y="140"/>
                    <a:pt x="156" y="138"/>
                    <a:pt x="156" y="136"/>
                  </a:cubicBezTo>
                  <a:cubicBezTo>
                    <a:pt x="156" y="100"/>
                    <a:pt x="156" y="100"/>
                    <a:pt x="156" y="100"/>
                  </a:cubicBezTo>
                  <a:cubicBezTo>
                    <a:pt x="156" y="98"/>
                    <a:pt x="154" y="96"/>
                    <a:pt x="152" y="96"/>
                  </a:cubicBezTo>
                  <a:close/>
                  <a:moveTo>
                    <a:pt x="48" y="8"/>
                  </a:moveTo>
                  <a:cubicBezTo>
                    <a:pt x="108" y="8"/>
                    <a:pt x="108" y="8"/>
                    <a:pt x="108" y="8"/>
                  </a:cubicBezTo>
                  <a:cubicBezTo>
                    <a:pt x="108" y="62"/>
                    <a:pt x="108" y="62"/>
                    <a:pt x="108" y="62"/>
                  </a:cubicBezTo>
                  <a:cubicBezTo>
                    <a:pt x="48" y="62"/>
                    <a:pt x="48" y="62"/>
                    <a:pt x="48" y="62"/>
                  </a:cubicBezTo>
                  <a:lnTo>
                    <a:pt x="48" y="8"/>
                  </a:lnTo>
                  <a:close/>
                  <a:moveTo>
                    <a:pt x="43" y="70"/>
                  </a:moveTo>
                  <a:cubicBezTo>
                    <a:pt x="112" y="70"/>
                    <a:pt x="112" y="70"/>
                    <a:pt x="112" y="70"/>
                  </a:cubicBezTo>
                  <a:cubicBezTo>
                    <a:pt x="118" y="70"/>
                    <a:pt x="125" y="85"/>
                    <a:pt x="127" y="96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30" y="85"/>
                    <a:pt x="38" y="70"/>
                    <a:pt x="43" y="70"/>
                  </a:cubicBezTo>
                  <a:close/>
                  <a:moveTo>
                    <a:pt x="148" y="132"/>
                  </a:moveTo>
                  <a:cubicBezTo>
                    <a:pt x="8" y="132"/>
                    <a:pt x="8" y="132"/>
                    <a:pt x="8" y="132"/>
                  </a:cubicBezTo>
                  <a:cubicBezTo>
                    <a:pt x="8" y="104"/>
                    <a:pt x="8" y="104"/>
                    <a:pt x="8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132" y="104"/>
                    <a:pt x="132" y="104"/>
                    <a:pt x="132" y="104"/>
                  </a:cubicBezTo>
                  <a:cubicBezTo>
                    <a:pt x="148" y="104"/>
                    <a:pt x="148" y="104"/>
                    <a:pt x="148" y="104"/>
                  </a:cubicBezTo>
                  <a:lnTo>
                    <a:pt x="148" y="132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 noEditPoints="1"/>
            </p:cNvSpPr>
            <p:nvPr/>
          </p:nvSpPr>
          <p:spPr bwMode="auto">
            <a:xfrm>
              <a:off x="1402791" y="1780639"/>
              <a:ext cx="697100" cy="532471"/>
            </a:xfrm>
            <a:custGeom>
              <a:avLst/>
              <a:gdLst>
                <a:gd name="T0" fmla="*/ 193 w 229"/>
                <a:gd name="T1" fmla="*/ 51 h 175"/>
                <a:gd name="T2" fmla="*/ 162 w 229"/>
                <a:gd name="T3" fmla="*/ 99 h 175"/>
                <a:gd name="T4" fmla="*/ 166 w 229"/>
                <a:gd name="T5" fmla="*/ 18 h 175"/>
                <a:gd name="T6" fmla="*/ 131 w 229"/>
                <a:gd name="T7" fmla="*/ 18 h 175"/>
                <a:gd name="T8" fmla="*/ 113 w 229"/>
                <a:gd name="T9" fmla="*/ 91 h 175"/>
                <a:gd name="T10" fmla="*/ 94 w 229"/>
                <a:gd name="T11" fmla="*/ 18 h 175"/>
                <a:gd name="T12" fmla="*/ 58 w 229"/>
                <a:gd name="T13" fmla="*/ 18 h 175"/>
                <a:gd name="T14" fmla="*/ 66 w 229"/>
                <a:gd name="T15" fmla="*/ 99 h 175"/>
                <a:gd name="T16" fmla="*/ 36 w 229"/>
                <a:gd name="T17" fmla="*/ 51 h 175"/>
                <a:gd name="T18" fmla="*/ 0 w 229"/>
                <a:gd name="T19" fmla="*/ 51 h 175"/>
                <a:gd name="T20" fmla="*/ 20 w 229"/>
                <a:gd name="T21" fmla="*/ 68 h 175"/>
                <a:gd name="T22" fmla="*/ 57 w 229"/>
                <a:gd name="T23" fmla="*/ 175 h 175"/>
                <a:gd name="T24" fmla="*/ 172 w 229"/>
                <a:gd name="T25" fmla="*/ 172 h 175"/>
                <a:gd name="T26" fmla="*/ 211 w 229"/>
                <a:gd name="T27" fmla="*/ 69 h 175"/>
                <a:gd name="T28" fmla="*/ 211 w 229"/>
                <a:gd name="T29" fmla="*/ 33 h 175"/>
                <a:gd name="T30" fmla="*/ 18 w 229"/>
                <a:gd name="T31" fmla="*/ 41 h 175"/>
                <a:gd name="T32" fmla="*/ 18 w 229"/>
                <a:gd name="T33" fmla="*/ 61 h 175"/>
                <a:gd name="T34" fmla="*/ 139 w 229"/>
                <a:gd name="T35" fmla="*/ 18 h 175"/>
                <a:gd name="T36" fmla="*/ 158 w 229"/>
                <a:gd name="T37" fmla="*/ 18 h 175"/>
                <a:gd name="T38" fmla="*/ 139 w 229"/>
                <a:gd name="T39" fmla="*/ 18 h 175"/>
                <a:gd name="T40" fmla="*/ 76 w 229"/>
                <a:gd name="T41" fmla="*/ 8 h 175"/>
                <a:gd name="T42" fmla="*/ 76 w 229"/>
                <a:gd name="T43" fmla="*/ 28 h 175"/>
                <a:gd name="T44" fmla="*/ 166 w 229"/>
                <a:gd name="T45" fmla="*/ 167 h 175"/>
                <a:gd name="T46" fmla="*/ 52 w 229"/>
                <a:gd name="T47" fmla="*/ 141 h 175"/>
                <a:gd name="T48" fmla="*/ 166 w 229"/>
                <a:gd name="T49" fmla="*/ 167 h 175"/>
                <a:gd name="T50" fmla="*/ 175 w 229"/>
                <a:gd name="T51" fmla="*/ 133 h 175"/>
                <a:gd name="T52" fmla="*/ 31 w 229"/>
                <a:gd name="T53" fmla="*/ 77 h 175"/>
                <a:gd name="T54" fmla="*/ 70 w 229"/>
                <a:gd name="T55" fmla="*/ 111 h 175"/>
                <a:gd name="T56" fmla="*/ 79 w 229"/>
                <a:gd name="T57" fmla="*/ 46 h 175"/>
                <a:gd name="T58" fmla="*/ 113 w 229"/>
                <a:gd name="T59" fmla="*/ 104 h 175"/>
                <a:gd name="T60" fmla="*/ 146 w 229"/>
                <a:gd name="T61" fmla="*/ 45 h 175"/>
                <a:gd name="T62" fmla="*/ 158 w 229"/>
                <a:gd name="T63" fmla="*/ 111 h 175"/>
                <a:gd name="T64" fmla="*/ 192 w 229"/>
                <a:gd name="T65" fmla="*/ 79 h 175"/>
                <a:gd name="T66" fmla="*/ 211 w 229"/>
                <a:gd name="T67" fmla="*/ 61 h 175"/>
                <a:gd name="T68" fmla="*/ 211 w 229"/>
                <a:gd name="T69" fmla="*/ 41 h 175"/>
                <a:gd name="T70" fmla="*/ 211 w 229"/>
                <a:gd name="T71" fmla="*/ 6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9" h="175">
                  <a:moveTo>
                    <a:pt x="211" y="33"/>
                  </a:moveTo>
                  <a:cubicBezTo>
                    <a:pt x="201" y="33"/>
                    <a:pt x="193" y="41"/>
                    <a:pt x="193" y="51"/>
                  </a:cubicBezTo>
                  <a:cubicBezTo>
                    <a:pt x="193" y="55"/>
                    <a:pt x="195" y="59"/>
                    <a:pt x="197" y="62"/>
                  </a:cubicBezTo>
                  <a:cubicBezTo>
                    <a:pt x="162" y="99"/>
                    <a:pt x="162" y="99"/>
                    <a:pt x="162" y="99"/>
                  </a:cubicBezTo>
                  <a:cubicBezTo>
                    <a:pt x="153" y="35"/>
                    <a:pt x="153" y="35"/>
                    <a:pt x="153" y="35"/>
                  </a:cubicBezTo>
                  <a:cubicBezTo>
                    <a:pt x="161" y="33"/>
                    <a:pt x="166" y="26"/>
                    <a:pt x="166" y="18"/>
                  </a:cubicBezTo>
                  <a:cubicBezTo>
                    <a:pt x="166" y="8"/>
                    <a:pt x="158" y="0"/>
                    <a:pt x="148" y="0"/>
                  </a:cubicBezTo>
                  <a:cubicBezTo>
                    <a:pt x="139" y="0"/>
                    <a:pt x="131" y="8"/>
                    <a:pt x="131" y="18"/>
                  </a:cubicBezTo>
                  <a:cubicBezTo>
                    <a:pt x="131" y="26"/>
                    <a:pt x="136" y="33"/>
                    <a:pt x="142" y="35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9" y="32"/>
                    <a:pt x="94" y="26"/>
                    <a:pt x="94" y="18"/>
                  </a:cubicBezTo>
                  <a:cubicBezTo>
                    <a:pt x="94" y="8"/>
                    <a:pt x="86" y="0"/>
                    <a:pt x="76" y="0"/>
                  </a:cubicBezTo>
                  <a:cubicBezTo>
                    <a:pt x="66" y="0"/>
                    <a:pt x="58" y="8"/>
                    <a:pt x="58" y="18"/>
                  </a:cubicBezTo>
                  <a:cubicBezTo>
                    <a:pt x="58" y="27"/>
                    <a:pt x="64" y="34"/>
                    <a:pt x="72" y="36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33" y="61"/>
                    <a:pt x="36" y="56"/>
                    <a:pt x="36" y="51"/>
                  </a:cubicBezTo>
                  <a:cubicBezTo>
                    <a:pt x="36" y="41"/>
                    <a:pt x="28" y="33"/>
                    <a:pt x="18" y="33"/>
                  </a:cubicBezTo>
                  <a:cubicBezTo>
                    <a:pt x="8" y="33"/>
                    <a:pt x="0" y="41"/>
                    <a:pt x="0" y="51"/>
                  </a:cubicBezTo>
                  <a:cubicBezTo>
                    <a:pt x="0" y="61"/>
                    <a:pt x="8" y="69"/>
                    <a:pt x="18" y="69"/>
                  </a:cubicBezTo>
                  <a:cubicBezTo>
                    <a:pt x="18" y="69"/>
                    <a:pt x="19" y="68"/>
                    <a:pt x="20" y="68"/>
                  </a:cubicBezTo>
                  <a:cubicBezTo>
                    <a:pt x="53" y="172"/>
                    <a:pt x="53" y="172"/>
                    <a:pt x="53" y="172"/>
                  </a:cubicBezTo>
                  <a:cubicBezTo>
                    <a:pt x="54" y="174"/>
                    <a:pt x="55" y="175"/>
                    <a:pt x="57" y="175"/>
                  </a:cubicBezTo>
                  <a:cubicBezTo>
                    <a:pt x="169" y="175"/>
                    <a:pt x="169" y="175"/>
                    <a:pt x="169" y="175"/>
                  </a:cubicBezTo>
                  <a:cubicBezTo>
                    <a:pt x="170" y="175"/>
                    <a:pt x="172" y="174"/>
                    <a:pt x="172" y="172"/>
                  </a:cubicBezTo>
                  <a:cubicBezTo>
                    <a:pt x="204" y="67"/>
                    <a:pt x="204" y="67"/>
                    <a:pt x="204" y="67"/>
                  </a:cubicBezTo>
                  <a:cubicBezTo>
                    <a:pt x="206" y="68"/>
                    <a:pt x="208" y="69"/>
                    <a:pt x="211" y="69"/>
                  </a:cubicBezTo>
                  <a:cubicBezTo>
                    <a:pt x="221" y="69"/>
                    <a:pt x="229" y="61"/>
                    <a:pt x="229" y="51"/>
                  </a:cubicBezTo>
                  <a:cubicBezTo>
                    <a:pt x="229" y="41"/>
                    <a:pt x="221" y="33"/>
                    <a:pt x="211" y="33"/>
                  </a:cubicBezTo>
                  <a:close/>
                  <a:moveTo>
                    <a:pt x="8" y="51"/>
                  </a:moveTo>
                  <a:cubicBezTo>
                    <a:pt x="8" y="45"/>
                    <a:pt x="12" y="41"/>
                    <a:pt x="18" y="41"/>
                  </a:cubicBezTo>
                  <a:cubicBezTo>
                    <a:pt x="23" y="41"/>
                    <a:pt x="28" y="45"/>
                    <a:pt x="28" y="51"/>
                  </a:cubicBezTo>
                  <a:cubicBezTo>
                    <a:pt x="28" y="56"/>
                    <a:pt x="23" y="61"/>
                    <a:pt x="18" y="61"/>
                  </a:cubicBezTo>
                  <a:cubicBezTo>
                    <a:pt x="12" y="61"/>
                    <a:pt x="8" y="56"/>
                    <a:pt x="8" y="51"/>
                  </a:cubicBezTo>
                  <a:close/>
                  <a:moveTo>
                    <a:pt x="139" y="18"/>
                  </a:moveTo>
                  <a:cubicBezTo>
                    <a:pt x="139" y="13"/>
                    <a:pt x="143" y="8"/>
                    <a:pt x="148" y="8"/>
                  </a:cubicBezTo>
                  <a:cubicBezTo>
                    <a:pt x="154" y="8"/>
                    <a:pt x="158" y="13"/>
                    <a:pt x="158" y="18"/>
                  </a:cubicBezTo>
                  <a:cubicBezTo>
                    <a:pt x="158" y="24"/>
                    <a:pt x="154" y="28"/>
                    <a:pt x="148" y="28"/>
                  </a:cubicBezTo>
                  <a:cubicBezTo>
                    <a:pt x="143" y="28"/>
                    <a:pt x="139" y="24"/>
                    <a:pt x="139" y="18"/>
                  </a:cubicBezTo>
                  <a:close/>
                  <a:moveTo>
                    <a:pt x="66" y="18"/>
                  </a:moveTo>
                  <a:cubicBezTo>
                    <a:pt x="66" y="13"/>
                    <a:pt x="71" y="8"/>
                    <a:pt x="76" y="8"/>
                  </a:cubicBezTo>
                  <a:cubicBezTo>
                    <a:pt x="81" y="8"/>
                    <a:pt x="86" y="13"/>
                    <a:pt x="86" y="18"/>
                  </a:cubicBezTo>
                  <a:cubicBezTo>
                    <a:pt x="86" y="24"/>
                    <a:pt x="81" y="28"/>
                    <a:pt x="76" y="28"/>
                  </a:cubicBezTo>
                  <a:cubicBezTo>
                    <a:pt x="71" y="28"/>
                    <a:pt x="66" y="24"/>
                    <a:pt x="66" y="18"/>
                  </a:cubicBezTo>
                  <a:close/>
                  <a:moveTo>
                    <a:pt x="166" y="167"/>
                  </a:moveTo>
                  <a:cubicBezTo>
                    <a:pt x="60" y="167"/>
                    <a:pt x="60" y="167"/>
                    <a:pt x="60" y="167"/>
                  </a:cubicBezTo>
                  <a:cubicBezTo>
                    <a:pt x="52" y="141"/>
                    <a:pt x="52" y="141"/>
                    <a:pt x="52" y="141"/>
                  </a:cubicBezTo>
                  <a:cubicBezTo>
                    <a:pt x="173" y="141"/>
                    <a:pt x="173" y="141"/>
                    <a:pt x="173" y="141"/>
                  </a:cubicBezTo>
                  <a:lnTo>
                    <a:pt x="166" y="167"/>
                  </a:lnTo>
                  <a:close/>
                  <a:moveTo>
                    <a:pt x="175" y="134"/>
                  </a:moveTo>
                  <a:cubicBezTo>
                    <a:pt x="175" y="133"/>
                    <a:pt x="175" y="133"/>
                    <a:pt x="175" y="133"/>
                  </a:cubicBezTo>
                  <a:cubicBezTo>
                    <a:pt x="49" y="133"/>
                    <a:pt x="49" y="133"/>
                    <a:pt x="49" y="133"/>
                  </a:cubicBezTo>
                  <a:cubicBezTo>
                    <a:pt x="31" y="77"/>
                    <a:pt x="31" y="77"/>
                    <a:pt x="31" y="77"/>
                  </a:cubicBezTo>
                  <a:cubicBezTo>
                    <a:pt x="66" y="110"/>
                    <a:pt x="66" y="110"/>
                    <a:pt x="66" y="110"/>
                  </a:cubicBezTo>
                  <a:cubicBezTo>
                    <a:pt x="67" y="111"/>
                    <a:pt x="69" y="112"/>
                    <a:pt x="70" y="111"/>
                  </a:cubicBezTo>
                  <a:cubicBezTo>
                    <a:pt x="72" y="110"/>
                    <a:pt x="73" y="109"/>
                    <a:pt x="73" y="108"/>
                  </a:cubicBezTo>
                  <a:cubicBezTo>
                    <a:pt x="79" y="46"/>
                    <a:pt x="79" y="46"/>
                    <a:pt x="79" y="46"/>
                  </a:cubicBezTo>
                  <a:cubicBezTo>
                    <a:pt x="109" y="102"/>
                    <a:pt x="109" y="102"/>
                    <a:pt x="109" y="102"/>
                  </a:cubicBezTo>
                  <a:cubicBezTo>
                    <a:pt x="110" y="103"/>
                    <a:pt x="111" y="104"/>
                    <a:pt x="113" y="104"/>
                  </a:cubicBezTo>
                  <a:cubicBezTo>
                    <a:pt x="114" y="104"/>
                    <a:pt x="115" y="103"/>
                    <a:pt x="116" y="102"/>
                  </a:cubicBezTo>
                  <a:cubicBezTo>
                    <a:pt x="146" y="45"/>
                    <a:pt x="146" y="45"/>
                    <a:pt x="146" y="45"/>
                  </a:cubicBezTo>
                  <a:cubicBezTo>
                    <a:pt x="156" y="108"/>
                    <a:pt x="156" y="108"/>
                    <a:pt x="156" y="108"/>
                  </a:cubicBezTo>
                  <a:cubicBezTo>
                    <a:pt x="156" y="109"/>
                    <a:pt x="157" y="111"/>
                    <a:pt x="158" y="111"/>
                  </a:cubicBezTo>
                  <a:cubicBezTo>
                    <a:pt x="160" y="112"/>
                    <a:pt x="161" y="111"/>
                    <a:pt x="162" y="110"/>
                  </a:cubicBezTo>
                  <a:cubicBezTo>
                    <a:pt x="192" y="79"/>
                    <a:pt x="192" y="79"/>
                    <a:pt x="192" y="79"/>
                  </a:cubicBezTo>
                  <a:lnTo>
                    <a:pt x="175" y="134"/>
                  </a:lnTo>
                  <a:close/>
                  <a:moveTo>
                    <a:pt x="211" y="61"/>
                  </a:moveTo>
                  <a:cubicBezTo>
                    <a:pt x="205" y="61"/>
                    <a:pt x="201" y="56"/>
                    <a:pt x="201" y="51"/>
                  </a:cubicBezTo>
                  <a:cubicBezTo>
                    <a:pt x="201" y="45"/>
                    <a:pt x="205" y="41"/>
                    <a:pt x="211" y="41"/>
                  </a:cubicBezTo>
                  <a:cubicBezTo>
                    <a:pt x="216" y="41"/>
                    <a:pt x="221" y="45"/>
                    <a:pt x="221" y="51"/>
                  </a:cubicBezTo>
                  <a:cubicBezTo>
                    <a:pt x="221" y="56"/>
                    <a:pt x="216" y="61"/>
                    <a:pt x="211" y="6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 noEditPoints="1"/>
            </p:cNvSpPr>
            <p:nvPr/>
          </p:nvSpPr>
          <p:spPr bwMode="auto">
            <a:xfrm>
              <a:off x="2905030" y="1713758"/>
              <a:ext cx="596780" cy="681666"/>
            </a:xfrm>
            <a:custGeom>
              <a:avLst/>
              <a:gdLst>
                <a:gd name="T0" fmla="*/ 98 w 196"/>
                <a:gd name="T1" fmla="*/ 0 h 224"/>
                <a:gd name="T2" fmla="*/ 98 w 196"/>
                <a:gd name="T3" fmla="*/ 0 h 224"/>
                <a:gd name="T4" fmla="*/ 0 w 196"/>
                <a:gd name="T5" fmla="*/ 46 h 224"/>
                <a:gd name="T6" fmla="*/ 7 w 196"/>
                <a:gd name="T7" fmla="*/ 117 h 224"/>
                <a:gd name="T8" fmla="*/ 98 w 196"/>
                <a:gd name="T9" fmla="*/ 224 h 224"/>
                <a:gd name="T10" fmla="*/ 105 w 196"/>
                <a:gd name="T11" fmla="*/ 222 h 224"/>
                <a:gd name="T12" fmla="*/ 189 w 196"/>
                <a:gd name="T13" fmla="*/ 117 h 224"/>
                <a:gd name="T14" fmla="*/ 196 w 196"/>
                <a:gd name="T15" fmla="*/ 46 h 224"/>
                <a:gd name="T16" fmla="*/ 98 w 196"/>
                <a:gd name="T17" fmla="*/ 0 h 224"/>
                <a:gd name="T18" fmla="*/ 188 w 196"/>
                <a:gd name="T19" fmla="*/ 46 h 224"/>
                <a:gd name="T20" fmla="*/ 187 w 196"/>
                <a:gd name="T21" fmla="*/ 79 h 224"/>
                <a:gd name="T22" fmla="*/ 102 w 196"/>
                <a:gd name="T23" fmla="*/ 72 h 224"/>
                <a:gd name="T24" fmla="*/ 102 w 196"/>
                <a:gd name="T25" fmla="*/ 8 h 224"/>
                <a:gd name="T26" fmla="*/ 188 w 196"/>
                <a:gd name="T27" fmla="*/ 46 h 224"/>
                <a:gd name="T28" fmla="*/ 94 w 196"/>
                <a:gd name="T29" fmla="*/ 8 h 224"/>
                <a:gd name="T30" fmla="*/ 94 w 196"/>
                <a:gd name="T31" fmla="*/ 72 h 224"/>
                <a:gd name="T32" fmla="*/ 10 w 196"/>
                <a:gd name="T33" fmla="*/ 79 h 224"/>
                <a:gd name="T34" fmla="*/ 8 w 196"/>
                <a:gd name="T35" fmla="*/ 46 h 224"/>
                <a:gd name="T36" fmla="*/ 94 w 196"/>
                <a:gd name="T37" fmla="*/ 8 h 224"/>
                <a:gd name="T38" fmla="*/ 15 w 196"/>
                <a:gd name="T39" fmla="*/ 115 h 224"/>
                <a:gd name="T40" fmla="*/ 11 w 196"/>
                <a:gd name="T41" fmla="*/ 87 h 224"/>
                <a:gd name="T42" fmla="*/ 94 w 196"/>
                <a:gd name="T43" fmla="*/ 80 h 224"/>
                <a:gd name="T44" fmla="*/ 94 w 196"/>
                <a:gd name="T45" fmla="*/ 215 h 224"/>
                <a:gd name="T46" fmla="*/ 15 w 196"/>
                <a:gd name="T47" fmla="*/ 115 h 224"/>
                <a:gd name="T48" fmla="*/ 103 w 196"/>
                <a:gd name="T49" fmla="*/ 215 h 224"/>
                <a:gd name="T50" fmla="*/ 102 w 196"/>
                <a:gd name="T51" fmla="*/ 215 h 224"/>
                <a:gd name="T52" fmla="*/ 102 w 196"/>
                <a:gd name="T53" fmla="*/ 80 h 224"/>
                <a:gd name="T54" fmla="*/ 186 w 196"/>
                <a:gd name="T55" fmla="*/ 87 h 224"/>
                <a:gd name="T56" fmla="*/ 181 w 196"/>
                <a:gd name="T57" fmla="*/ 115 h 224"/>
                <a:gd name="T58" fmla="*/ 103 w 196"/>
                <a:gd name="T59" fmla="*/ 215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6" h="224">
                  <a:moveTo>
                    <a:pt x="98" y="0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49" y="0"/>
                    <a:pt x="0" y="15"/>
                    <a:pt x="0" y="46"/>
                  </a:cubicBezTo>
                  <a:cubicBezTo>
                    <a:pt x="0" y="74"/>
                    <a:pt x="3" y="97"/>
                    <a:pt x="7" y="117"/>
                  </a:cubicBezTo>
                  <a:cubicBezTo>
                    <a:pt x="30" y="217"/>
                    <a:pt x="98" y="224"/>
                    <a:pt x="98" y="224"/>
                  </a:cubicBezTo>
                  <a:cubicBezTo>
                    <a:pt x="98" y="224"/>
                    <a:pt x="101" y="224"/>
                    <a:pt x="105" y="222"/>
                  </a:cubicBezTo>
                  <a:cubicBezTo>
                    <a:pt x="122" y="218"/>
                    <a:pt x="171" y="198"/>
                    <a:pt x="189" y="117"/>
                  </a:cubicBezTo>
                  <a:cubicBezTo>
                    <a:pt x="194" y="97"/>
                    <a:pt x="196" y="73"/>
                    <a:pt x="196" y="46"/>
                  </a:cubicBezTo>
                  <a:cubicBezTo>
                    <a:pt x="196" y="15"/>
                    <a:pt x="147" y="0"/>
                    <a:pt x="98" y="0"/>
                  </a:cubicBezTo>
                  <a:close/>
                  <a:moveTo>
                    <a:pt x="188" y="46"/>
                  </a:moveTo>
                  <a:cubicBezTo>
                    <a:pt x="188" y="57"/>
                    <a:pt x="188" y="68"/>
                    <a:pt x="187" y="79"/>
                  </a:cubicBezTo>
                  <a:cubicBezTo>
                    <a:pt x="175" y="77"/>
                    <a:pt x="139" y="72"/>
                    <a:pt x="102" y="72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145" y="9"/>
                    <a:pt x="188" y="22"/>
                    <a:pt x="188" y="46"/>
                  </a:cubicBezTo>
                  <a:close/>
                  <a:moveTo>
                    <a:pt x="94" y="8"/>
                  </a:moveTo>
                  <a:cubicBezTo>
                    <a:pt x="94" y="72"/>
                    <a:pt x="94" y="72"/>
                    <a:pt x="94" y="72"/>
                  </a:cubicBezTo>
                  <a:cubicBezTo>
                    <a:pt x="57" y="72"/>
                    <a:pt x="20" y="78"/>
                    <a:pt x="10" y="79"/>
                  </a:cubicBezTo>
                  <a:cubicBezTo>
                    <a:pt x="9" y="69"/>
                    <a:pt x="8" y="57"/>
                    <a:pt x="8" y="46"/>
                  </a:cubicBezTo>
                  <a:cubicBezTo>
                    <a:pt x="8" y="22"/>
                    <a:pt x="52" y="9"/>
                    <a:pt x="94" y="8"/>
                  </a:cubicBezTo>
                  <a:close/>
                  <a:moveTo>
                    <a:pt x="15" y="115"/>
                  </a:moveTo>
                  <a:cubicBezTo>
                    <a:pt x="13" y="106"/>
                    <a:pt x="12" y="97"/>
                    <a:pt x="11" y="87"/>
                  </a:cubicBezTo>
                  <a:cubicBezTo>
                    <a:pt x="20" y="86"/>
                    <a:pt x="56" y="80"/>
                    <a:pt x="94" y="80"/>
                  </a:cubicBezTo>
                  <a:cubicBezTo>
                    <a:pt x="94" y="215"/>
                    <a:pt x="94" y="215"/>
                    <a:pt x="94" y="215"/>
                  </a:cubicBezTo>
                  <a:cubicBezTo>
                    <a:pt x="79" y="211"/>
                    <a:pt x="33" y="193"/>
                    <a:pt x="15" y="115"/>
                  </a:cubicBezTo>
                  <a:close/>
                  <a:moveTo>
                    <a:pt x="103" y="215"/>
                  </a:moveTo>
                  <a:cubicBezTo>
                    <a:pt x="103" y="215"/>
                    <a:pt x="102" y="215"/>
                    <a:pt x="102" y="215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39" y="80"/>
                    <a:pt x="175" y="85"/>
                    <a:pt x="186" y="87"/>
                  </a:cubicBezTo>
                  <a:cubicBezTo>
                    <a:pt x="185" y="97"/>
                    <a:pt x="183" y="106"/>
                    <a:pt x="181" y="115"/>
                  </a:cubicBezTo>
                  <a:cubicBezTo>
                    <a:pt x="164" y="191"/>
                    <a:pt x="121" y="210"/>
                    <a:pt x="103" y="215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4259359" y="1778067"/>
              <a:ext cx="698387" cy="477166"/>
            </a:xfrm>
            <a:custGeom>
              <a:avLst/>
              <a:gdLst>
                <a:gd name="T0" fmla="*/ 227 w 230"/>
                <a:gd name="T1" fmla="*/ 3 h 157"/>
                <a:gd name="T2" fmla="*/ 216 w 230"/>
                <a:gd name="T3" fmla="*/ 3 h 157"/>
                <a:gd name="T4" fmla="*/ 86 w 230"/>
                <a:gd name="T5" fmla="*/ 138 h 157"/>
                <a:gd name="T6" fmla="*/ 14 w 230"/>
                <a:gd name="T7" fmla="*/ 75 h 157"/>
                <a:gd name="T8" fmla="*/ 3 w 230"/>
                <a:gd name="T9" fmla="*/ 76 h 157"/>
                <a:gd name="T10" fmla="*/ 4 w 230"/>
                <a:gd name="T11" fmla="*/ 87 h 157"/>
                <a:gd name="T12" fmla="*/ 81 w 230"/>
                <a:gd name="T13" fmla="*/ 155 h 157"/>
                <a:gd name="T14" fmla="*/ 86 w 230"/>
                <a:gd name="T15" fmla="*/ 157 h 157"/>
                <a:gd name="T16" fmla="*/ 92 w 230"/>
                <a:gd name="T17" fmla="*/ 154 h 157"/>
                <a:gd name="T18" fmla="*/ 227 w 230"/>
                <a:gd name="T19" fmla="*/ 14 h 157"/>
                <a:gd name="T20" fmla="*/ 227 w 230"/>
                <a:gd name="T21" fmla="*/ 3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0" h="157">
                  <a:moveTo>
                    <a:pt x="227" y="3"/>
                  </a:moveTo>
                  <a:cubicBezTo>
                    <a:pt x="224" y="0"/>
                    <a:pt x="219" y="0"/>
                    <a:pt x="216" y="3"/>
                  </a:cubicBezTo>
                  <a:cubicBezTo>
                    <a:pt x="86" y="138"/>
                    <a:pt x="86" y="138"/>
                    <a:pt x="86" y="138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1" y="72"/>
                    <a:pt x="6" y="73"/>
                    <a:pt x="3" y="76"/>
                  </a:cubicBezTo>
                  <a:cubicBezTo>
                    <a:pt x="0" y="79"/>
                    <a:pt x="0" y="84"/>
                    <a:pt x="4" y="87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3" y="156"/>
                    <a:pt x="84" y="157"/>
                    <a:pt x="86" y="157"/>
                  </a:cubicBezTo>
                  <a:cubicBezTo>
                    <a:pt x="88" y="157"/>
                    <a:pt x="91" y="156"/>
                    <a:pt x="92" y="154"/>
                  </a:cubicBezTo>
                  <a:cubicBezTo>
                    <a:pt x="227" y="14"/>
                    <a:pt x="227" y="14"/>
                    <a:pt x="227" y="14"/>
                  </a:cubicBezTo>
                  <a:cubicBezTo>
                    <a:pt x="230" y="11"/>
                    <a:pt x="230" y="6"/>
                    <a:pt x="227" y="3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5761598" y="1792214"/>
              <a:ext cx="675236" cy="451443"/>
            </a:xfrm>
            <a:custGeom>
              <a:avLst/>
              <a:gdLst>
                <a:gd name="T0" fmla="*/ 220 w 222"/>
                <a:gd name="T1" fmla="*/ 2 h 148"/>
                <a:gd name="T2" fmla="*/ 214 w 222"/>
                <a:gd name="T3" fmla="*/ 2 h 148"/>
                <a:gd name="T4" fmla="*/ 82 w 222"/>
                <a:gd name="T5" fmla="*/ 139 h 148"/>
                <a:gd name="T6" fmla="*/ 8 w 222"/>
                <a:gd name="T7" fmla="*/ 74 h 148"/>
                <a:gd name="T8" fmla="*/ 2 w 222"/>
                <a:gd name="T9" fmla="*/ 74 h 148"/>
                <a:gd name="T10" fmla="*/ 2 w 222"/>
                <a:gd name="T11" fmla="*/ 80 h 148"/>
                <a:gd name="T12" fmla="*/ 80 w 222"/>
                <a:gd name="T13" fmla="*/ 147 h 148"/>
                <a:gd name="T14" fmla="*/ 82 w 222"/>
                <a:gd name="T15" fmla="*/ 148 h 148"/>
                <a:gd name="T16" fmla="*/ 85 w 222"/>
                <a:gd name="T17" fmla="*/ 147 h 148"/>
                <a:gd name="T18" fmla="*/ 220 w 222"/>
                <a:gd name="T19" fmla="*/ 7 h 148"/>
                <a:gd name="T20" fmla="*/ 220 w 222"/>
                <a:gd name="T21" fmla="*/ 2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2" h="148">
                  <a:moveTo>
                    <a:pt x="220" y="2"/>
                  </a:moveTo>
                  <a:cubicBezTo>
                    <a:pt x="218" y="0"/>
                    <a:pt x="216" y="0"/>
                    <a:pt x="214" y="2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6" y="72"/>
                    <a:pt x="3" y="73"/>
                    <a:pt x="2" y="74"/>
                  </a:cubicBezTo>
                  <a:cubicBezTo>
                    <a:pt x="0" y="76"/>
                    <a:pt x="1" y="78"/>
                    <a:pt x="2" y="80"/>
                  </a:cubicBezTo>
                  <a:cubicBezTo>
                    <a:pt x="80" y="147"/>
                    <a:pt x="80" y="147"/>
                    <a:pt x="80" y="147"/>
                  </a:cubicBezTo>
                  <a:cubicBezTo>
                    <a:pt x="80" y="148"/>
                    <a:pt x="81" y="148"/>
                    <a:pt x="82" y="148"/>
                  </a:cubicBezTo>
                  <a:cubicBezTo>
                    <a:pt x="83" y="148"/>
                    <a:pt x="84" y="148"/>
                    <a:pt x="85" y="147"/>
                  </a:cubicBezTo>
                  <a:cubicBezTo>
                    <a:pt x="220" y="7"/>
                    <a:pt x="220" y="7"/>
                    <a:pt x="220" y="7"/>
                  </a:cubicBezTo>
                  <a:cubicBezTo>
                    <a:pt x="222" y="6"/>
                    <a:pt x="222" y="3"/>
                    <a:pt x="220" y="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"/>
            <p:cNvSpPr>
              <a:spLocks noEditPoints="1"/>
            </p:cNvSpPr>
            <p:nvPr/>
          </p:nvSpPr>
          <p:spPr bwMode="auto">
            <a:xfrm>
              <a:off x="7223965" y="1713758"/>
              <a:ext cx="668805" cy="668805"/>
            </a:xfrm>
            <a:custGeom>
              <a:avLst/>
              <a:gdLst>
                <a:gd name="T0" fmla="*/ 110 w 220"/>
                <a:gd name="T1" fmla="*/ 0 h 220"/>
                <a:gd name="T2" fmla="*/ 0 w 220"/>
                <a:gd name="T3" fmla="*/ 110 h 220"/>
                <a:gd name="T4" fmla="*/ 110 w 220"/>
                <a:gd name="T5" fmla="*/ 220 h 220"/>
                <a:gd name="T6" fmla="*/ 220 w 220"/>
                <a:gd name="T7" fmla="*/ 110 h 220"/>
                <a:gd name="T8" fmla="*/ 110 w 220"/>
                <a:gd name="T9" fmla="*/ 0 h 220"/>
                <a:gd name="T10" fmla="*/ 110 w 220"/>
                <a:gd name="T11" fmla="*/ 212 h 220"/>
                <a:gd name="T12" fmla="*/ 8 w 220"/>
                <a:gd name="T13" fmla="*/ 110 h 220"/>
                <a:gd name="T14" fmla="*/ 110 w 220"/>
                <a:gd name="T15" fmla="*/ 8 h 220"/>
                <a:gd name="T16" fmla="*/ 212 w 220"/>
                <a:gd name="T17" fmla="*/ 110 h 220"/>
                <a:gd name="T18" fmla="*/ 110 w 220"/>
                <a:gd name="T19" fmla="*/ 21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0" h="220">
                  <a:moveTo>
                    <a:pt x="110" y="0"/>
                  </a:moveTo>
                  <a:cubicBezTo>
                    <a:pt x="50" y="0"/>
                    <a:pt x="0" y="49"/>
                    <a:pt x="0" y="110"/>
                  </a:cubicBezTo>
                  <a:cubicBezTo>
                    <a:pt x="0" y="170"/>
                    <a:pt x="50" y="220"/>
                    <a:pt x="110" y="220"/>
                  </a:cubicBezTo>
                  <a:cubicBezTo>
                    <a:pt x="171" y="220"/>
                    <a:pt x="220" y="170"/>
                    <a:pt x="220" y="110"/>
                  </a:cubicBezTo>
                  <a:cubicBezTo>
                    <a:pt x="220" y="49"/>
                    <a:pt x="171" y="0"/>
                    <a:pt x="110" y="0"/>
                  </a:cubicBezTo>
                  <a:close/>
                  <a:moveTo>
                    <a:pt x="110" y="212"/>
                  </a:moveTo>
                  <a:cubicBezTo>
                    <a:pt x="54" y="212"/>
                    <a:pt x="8" y="166"/>
                    <a:pt x="8" y="110"/>
                  </a:cubicBezTo>
                  <a:cubicBezTo>
                    <a:pt x="8" y="53"/>
                    <a:pt x="54" y="8"/>
                    <a:pt x="110" y="8"/>
                  </a:cubicBezTo>
                  <a:cubicBezTo>
                    <a:pt x="167" y="8"/>
                    <a:pt x="212" y="53"/>
                    <a:pt x="212" y="110"/>
                  </a:cubicBezTo>
                  <a:cubicBezTo>
                    <a:pt x="212" y="166"/>
                    <a:pt x="167" y="212"/>
                    <a:pt x="110" y="21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7391166" y="1844947"/>
              <a:ext cx="303534" cy="401283"/>
            </a:xfrm>
            <a:custGeom>
              <a:avLst/>
              <a:gdLst>
                <a:gd name="T0" fmla="*/ 48 w 100"/>
                <a:gd name="T1" fmla="*/ 12 h 132"/>
                <a:gd name="T2" fmla="*/ 91 w 100"/>
                <a:gd name="T3" fmla="*/ 32 h 132"/>
                <a:gd name="T4" fmla="*/ 96 w 100"/>
                <a:gd name="T5" fmla="*/ 35 h 132"/>
                <a:gd name="T6" fmla="*/ 99 w 100"/>
                <a:gd name="T7" fmla="*/ 30 h 132"/>
                <a:gd name="T8" fmla="*/ 47 w 100"/>
                <a:gd name="T9" fmla="*/ 4 h 132"/>
                <a:gd name="T10" fmla="*/ 0 w 100"/>
                <a:gd name="T11" fmla="*/ 67 h 132"/>
                <a:gd name="T12" fmla="*/ 50 w 100"/>
                <a:gd name="T13" fmla="*/ 132 h 132"/>
                <a:gd name="T14" fmla="*/ 57 w 100"/>
                <a:gd name="T15" fmla="*/ 132 h 132"/>
                <a:gd name="T16" fmla="*/ 99 w 100"/>
                <a:gd name="T17" fmla="*/ 107 h 132"/>
                <a:gd name="T18" fmla="*/ 96 w 100"/>
                <a:gd name="T19" fmla="*/ 103 h 132"/>
                <a:gd name="T20" fmla="*/ 91 w 100"/>
                <a:gd name="T21" fmla="*/ 106 h 132"/>
                <a:gd name="T22" fmla="*/ 51 w 100"/>
                <a:gd name="T23" fmla="*/ 124 h 132"/>
                <a:gd name="T24" fmla="*/ 8 w 100"/>
                <a:gd name="T25" fmla="*/ 67 h 132"/>
                <a:gd name="T26" fmla="*/ 48 w 100"/>
                <a:gd name="T27" fmla="*/ 1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0" h="132">
                  <a:moveTo>
                    <a:pt x="48" y="12"/>
                  </a:moveTo>
                  <a:cubicBezTo>
                    <a:pt x="68" y="9"/>
                    <a:pt x="87" y="18"/>
                    <a:pt x="91" y="32"/>
                  </a:cubicBezTo>
                  <a:cubicBezTo>
                    <a:pt x="92" y="34"/>
                    <a:pt x="94" y="35"/>
                    <a:pt x="96" y="35"/>
                  </a:cubicBezTo>
                  <a:cubicBezTo>
                    <a:pt x="98" y="34"/>
                    <a:pt x="100" y="32"/>
                    <a:pt x="99" y="30"/>
                  </a:cubicBezTo>
                  <a:cubicBezTo>
                    <a:pt x="94" y="12"/>
                    <a:pt x="71" y="0"/>
                    <a:pt x="47" y="4"/>
                  </a:cubicBezTo>
                  <a:cubicBezTo>
                    <a:pt x="36" y="6"/>
                    <a:pt x="0" y="15"/>
                    <a:pt x="0" y="67"/>
                  </a:cubicBezTo>
                  <a:cubicBezTo>
                    <a:pt x="0" y="122"/>
                    <a:pt x="38" y="130"/>
                    <a:pt x="50" y="132"/>
                  </a:cubicBezTo>
                  <a:cubicBezTo>
                    <a:pt x="52" y="132"/>
                    <a:pt x="54" y="132"/>
                    <a:pt x="57" y="132"/>
                  </a:cubicBezTo>
                  <a:cubicBezTo>
                    <a:pt x="77" y="132"/>
                    <a:pt x="96" y="121"/>
                    <a:pt x="99" y="107"/>
                  </a:cubicBezTo>
                  <a:cubicBezTo>
                    <a:pt x="100" y="105"/>
                    <a:pt x="98" y="103"/>
                    <a:pt x="96" y="103"/>
                  </a:cubicBezTo>
                  <a:cubicBezTo>
                    <a:pt x="94" y="102"/>
                    <a:pt x="92" y="104"/>
                    <a:pt x="91" y="106"/>
                  </a:cubicBezTo>
                  <a:cubicBezTo>
                    <a:pt x="89" y="117"/>
                    <a:pt x="70" y="126"/>
                    <a:pt x="51" y="124"/>
                  </a:cubicBezTo>
                  <a:cubicBezTo>
                    <a:pt x="11" y="119"/>
                    <a:pt x="8" y="79"/>
                    <a:pt x="8" y="67"/>
                  </a:cubicBezTo>
                  <a:cubicBezTo>
                    <a:pt x="8" y="36"/>
                    <a:pt x="23" y="15"/>
                    <a:pt x="48" y="1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4"/>
            <p:cNvSpPr>
              <a:spLocks noEditPoints="1"/>
            </p:cNvSpPr>
            <p:nvPr/>
          </p:nvSpPr>
          <p:spPr bwMode="auto">
            <a:xfrm>
              <a:off x="8692763" y="1691894"/>
              <a:ext cx="675236" cy="670091"/>
            </a:xfrm>
            <a:custGeom>
              <a:avLst/>
              <a:gdLst>
                <a:gd name="T0" fmla="*/ 182 w 222"/>
                <a:gd name="T1" fmla="*/ 133 h 220"/>
                <a:gd name="T2" fmla="*/ 181 w 222"/>
                <a:gd name="T3" fmla="*/ 76 h 220"/>
                <a:gd name="T4" fmla="*/ 218 w 222"/>
                <a:gd name="T5" fmla="*/ 30 h 220"/>
                <a:gd name="T6" fmla="*/ 159 w 222"/>
                <a:gd name="T7" fmla="*/ 28 h 220"/>
                <a:gd name="T8" fmla="*/ 63 w 222"/>
                <a:gd name="T9" fmla="*/ 0 h 220"/>
                <a:gd name="T10" fmla="*/ 50 w 222"/>
                <a:gd name="T11" fmla="*/ 74 h 220"/>
                <a:gd name="T12" fmla="*/ 2 w 222"/>
                <a:gd name="T13" fmla="*/ 137 h 220"/>
                <a:gd name="T14" fmla="*/ 32 w 222"/>
                <a:gd name="T15" fmla="*/ 183 h 220"/>
                <a:gd name="T16" fmla="*/ 35 w 222"/>
                <a:gd name="T17" fmla="*/ 220 h 220"/>
                <a:gd name="T18" fmla="*/ 40 w 222"/>
                <a:gd name="T19" fmla="*/ 183 h 220"/>
                <a:gd name="T20" fmla="*/ 51 w 222"/>
                <a:gd name="T21" fmla="*/ 167 h 220"/>
                <a:gd name="T22" fmla="*/ 106 w 222"/>
                <a:gd name="T23" fmla="*/ 172 h 220"/>
                <a:gd name="T24" fmla="*/ 127 w 222"/>
                <a:gd name="T25" fmla="*/ 204 h 220"/>
                <a:gd name="T26" fmla="*/ 127 w 222"/>
                <a:gd name="T27" fmla="*/ 167 h 220"/>
                <a:gd name="T28" fmla="*/ 95 w 222"/>
                <a:gd name="T29" fmla="*/ 151 h 220"/>
                <a:gd name="T30" fmla="*/ 59 w 222"/>
                <a:gd name="T31" fmla="*/ 107 h 220"/>
                <a:gd name="T32" fmla="*/ 63 w 222"/>
                <a:gd name="T33" fmla="*/ 75 h 220"/>
                <a:gd name="T34" fmla="*/ 134 w 222"/>
                <a:gd name="T35" fmla="*/ 83 h 220"/>
                <a:gd name="T36" fmla="*/ 167 w 222"/>
                <a:gd name="T37" fmla="*/ 135 h 220"/>
                <a:gd name="T38" fmla="*/ 185 w 222"/>
                <a:gd name="T39" fmla="*/ 151 h 220"/>
                <a:gd name="T40" fmla="*/ 193 w 222"/>
                <a:gd name="T41" fmla="*/ 188 h 220"/>
                <a:gd name="T42" fmla="*/ 195 w 222"/>
                <a:gd name="T43" fmla="*/ 151 h 220"/>
                <a:gd name="T44" fmla="*/ 35 w 222"/>
                <a:gd name="T45" fmla="*/ 212 h 220"/>
                <a:gd name="T46" fmla="*/ 35 w 222"/>
                <a:gd name="T47" fmla="*/ 191 h 220"/>
                <a:gd name="T48" fmla="*/ 148 w 222"/>
                <a:gd name="T49" fmla="*/ 186 h 220"/>
                <a:gd name="T50" fmla="*/ 105 w 222"/>
                <a:gd name="T51" fmla="*/ 186 h 220"/>
                <a:gd name="T52" fmla="*/ 148 w 222"/>
                <a:gd name="T53" fmla="*/ 186 h 220"/>
                <a:gd name="T54" fmla="*/ 51 w 222"/>
                <a:gd name="T55" fmla="*/ 159 h 220"/>
                <a:gd name="T56" fmla="*/ 51 w 222"/>
                <a:gd name="T57" fmla="*/ 115 h 220"/>
                <a:gd name="T58" fmla="*/ 189 w 222"/>
                <a:gd name="T59" fmla="*/ 19 h 220"/>
                <a:gd name="T60" fmla="*/ 189 w 222"/>
                <a:gd name="T61" fmla="*/ 40 h 220"/>
                <a:gd name="T62" fmla="*/ 189 w 222"/>
                <a:gd name="T63" fmla="*/ 19 h 220"/>
                <a:gd name="T64" fmla="*/ 63 w 222"/>
                <a:gd name="T65" fmla="*/ 8 h 220"/>
                <a:gd name="T66" fmla="*/ 63 w 222"/>
                <a:gd name="T67" fmla="*/ 67 h 220"/>
                <a:gd name="T68" fmla="*/ 116 w 222"/>
                <a:gd name="T69" fmla="*/ 57 h 220"/>
                <a:gd name="T70" fmla="*/ 125 w 222"/>
                <a:gd name="T71" fmla="*/ 33 h 220"/>
                <a:gd name="T72" fmla="*/ 183 w 222"/>
                <a:gd name="T73" fmla="*/ 48 h 220"/>
                <a:gd name="T74" fmla="*/ 167 w 222"/>
                <a:gd name="T75" fmla="*/ 75 h 220"/>
                <a:gd name="T76" fmla="*/ 116 w 222"/>
                <a:gd name="T77" fmla="*/ 57 h 220"/>
                <a:gd name="T78" fmla="*/ 167 w 222"/>
                <a:gd name="T79" fmla="*/ 83 h 220"/>
                <a:gd name="T80" fmla="*/ 167 w 222"/>
                <a:gd name="T81" fmla="*/ 127 h 220"/>
                <a:gd name="T82" fmla="*/ 193 w 222"/>
                <a:gd name="T83" fmla="*/ 180 h 220"/>
                <a:gd name="T84" fmla="*/ 193 w 222"/>
                <a:gd name="T85" fmla="*/ 159 h 220"/>
                <a:gd name="T86" fmla="*/ 193 w 222"/>
                <a:gd name="T87" fmla="*/ 18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2" h="220">
                  <a:moveTo>
                    <a:pt x="195" y="151"/>
                  </a:moveTo>
                  <a:cubicBezTo>
                    <a:pt x="182" y="133"/>
                    <a:pt x="182" y="133"/>
                    <a:pt x="182" y="133"/>
                  </a:cubicBezTo>
                  <a:cubicBezTo>
                    <a:pt x="202" y="130"/>
                    <a:pt x="216" y="118"/>
                    <a:pt x="216" y="105"/>
                  </a:cubicBezTo>
                  <a:cubicBezTo>
                    <a:pt x="216" y="91"/>
                    <a:pt x="202" y="80"/>
                    <a:pt x="181" y="76"/>
                  </a:cubicBezTo>
                  <a:cubicBezTo>
                    <a:pt x="191" y="48"/>
                    <a:pt x="191" y="48"/>
                    <a:pt x="191" y="48"/>
                  </a:cubicBezTo>
                  <a:cubicBezTo>
                    <a:pt x="207" y="47"/>
                    <a:pt x="218" y="40"/>
                    <a:pt x="218" y="30"/>
                  </a:cubicBezTo>
                  <a:cubicBezTo>
                    <a:pt x="218" y="19"/>
                    <a:pt x="205" y="11"/>
                    <a:pt x="189" y="11"/>
                  </a:cubicBezTo>
                  <a:cubicBezTo>
                    <a:pt x="173" y="11"/>
                    <a:pt x="160" y="18"/>
                    <a:pt x="159" y="28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14" y="10"/>
                    <a:pt x="91" y="0"/>
                    <a:pt x="63" y="0"/>
                  </a:cubicBezTo>
                  <a:cubicBezTo>
                    <a:pt x="28" y="0"/>
                    <a:pt x="0" y="16"/>
                    <a:pt x="0" y="37"/>
                  </a:cubicBezTo>
                  <a:cubicBezTo>
                    <a:pt x="0" y="56"/>
                    <a:pt x="21" y="71"/>
                    <a:pt x="50" y="74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23" y="107"/>
                    <a:pt x="2" y="120"/>
                    <a:pt x="2" y="137"/>
                  </a:cubicBezTo>
                  <a:cubicBezTo>
                    <a:pt x="2" y="151"/>
                    <a:pt x="17" y="162"/>
                    <a:pt x="38" y="166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17" y="184"/>
                    <a:pt x="5" y="192"/>
                    <a:pt x="5" y="202"/>
                  </a:cubicBezTo>
                  <a:cubicBezTo>
                    <a:pt x="5" y="212"/>
                    <a:pt x="18" y="220"/>
                    <a:pt x="35" y="220"/>
                  </a:cubicBezTo>
                  <a:cubicBezTo>
                    <a:pt x="51" y="220"/>
                    <a:pt x="64" y="212"/>
                    <a:pt x="64" y="202"/>
                  </a:cubicBezTo>
                  <a:cubicBezTo>
                    <a:pt x="64" y="192"/>
                    <a:pt x="54" y="185"/>
                    <a:pt x="40" y="183"/>
                  </a:cubicBezTo>
                  <a:cubicBezTo>
                    <a:pt x="46" y="166"/>
                    <a:pt x="46" y="166"/>
                    <a:pt x="46" y="166"/>
                  </a:cubicBezTo>
                  <a:cubicBezTo>
                    <a:pt x="48" y="167"/>
                    <a:pt x="49" y="167"/>
                    <a:pt x="51" y="167"/>
                  </a:cubicBezTo>
                  <a:cubicBezTo>
                    <a:pt x="66" y="167"/>
                    <a:pt x="80" y="163"/>
                    <a:pt x="89" y="156"/>
                  </a:cubicBezTo>
                  <a:cubicBezTo>
                    <a:pt x="106" y="172"/>
                    <a:pt x="106" y="172"/>
                    <a:pt x="106" y="172"/>
                  </a:cubicBezTo>
                  <a:cubicBezTo>
                    <a:pt x="101" y="175"/>
                    <a:pt x="97" y="180"/>
                    <a:pt x="97" y="186"/>
                  </a:cubicBezTo>
                  <a:cubicBezTo>
                    <a:pt x="97" y="196"/>
                    <a:pt x="110" y="204"/>
                    <a:pt x="127" y="204"/>
                  </a:cubicBezTo>
                  <a:cubicBezTo>
                    <a:pt x="143" y="204"/>
                    <a:pt x="156" y="196"/>
                    <a:pt x="156" y="186"/>
                  </a:cubicBezTo>
                  <a:cubicBezTo>
                    <a:pt x="156" y="175"/>
                    <a:pt x="143" y="167"/>
                    <a:pt x="127" y="167"/>
                  </a:cubicBezTo>
                  <a:cubicBezTo>
                    <a:pt x="122" y="167"/>
                    <a:pt x="118" y="167"/>
                    <a:pt x="115" y="169"/>
                  </a:cubicBezTo>
                  <a:cubicBezTo>
                    <a:pt x="95" y="151"/>
                    <a:pt x="95" y="151"/>
                    <a:pt x="95" y="151"/>
                  </a:cubicBezTo>
                  <a:cubicBezTo>
                    <a:pt x="98" y="147"/>
                    <a:pt x="100" y="142"/>
                    <a:pt x="100" y="137"/>
                  </a:cubicBezTo>
                  <a:cubicBezTo>
                    <a:pt x="100" y="122"/>
                    <a:pt x="82" y="109"/>
                    <a:pt x="59" y="107"/>
                  </a:cubicBezTo>
                  <a:cubicBezTo>
                    <a:pt x="58" y="75"/>
                    <a:pt x="58" y="75"/>
                    <a:pt x="58" y="75"/>
                  </a:cubicBezTo>
                  <a:cubicBezTo>
                    <a:pt x="60" y="75"/>
                    <a:pt x="61" y="75"/>
                    <a:pt x="63" y="75"/>
                  </a:cubicBezTo>
                  <a:cubicBezTo>
                    <a:pt x="82" y="75"/>
                    <a:pt x="99" y="70"/>
                    <a:pt x="110" y="62"/>
                  </a:cubicBezTo>
                  <a:cubicBezTo>
                    <a:pt x="134" y="83"/>
                    <a:pt x="134" y="83"/>
                    <a:pt x="134" y="83"/>
                  </a:cubicBezTo>
                  <a:cubicBezTo>
                    <a:pt x="124" y="88"/>
                    <a:pt x="118" y="96"/>
                    <a:pt x="118" y="105"/>
                  </a:cubicBezTo>
                  <a:cubicBezTo>
                    <a:pt x="118" y="122"/>
                    <a:pt x="140" y="135"/>
                    <a:pt x="167" y="135"/>
                  </a:cubicBezTo>
                  <a:cubicBezTo>
                    <a:pt x="169" y="135"/>
                    <a:pt x="171" y="135"/>
                    <a:pt x="173" y="134"/>
                  </a:cubicBezTo>
                  <a:cubicBezTo>
                    <a:pt x="185" y="151"/>
                    <a:pt x="185" y="151"/>
                    <a:pt x="185" y="151"/>
                  </a:cubicBezTo>
                  <a:cubicBezTo>
                    <a:pt x="172" y="153"/>
                    <a:pt x="163" y="161"/>
                    <a:pt x="163" y="170"/>
                  </a:cubicBezTo>
                  <a:cubicBezTo>
                    <a:pt x="163" y="180"/>
                    <a:pt x="176" y="188"/>
                    <a:pt x="193" y="188"/>
                  </a:cubicBezTo>
                  <a:cubicBezTo>
                    <a:pt x="209" y="188"/>
                    <a:pt x="222" y="180"/>
                    <a:pt x="222" y="170"/>
                  </a:cubicBezTo>
                  <a:cubicBezTo>
                    <a:pt x="222" y="160"/>
                    <a:pt x="210" y="152"/>
                    <a:pt x="195" y="151"/>
                  </a:cubicBezTo>
                  <a:close/>
                  <a:moveTo>
                    <a:pt x="56" y="202"/>
                  </a:moveTo>
                  <a:cubicBezTo>
                    <a:pt x="56" y="207"/>
                    <a:pt x="48" y="212"/>
                    <a:pt x="35" y="212"/>
                  </a:cubicBezTo>
                  <a:cubicBezTo>
                    <a:pt x="22" y="212"/>
                    <a:pt x="13" y="207"/>
                    <a:pt x="13" y="202"/>
                  </a:cubicBezTo>
                  <a:cubicBezTo>
                    <a:pt x="13" y="197"/>
                    <a:pt x="22" y="191"/>
                    <a:pt x="35" y="191"/>
                  </a:cubicBezTo>
                  <a:cubicBezTo>
                    <a:pt x="48" y="191"/>
                    <a:pt x="56" y="197"/>
                    <a:pt x="56" y="202"/>
                  </a:cubicBezTo>
                  <a:close/>
                  <a:moveTo>
                    <a:pt x="148" y="186"/>
                  </a:moveTo>
                  <a:cubicBezTo>
                    <a:pt x="148" y="191"/>
                    <a:pt x="140" y="196"/>
                    <a:pt x="127" y="196"/>
                  </a:cubicBezTo>
                  <a:cubicBezTo>
                    <a:pt x="114" y="196"/>
                    <a:pt x="105" y="191"/>
                    <a:pt x="105" y="186"/>
                  </a:cubicBezTo>
                  <a:cubicBezTo>
                    <a:pt x="105" y="181"/>
                    <a:pt x="114" y="175"/>
                    <a:pt x="127" y="175"/>
                  </a:cubicBezTo>
                  <a:cubicBezTo>
                    <a:pt x="140" y="175"/>
                    <a:pt x="148" y="181"/>
                    <a:pt x="148" y="186"/>
                  </a:cubicBezTo>
                  <a:close/>
                  <a:moveTo>
                    <a:pt x="92" y="137"/>
                  </a:moveTo>
                  <a:cubicBezTo>
                    <a:pt x="92" y="149"/>
                    <a:pt x="73" y="159"/>
                    <a:pt x="51" y="159"/>
                  </a:cubicBezTo>
                  <a:cubicBezTo>
                    <a:pt x="29" y="159"/>
                    <a:pt x="10" y="149"/>
                    <a:pt x="10" y="137"/>
                  </a:cubicBezTo>
                  <a:cubicBezTo>
                    <a:pt x="10" y="125"/>
                    <a:pt x="29" y="115"/>
                    <a:pt x="51" y="115"/>
                  </a:cubicBezTo>
                  <a:cubicBezTo>
                    <a:pt x="73" y="115"/>
                    <a:pt x="92" y="125"/>
                    <a:pt x="92" y="137"/>
                  </a:cubicBezTo>
                  <a:close/>
                  <a:moveTo>
                    <a:pt x="189" y="19"/>
                  </a:moveTo>
                  <a:cubicBezTo>
                    <a:pt x="201" y="19"/>
                    <a:pt x="210" y="25"/>
                    <a:pt x="210" y="30"/>
                  </a:cubicBezTo>
                  <a:cubicBezTo>
                    <a:pt x="210" y="35"/>
                    <a:pt x="201" y="40"/>
                    <a:pt x="189" y="40"/>
                  </a:cubicBezTo>
                  <a:cubicBezTo>
                    <a:pt x="176" y="40"/>
                    <a:pt x="167" y="35"/>
                    <a:pt x="167" y="30"/>
                  </a:cubicBezTo>
                  <a:cubicBezTo>
                    <a:pt x="167" y="25"/>
                    <a:pt x="176" y="19"/>
                    <a:pt x="189" y="19"/>
                  </a:cubicBezTo>
                  <a:close/>
                  <a:moveTo>
                    <a:pt x="8" y="37"/>
                  </a:moveTo>
                  <a:cubicBezTo>
                    <a:pt x="8" y="21"/>
                    <a:pt x="33" y="8"/>
                    <a:pt x="63" y="8"/>
                  </a:cubicBezTo>
                  <a:cubicBezTo>
                    <a:pt x="93" y="8"/>
                    <a:pt x="118" y="21"/>
                    <a:pt x="118" y="37"/>
                  </a:cubicBezTo>
                  <a:cubicBezTo>
                    <a:pt x="118" y="53"/>
                    <a:pt x="93" y="67"/>
                    <a:pt x="63" y="67"/>
                  </a:cubicBezTo>
                  <a:cubicBezTo>
                    <a:pt x="33" y="67"/>
                    <a:pt x="8" y="53"/>
                    <a:pt x="8" y="37"/>
                  </a:cubicBezTo>
                  <a:close/>
                  <a:moveTo>
                    <a:pt x="116" y="57"/>
                  </a:moveTo>
                  <a:cubicBezTo>
                    <a:pt x="122" y="51"/>
                    <a:pt x="126" y="45"/>
                    <a:pt x="126" y="37"/>
                  </a:cubicBezTo>
                  <a:cubicBezTo>
                    <a:pt x="126" y="36"/>
                    <a:pt x="125" y="35"/>
                    <a:pt x="125" y="33"/>
                  </a:cubicBezTo>
                  <a:cubicBezTo>
                    <a:pt x="161" y="37"/>
                    <a:pt x="161" y="37"/>
                    <a:pt x="161" y="37"/>
                  </a:cubicBezTo>
                  <a:cubicBezTo>
                    <a:pt x="165" y="42"/>
                    <a:pt x="173" y="47"/>
                    <a:pt x="183" y="48"/>
                  </a:cubicBezTo>
                  <a:cubicBezTo>
                    <a:pt x="173" y="75"/>
                    <a:pt x="173" y="75"/>
                    <a:pt x="173" y="75"/>
                  </a:cubicBezTo>
                  <a:cubicBezTo>
                    <a:pt x="171" y="75"/>
                    <a:pt x="169" y="75"/>
                    <a:pt x="167" y="75"/>
                  </a:cubicBezTo>
                  <a:cubicBezTo>
                    <a:pt x="158" y="75"/>
                    <a:pt x="149" y="76"/>
                    <a:pt x="142" y="79"/>
                  </a:cubicBezTo>
                  <a:lnTo>
                    <a:pt x="116" y="57"/>
                  </a:lnTo>
                  <a:close/>
                  <a:moveTo>
                    <a:pt x="126" y="105"/>
                  </a:moveTo>
                  <a:cubicBezTo>
                    <a:pt x="126" y="93"/>
                    <a:pt x="145" y="83"/>
                    <a:pt x="167" y="83"/>
                  </a:cubicBezTo>
                  <a:cubicBezTo>
                    <a:pt x="190" y="83"/>
                    <a:pt x="208" y="93"/>
                    <a:pt x="208" y="105"/>
                  </a:cubicBezTo>
                  <a:cubicBezTo>
                    <a:pt x="208" y="117"/>
                    <a:pt x="190" y="127"/>
                    <a:pt x="167" y="127"/>
                  </a:cubicBezTo>
                  <a:cubicBezTo>
                    <a:pt x="145" y="127"/>
                    <a:pt x="126" y="117"/>
                    <a:pt x="126" y="105"/>
                  </a:cubicBezTo>
                  <a:close/>
                  <a:moveTo>
                    <a:pt x="193" y="180"/>
                  </a:moveTo>
                  <a:cubicBezTo>
                    <a:pt x="180" y="180"/>
                    <a:pt x="171" y="175"/>
                    <a:pt x="171" y="170"/>
                  </a:cubicBezTo>
                  <a:cubicBezTo>
                    <a:pt x="171" y="165"/>
                    <a:pt x="180" y="159"/>
                    <a:pt x="193" y="159"/>
                  </a:cubicBezTo>
                  <a:cubicBezTo>
                    <a:pt x="205" y="159"/>
                    <a:pt x="214" y="165"/>
                    <a:pt x="214" y="170"/>
                  </a:cubicBezTo>
                  <a:cubicBezTo>
                    <a:pt x="214" y="175"/>
                    <a:pt x="205" y="180"/>
                    <a:pt x="193" y="18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5"/>
            <p:cNvSpPr>
              <a:spLocks noEditPoints="1"/>
            </p:cNvSpPr>
            <p:nvPr/>
          </p:nvSpPr>
          <p:spPr bwMode="auto">
            <a:xfrm>
              <a:off x="10355772" y="1704755"/>
              <a:ext cx="286814" cy="644368"/>
            </a:xfrm>
            <a:custGeom>
              <a:avLst/>
              <a:gdLst>
                <a:gd name="T0" fmla="*/ 52 w 94"/>
                <a:gd name="T1" fmla="*/ 43 h 212"/>
                <a:gd name="T2" fmla="*/ 52 w 94"/>
                <a:gd name="T3" fmla="*/ 0 h 212"/>
                <a:gd name="T4" fmla="*/ 44 w 94"/>
                <a:gd name="T5" fmla="*/ 0 h 212"/>
                <a:gd name="T6" fmla="*/ 44 w 94"/>
                <a:gd name="T7" fmla="*/ 43 h 212"/>
                <a:gd name="T8" fmla="*/ 0 w 94"/>
                <a:gd name="T9" fmla="*/ 85 h 212"/>
                <a:gd name="T10" fmla="*/ 0 w 94"/>
                <a:gd name="T11" fmla="*/ 170 h 212"/>
                <a:gd name="T12" fmla="*/ 47 w 94"/>
                <a:gd name="T13" fmla="*/ 212 h 212"/>
                <a:gd name="T14" fmla="*/ 94 w 94"/>
                <a:gd name="T15" fmla="*/ 170 h 212"/>
                <a:gd name="T16" fmla="*/ 94 w 94"/>
                <a:gd name="T17" fmla="*/ 85 h 212"/>
                <a:gd name="T18" fmla="*/ 52 w 94"/>
                <a:gd name="T19" fmla="*/ 43 h 212"/>
                <a:gd name="T20" fmla="*/ 86 w 94"/>
                <a:gd name="T21" fmla="*/ 170 h 212"/>
                <a:gd name="T22" fmla="*/ 47 w 94"/>
                <a:gd name="T23" fmla="*/ 204 h 212"/>
                <a:gd name="T24" fmla="*/ 8 w 94"/>
                <a:gd name="T25" fmla="*/ 170 h 212"/>
                <a:gd name="T26" fmla="*/ 8 w 94"/>
                <a:gd name="T27" fmla="*/ 85 h 212"/>
                <a:gd name="T28" fmla="*/ 47 w 94"/>
                <a:gd name="T29" fmla="*/ 51 h 212"/>
                <a:gd name="T30" fmla="*/ 86 w 94"/>
                <a:gd name="T31" fmla="*/ 85 h 212"/>
                <a:gd name="T32" fmla="*/ 86 w 94"/>
                <a:gd name="T33" fmla="*/ 17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4" h="212">
                  <a:moveTo>
                    <a:pt x="52" y="43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19" y="44"/>
                    <a:pt x="0" y="63"/>
                    <a:pt x="0" y="85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193"/>
                    <a:pt x="21" y="212"/>
                    <a:pt x="47" y="212"/>
                  </a:cubicBezTo>
                  <a:cubicBezTo>
                    <a:pt x="73" y="212"/>
                    <a:pt x="94" y="193"/>
                    <a:pt x="94" y="170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4" y="63"/>
                    <a:pt x="75" y="45"/>
                    <a:pt x="52" y="43"/>
                  </a:cubicBezTo>
                  <a:close/>
                  <a:moveTo>
                    <a:pt x="86" y="170"/>
                  </a:moveTo>
                  <a:cubicBezTo>
                    <a:pt x="86" y="189"/>
                    <a:pt x="68" y="204"/>
                    <a:pt x="47" y="204"/>
                  </a:cubicBezTo>
                  <a:cubicBezTo>
                    <a:pt x="25" y="204"/>
                    <a:pt x="8" y="189"/>
                    <a:pt x="8" y="170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8" y="66"/>
                    <a:pt x="25" y="51"/>
                    <a:pt x="47" y="51"/>
                  </a:cubicBezTo>
                  <a:cubicBezTo>
                    <a:pt x="68" y="51"/>
                    <a:pt x="86" y="66"/>
                    <a:pt x="86" y="85"/>
                  </a:cubicBezTo>
                  <a:lnTo>
                    <a:pt x="86" y="17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26"/>
            <p:cNvSpPr>
              <a:spLocks noChangeArrowheads="1"/>
            </p:cNvSpPr>
            <p:nvPr/>
          </p:nvSpPr>
          <p:spPr bwMode="auto">
            <a:xfrm>
              <a:off x="10474099" y="1972277"/>
              <a:ext cx="48874" cy="48874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1346200" y="3253296"/>
              <a:ext cx="203214" cy="255946"/>
            </a:xfrm>
            <a:custGeom>
              <a:avLst/>
              <a:gdLst>
                <a:gd name="T0" fmla="*/ 66 w 67"/>
                <a:gd name="T1" fmla="*/ 3 h 84"/>
                <a:gd name="T2" fmla="*/ 59 w 67"/>
                <a:gd name="T3" fmla="*/ 0 h 84"/>
                <a:gd name="T4" fmla="*/ 13 w 67"/>
                <a:gd name="T5" fmla="*/ 22 h 84"/>
                <a:gd name="T6" fmla="*/ 1 w 67"/>
                <a:gd name="T7" fmla="*/ 54 h 84"/>
                <a:gd name="T8" fmla="*/ 9 w 67"/>
                <a:gd name="T9" fmla="*/ 75 h 84"/>
                <a:gd name="T10" fmla="*/ 31 w 67"/>
                <a:gd name="T11" fmla="*/ 84 h 84"/>
                <a:gd name="T12" fmla="*/ 54 w 67"/>
                <a:gd name="T13" fmla="*/ 62 h 84"/>
                <a:gd name="T14" fmla="*/ 38 w 67"/>
                <a:gd name="T15" fmla="*/ 39 h 84"/>
                <a:gd name="T16" fmla="*/ 59 w 67"/>
                <a:gd name="T17" fmla="*/ 13 h 84"/>
                <a:gd name="T18" fmla="*/ 66 w 67"/>
                <a:gd name="T19" fmla="*/ 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" h="84">
                  <a:moveTo>
                    <a:pt x="66" y="3"/>
                  </a:moveTo>
                  <a:cubicBezTo>
                    <a:pt x="65" y="0"/>
                    <a:pt x="60" y="0"/>
                    <a:pt x="59" y="0"/>
                  </a:cubicBezTo>
                  <a:cubicBezTo>
                    <a:pt x="48" y="0"/>
                    <a:pt x="27" y="8"/>
                    <a:pt x="13" y="22"/>
                  </a:cubicBezTo>
                  <a:cubicBezTo>
                    <a:pt x="4" y="31"/>
                    <a:pt x="0" y="43"/>
                    <a:pt x="1" y="54"/>
                  </a:cubicBezTo>
                  <a:cubicBezTo>
                    <a:pt x="1" y="60"/>
                    <a:pt x="3" y="69"/>
                    <a:pt x="9" y="75"/>
                  </a:cubicBezTo>
                  <a:cubicBezTo>
                    <a:pt x="15" y="81"/>
                    <a:pt x="22" y="84"/>
                    <a:pt x="31" y="84"/>
                  </a:cubicBezTo>
                  <a:cubicBezTo>
                    <a:pt x="44" y="84"/>
                    <a:pt x="53" y="73"/>
                    <a:pt x="54" y="62"/>
                  </a:cubicBezTo>
                  <a:cubicBezTo>
                    <a:pt x="55" y="54"/>
                    <a:pt x="51" y="44"/>
                    <a:pt x="38" y="39"/>
                  </a:cubicBezTo>
                  <a:cubicBezTo>
                    <a:pt x="42" y="27"/>
                    <a:pt x="52" y="19"/>
                    <a:pt x="59" y="13"/>
                  </a:cubicBezTo>
                  <a:cubicBezTo>
                    <a:pt x="64" y="9"/>
                    <a:pt x="67" y="7"/>
                    <a:pt x="66" y="3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1540411" y="3253296"/>
              <a:ext cx="203214" cy="255946"/>
            </a:xfrm>
            <a:custGeom>
              <a:avLst/>
              <a:gdLst>
                <a:gd name="T0" fmla="*/ 66 w 67"/>
                <a:gd name="T1" fmla="*/ 3 h 84"/>
                <a:gd name="T2" fmla="*/ 59 w 67"/>
                <a:gd name="T3" fmla="*/ 0 h 84"/>
                <a:gd name="T4" fmla="*/ 13 w 67"/>
                <a:gd name="T5" fmla="*/ 22 h 84"/>
                <a:gd name="T6" fmla="*/ 1 w 67"/>
                <a:gd name="T7" fmla="*/ 54 h 84"/>
                <a:gd name="T8" fmla="*/ 9 w 67"/>
                <a:gd name="T9" fmla="*/ 75 h 84"/>
                <a:gd name="T10" fmla="*/ 31 w 67"/>
                <a:gd name="T11" fmla="*/ 84 h 84"/>
                <a:gd name="T12" fmla="*/ 54 w 67"/>
                <a:gd name="T13" fmla="*/ 62 h 84"/>
                <a:gd name="T14" fmla="*/ 38 w 67"/>
                <a:gd name="T15" fmla="*/ 39 h 84"/>
                <a:gd name="T16" fmla="*/ 59 w 67"/>
                <a:gd name="T17" fmla="*/ 13 h 84"/>
                <a:gd name="T18" fmla="*/ 66 w 67"/>
                <a:gd name="T19" fmla="*/ 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" h="84">
                  <a:moveTo>
                    <a:pt x="66" y="3"/>
                  </a:moveTo>
                  <a:cubicBezTo>
                    <a:pt x="65" y="0"/>
                    <a:pt x="60" y="0"/>
                    <a:pt x="59" y="0"/>
                  </a:cubicBezTo>
                  <a:cubicBezTo>
                    <a:pt x="48" y="0"/>
                    <a:pt x="27" y="8"/>
                    <a:pt x="13" y="22"/>
                  </a:cubicBezTo>
                  <a:cubicBezTo>
                    <a:pt x="4" y="31"/>
                    <a:pt x="0" y="43"/>
                    <a:pt x="1" y="54"/>
                  </a:cubicBezTo>
                  <a:cubicBezTo>
                    <a:pt x="1" y="60"/>
                    <a:pt x="3" y="69"/>
                    <a:pt x="9" y="75"/>
                  </a:cubicBezTo>
                  <a:cubicBezTo>
                    <a:pt x="15" y="81"/>
                    <a:pt x="22" y="84"/>
                    <a:pt x="31" y="84"/>
                  </a:cubicBezTo>
                  <a:cubicBezTo>
                    <a:pt x="44" y="84"/>
                    <a:pt x="53" y="73"/>
                    <a:pt x="54" y="62"/>
                  </a:cubicBezTo>
                  <a:cubicBezTo>
                    <a:pt x="55" y="54"/>
                    <a:pt x="51" y="44"/>
                    <a:pt x="38" y="39"/>
                  </a:cubicBezTo>
                  <a:cubicBezTo>
                    <a:pt x="42" y="27"/>
                    <a:pt x="52" y="19"/>
                    <a:pt x="59" y="13"/>
                  </a:cubicBezTo>
                  <a:cubicBezTo>
                    <a:pt x="64" y="9"/>
                    <a:pt x="67" y="7"/>
                    <a:pt x="66" y="3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1877385" y="3520818"/>
              <a:ext cx="158198" cy="194211"/>
            </a:xfrm>
            <a:custGeom>
              <a:avLst/>
              <a:gdLst>
                <a:gd name="T0" fmla="*/ 51 w 52"/>
                <a:gd name="T1" fmla="*/ 23 h 64"/>
                <a:gd name="T2" fmla="*/ 44 w 52"/>
                <a:gd name="T3" fmla="*/ 6 h 64"/>
                <a:gd name="T4" fmla="*/ 28 w 52"/>
                <a:gd name="T5" fmla="*/ 0 h 64"/>
                <a:gd name="T6" fmla="*/ 10 w 52"/>
                <a:gd name="T7" fmla="*/ 17 h 64"/>
                <a:gd name="T8" fmla="*/ 22 w 52"/>
                <a:gd name="T9" fmla="*/ 35 h 64"/>
                <a:gd name="T10" fmla="*/ 6 w 52"/>
                <a:gd name="T11" fmla="*/ 52 h 64"/>
                <a:gd name="T12" fmla="*/ 1 w 52"/>
                <a:gd name="T13" fmla="*/ 61 h 64"/>
                <a:gd name="T14" fmla="*/ 7 w 52"/>
                <a:gd name="T15" fmla="*/ 64 h 64"/>
                <a:gd name="T16" fmla="*/ 41 w 52"/>
                <a:gd name="T17" fmla="*/ 47 h 64"/>
                <a:gd name="T18" fmla="*/ 51 w 52"/>
                <a:gd name="T19" fmla="*/ 2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64">
                  <a:moveTo>
                    <a:pt x="51" y="23"/>
                  </a:moveTo>
                  <a:cubicBezTo>
                    <a:pt x="51" y="18"/>
                    <a:pt x="49" y="11"/>
                    <a:pt x="44" y="6"/>
                  </a:cubicBezTo>
                  <a:cubicBezTo>
                    <a:pt x="40" y="2"/>
                    <a:pt x="35" y="0"/>
                    <a:pt x="28" y="0"/>
                  </a:cubicBezTo>
                  <a:cubicBezTo>
                    <a:pt x="18" y="0"/>
                    <a:pt x="11" y="8"/>
                    <a:pt x="10" y="17"/>
                  </a:cubicBezTo>
                  <a:cubicBezTo>
                    <a:pt x="9" y="23"/>
                    <a:pt x="12" y="31"/>
                    <a:pt x="22" y="35"/>
                  </a:cubicBezTo>
                  <a:cubicBezTo>
                    <a:pt x="18" y="43"/>
                    <a:pt x="11" y="48"/>
                    <a:pt x="6" y="52"/>
                  </a:cubicBezTo>
                  <a:cubicBezTo>
                    <a:pt x="2" y="55"/>
                    <a:pt x="0" y="57"/>
                    <a:pt x="1" y="61"/>
                  </a:cubicBezTo>
                  <a:cubicBezTo>
                    <a:pt x="2" y="64"/>
                    <a:pt x="6" y="64"/>
                    <a:pt x="7" y="64"/>
                  </a:cubicBezTo>
                  <a:cubicBezTo>
                    <a:pt x="15" y="64"/>
                    <a:pt x="31" y="59"/>
                    <a:pt x="41" y="47"/>
                  </a:cubicBezTo>
                  <a:cubicBezTo>
                    <a:pt x="48" y="40"/>
                    <a:pt x="52" y="32"/>
                    <a:pt x="51" y="23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1732049" y="3520818"/>
              <a:ext cx="158198" cy="194211"/>
            </a:xfrm>
            <a:custGeom>
              <a:avLst/>
              <a:gdLst>
                <a:gd name="T0" fmla="*/ 52 w 52"/>
                <a:gd name="T1" fmla="*/ 23 h 64"/>
                <a:gd name="T2" fmla="*/ 45 w 52"/>
                <a:gd name="T3" fmla="*/ 6 h 64"/>
                <a:gd name="T4" fmla="*/ 29 w 52"/>
                <a:gd name="T5" fmla="*/ 0 h 64"/>
                <a:gd name="T6" fmla="*/ 10 w 52"/>
                <a:gd name="T7" fmla="*/ 17 h 64"/>
                <a:gd name="T8" fmla="*/ 22 w 52"/>
                <a:gd name="T9" fmla="*/ 35 h 64"/>
                <a:gd name="T10" fmla="*/ 7 w 52"/>
                <a:gd name="T11" fmla="*/ 52 h 64"/>
                <a:gd name="T12" fmla="*/ 2 w 52"/>
                <a:gd name="T13" fmla="*/ 61 h 64"/>
                <a:gd name="T14" fmla="*/ 8 w 52"/>
                <a:gd name="T15" fmla="*/ 64 h 64"/>
                <a:gd name="T16" fmla="*/ 42 w 52"/>
                <a:gd name="T17" fmla="*/ 47 h 64"/>
                <a:gd name="T18" fmla="*/ 52 w 52"/>
                <a:gd name="T19" fmla="*/ 2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64">
                  <a:moveTo>
                    <a:pt x="52" y="23"/>
                  </a:moveTo>
                  <a:cubicBezTo>
                    <a:pt x="52" y="18"/>
                    <a:pt x="50" y="11"/>
                    <a:pt x="45" y="6"/>
                  </a:cubicBezTo>
                  <a:cubicBezTo>
                    <a:pt x="41" y="2"/>
                    <a:pt x="35" y="0"/>
                    <a:pt x="29" y="0"/>
                  </a:cubicBezTo>
                  <a:cubicBezTo>
                    <a:pt x="18" y="0"/>
                    <a:pt x="11" y="8"/>
                    <a:pt x="10" y="17"/>
                  </a:cubicBezTo>
                  <a:cubicBezTo>
                    <a:pt x="10" y="23"/>
                    <a:pt x="13" y="31"/>
                    <a:pt x="22" y="35"/>
                  </a:cubicBezTo>
                  <a:cubicBezTo>
                    <a:pt x="19" y="43"/>
                    <a:pt x="12" y="48"/>
                    <a:pt x="7" y="52"/>
                  </a:cubicBezTo>
                  <a:cubicBezTo>
                    <a:pt x="3" y="55"/>
                    <a:pt x="0" y="57"/>
                    <a:pt x="2" y="61"/>
                  </a:cubicBezTo>
                  <a:cubicBezTo>
                    <a:pt x="3" y="64"/>
                    <a:pt x="6" y="64"/>
                    <a:pt x="8" y="64"/>
                  </a:cubicBezTo>
                  <a:cubicBezTo>
                    <a:pt x="15" y="64"/>
                    <a:pt x="31" y="59"/>
                    <a:pt x="42" y="47"/>
                  </a:cubicBezTo>
                  <a:cubicBezTo>
                    <a:pt x="49" y="40"/>
                    <a:pt x="52" y="32"/>
                    <a:pt x="52" y="23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1"/>
            <p:cNvSpPr>
              <a:spLocks noEditPoints="1"/>
            </p:cNvSpPr>
            <p:nvPr/>
          </p:nvSpPr>
          <p:spPr bwMode="auto">
            <a:xfrm>
              <a:off x="2860014" y="3146544"/>
              <a:ext cx="309965" cy="325399"/>
            </a:xfrm>
            <a:custGeom>
              <a:avLst/>
              <a:gdLst>
                <a:gd name="T0" fmla="*/ 98 w 102"/>
                <a:gd name="T1" fmla="*/ 0 h 107"/>
                <a:gd name="T2" fmla="*/ 4 w 102"/>
                <a:gd name="T3" fmla="*/ 0 h 107"/>
                <a:gd name="T4" fmla="*/ 0 w 102"/>
                <a:gd name="T5" fmla="*/ 4 h 107"/>
                <a:gd name="T6" fmla="*/ 0 w 102"/>
                <a:gd name="T7" fmla="*/ 103 h 107"/>
                <a:gd name="T8" fmla="*/ 4 w 102"/>
                <a:gd name="T9" fmla="*/ 107 h 107"/>
                <a:gd name="T10" fmla="*/ 98 w 102"/>
                <a:gd name="T11" fmla="*/ 107 h 107"/>
                <a:gd name="T12" fmla="*/ 102 w 102"/>
                <a:gd name="T13" fmla="*/ 103 h 107"/>
                <a:gd name="T14" fmla="*/ 102 w 102"/>
                <a:gd name="T15" fmla="*/ 4 h 107"/>
                <a:gd name="T16" fmla="*/ 98 w 102"/>
                <a:gd name="T17" fmla="*/ 0 h 107"/>
                <a:gd name="T18" fmla="*/ 94 w 102"/>
                <a:gd name="T19" fmla="*/ 99 h 107"/>
                <a:gd name="T20" fmla="*/ 8 w 102"/>
                <a:gd name="T21" fmla="*/ 99 h 107"/>
                <a:gd name="T22" fmla="*/ 8 w 102"/>
                <a:gd name="T23" fmla="*/ 8 h 107"/>
                <a:gd name="T24" fmla="*/ 94 w 102"/>
                <a:gd name="T25" fmla="*/ 8 h 107"/>
                <a:gd name="T26" fmla="*/ 94 w 102"/>
                <a:gd name="T27" fmla="*/ 9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" h="107">
                  <a:moveTo>
                    <a:pt x="98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5"/>
                    <a:pt x="2" y="107"/>
                    <a:pt x="4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100" y="107"/>
                    <a:pt x="102" y="105"/>
                    <a:pt x="102" y="103"/>
                  </a:cubicBezTo>
                  <a:cubicBezTo>
                    <a:pt x="102" y="4"/>
                    <a:pt x="102" y="4"/>
                    <a:pt x="102" y="4"/>
                  </a:cubicBezTo>
                  <a:cubicBezTo>
                    <a:pt x="102" y="2"/>
                    <a:pt x="100" y="0"/>
                    <a:pt x="98" y="0"/>
                  </a:cubicBezTo>
                  <a:close/>
                  <a:moveTo>
                    <a:pt x="94" y="99"/>
                  </a:moveTo>
                  <a:cubicBezTo>
                    <a:pt x="8" y="99"/>
                    <a:pt x="8" y="99"/>
                    <a:pt x="8" y="9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4" y="8"/>
                    <a:pt x="94" y="8"/>
                    <a:pt x="94" y="8"/>
                  </a:cubicBezTo>
                  <a:lnTo>
                    <a:pt x="94" y="99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2"/>
            <p:cNvSpPr>
              <a:spLocks noEditPoints="1"/>
            </p:cNvSpPr>
            <p:nvPr/>
          </p:nvSpPr>
          <p:spPr bwMode="auto">
            <a:xfrm>
              <a:off x="2860014" y="3511814"/>
              <a:ext cx="309965" cy="322827"/>
            </a:xfrm>
            <a:custGeom>
              <a:avLst/>
              <a:gdLst>
                <a:gd name="T0" fmla="*/ 98 w 102"/>
                <a:gd name="T1" fmla="*/ 0 h 106"/>
                <a:gd name="T2" fmla="*/ 4 w 102"/>
                <a:gd name="T3" fmla="*/ 0 h 106"/>
                <a:gd name="T4" fmla="*/ 0 w 102"/>
                <a:gd name="T5" fmla="*/ 4 h 106"/>
                <a:gd name="T6" fmla="*/ 0 w 102"/>
                <a:gd name="T7" fmla="*/ 102 h 106"/>
                <a:gd name="T8" fmla="*/ 4 w 102"/>
                <a:gd name="T9" fmla="*/ 106 h 106"/>
                <a:gd name="T10" fmla="*/ 98 w 102"/>
                <a:gd name="T11" fmla="*/ 106 h 106"/>
                <a:gd name="T12" fmla="*/ 102 w 102"/>
                <a:gd name="T13" fmla="*/ 102 h 106"/>
                <a:gd name="T14" fmla="*/ 102 w 102"/>
                <a:gd name="T15" fmla="*/ 4 h 106"/>
                <a:gd name="T16" fmla="*/ 98 w 102"/>
                <a:gd name="T17" fmla="*/ 0 h 106"/>
                <a:gd name="T18" fmla="*/ 94 w 102"/>
                <a:gd name="T19" fmla="*/ 98 h 106"/>
                <a:gd name="T20" fmla="*/ 8 w 102"/>
                <a:gd name="T21" fmla="*/ 98 h 106"/>
                <a:gd name="T22" fmla="*/ 8 w 102"/>
                <a:gd name="T23" fmla="*/ 8 h 106"/>
                <a:gd name="T24" fmla="*/ 94 w 102"/>
                <a:gd name="T25" fmla="*/ 8 h 106"/>
                <a:gd name="T26" fmla="*/ 94 w 102"/>
                <a:gd name="T27" fmla="*/ 9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" h="106">
                  <a:moveTo>
                    <a:pt x="98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4"/>
                    <a:pt x="2" y="106"/>
                    <a:pt x="4" y="106"/>
                  </a:cubicBezTo>
                  <a:cubicBezTo>
                    <a:pt x="98" y="106"/>
                    <a:pt x="98" y="106"/>
                    <a:pt x="98" y="106"/>
                  </a:cubicBezTo>
                  <a:cubicBezTo>
                    <a:pt x="100" y="106"/>
                    <a:pt x="102" y="104"/>
                    <a:pt x="102" y="102"/>
                  </a:cubicBezTo>
                  <a:cubicBezTo>
                    <a:pt x="102" y="4"/>
                    <a:pt x="102" y="4"/>
                    <a:pt x="102" y="4"/>
                  </a:cubicBezTo>
                  <a:cubicBezTo>
                    <a:pt x="102" y="2"/>
                    <a:pt x="100" y="0"/>
                    <a:pt x="98" y="0"/>
                  </a:cubicBezTo>
                  <a:close/>
                  <a:moveTo>
                    <a:pt x="94" y="98"/>
                  </a:moveTo>
                  <a:cubicBezTo>
                    <a:pt x="8" y="98"/>
                    <a:pt x="8" y="98"/>
                    <a:pt x="8" y="9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4" y="8"/>
                    <a:pt x="94" y="8"/>
                    <a:pt x="94" y="8"/>
                  </a:cubicBezTo>
                  <a:lnTo>
                    <a:pt x="94" y="98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3"/>
            <p:cNvSpPr>
              <a:spLocks noEditPoints="1"/>
            </p:cNvSpPr>
            <p:nvPr/>
          </p:nvSpPr>
          <p:spPr bwMode="auto">
            <a:xfrm>
              <a:off x="3207278" y="3511814"/>
              <a:ext cx="309965" cy="322827"/>
            </a:xfrm>
            <a:custGeom>
              <a:avLst/>
              <a:gdLst>
                <a:gd name="T0" fmla="*/ 98 w 102"/>
                <a:gd name="T1" fmla="*/ 0 h 106"/>
                <a:gd name="T2" fmla="*/ 4 w 102"/>
                <a:gd name="T3" fmla="*/ 0 h 106"/>
                <a:gd name="T4" fmla="*/ 0 w 102"/>
                <a:gd name="T5" fmla="*/ 4 h 106"/>
                <a:gd name="T6" fmla="*/ 0 w 102"/>
                <a:gd name="T7" fmla="*/ 102 h 106"/>
                <a:gd name="T8" fmla="*/ 4 w 102"/>
                <a:gd name="T9" fmla="*/ 106 h 106"/>
                <a:gd name="T10" fmla="*/ 98 w 102"/>
                <a:gd name="T11" fmla="*/ 106 h 106"/>
                <a:gd name="T12" fmla="*/ 102 w 102"/>
                <a:gd name="T13" fmla="*/ 102 h 106"/>
                <a:gd name="T14" fmla="*/ 102 w 102"/>
                <a:gd name="T15" fmla="*/ 4 h 106"/>
                <a:gd name="T16" fmla="*/ 98 w 102"/>
                <a:gd name="T17" fmla="*/ 0 h 106"/>
                <a:gd name="T18" fmla="*/ 94 w 102"/>
                <a:gd name="T19" fmla="*/ 98 h 106"/>
                <a:gd name="T20" fmla="*/ 8 w 102"/>
                <a:gd name="T21" fmla="*/ 98 h 106"/>
                <a:gd name="T22" fmla="*/ 8 w 102"/>
                <a:gd name="T23" fmla="*/ 8 h 106"/>
                <a:gd name="T24" fmla="*/ 94 w 102"/>
                <a:gd name="T25" fmla="*/ 8 h 106"/>
                <a:gd name="T26" fmla="*/ 94 w 102"/>
                <a:gd name="T27" fmla="*/ 9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" h="106">
                  <a:moveTo>
                    <a:pt x="98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4"/>
                    <a:pt x="2" y="106"/>
                    <a:pt x="4" y="106"/>
                  </a:cubicBezTo>
                  <a:cubicBezTo>
                    <a:pt x="98" y="106"/>
                    <a:pt x="98" y="106"/>
                    <a:pt x="98" y="106"/>
                  </a:cubicBezTo>
                  <a:cubicBezTo>
                    <a:pt x="100" y="106"/>
                    <a:pt x="102" y="104"/>
                    <a:pt x="102" y="102"/>
                  </a:cubicBezTo>
                  <a:cubicBezTo>
                    <a:pt x="102" y="4"/>
                    <a:pt x="102" y="4"/>
                    <a:pt x="102" y="4"/>
                  </a:cubicBezTo>
                  <a:cubicBezTo>
                    <a:pt x="102" y="2"/>
                    <a:pt x="100" y="0"/>
                    <a:pt x="98" y="0"/>
                  </a:cubicBezTo>
                  <a:close/>
                  <a:moveTo>
                    <a:pt x="94" y="98"/>
                  </a:moveTo>
                  <a:cubicBezTo>
                    <a:pt x="8" y="98"/>
                    <a:pt x="8" y="98"/>
                    <a:pt x="8" y="9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4" y="8"/>
                    <a:pt x="94" y="8"/>
                    <a:pt x="94" y="8"/>
                  </a:cubicBezTo>
                  <a:lnTo>
                    <a:pt x="94" y="98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4"/>
            <p:cNvSpPr>
              <a:spLocks noEditPoints="1"/>
            </p:cNvSpPr>
            <p:nvPr/>
          </p:nvSpPr>
          <p:spPr bwMode="auto">
            <a:xfrm>
              <a:off x="3207278" y="3146544"/>
              <a:ext cx="309965" cy="325399"/>
            </a:xfrm>
            <a:custGeom>
              <a:avLst/>
              <a:gdLst>
                <a:gd name="T0" fmla="*/ 98 w 102"/>
                <a:gd name="T1" fmla="*/ 0 h 107"/>
                <a:gd name="T2" fmla="*/ 4 w 102"/>
                <a:gd name="T3" fmla="*/ 0 h 107"/>
                <a:gd name="T4" fmla="*/ 0 w 102"/>
                <a:gd name="T5" fmla="*/ 4 h 107"/>
                <a:gd name="T6" fmla="*/ 0 w 102"/>
                <a:gd name="T7" fmla="*/ 103 h 107"/>
                <a:gd name="T8" fmla="*/ 4 w 102"/>
                <a:gd name="T9" fmla="*/ 107 h 107"/>
                <a:gd name="T10" fmla="*/ 98 w 102"/>
                <a:gd name="T11" fmla="*/ 107 h 107"/>
                <a:gd name="T12" fmla="*/ 102 w 102"/>
                <a:gd name="T13" fmla="*/ 103 h 107"/>
                <a:gd name="T14" fmla="*/ 102 w 102"/>
                <a:gd name="T15" fmla="*/ 4 h 107"/>
                <a:gd name="T16" fmla="*/ 98 w 102"/>
                <a:gd name="T17" fmla="*/ 0 h 107"/>
                <a:gd name="T18" fmla="*/ 94 w 102"/>
                <a:gd name="T19" fmla="*/ 99 h 107"/>
                <a:gd name="T20" fmla="*/ 8 w 102"/>
                <a:gd name="T21" fmla="*/ 99 h 107"/>
                <a:gd name="T22" fmla="*/ 8 w 102"/>
                <a:gd name="T23" fmla="*/ 8 h 107"/>
                <a:gd name="T24" fmla="*/ 94 w 102"/>
                <a:gd name="T25" fmla="*/ 8 h 107"/>
                <a:gd name="T26" fmla="*/ 94 w 102"/>
                <a:gd name="T27" fmla="*/ 9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" h="107">
                  <a:moveTo>
                    <a:pt x="98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5"/>
                    <a:pt x="2" y="107"/>
                    <a:pt x="4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100" y="107"/>
                    <a:pt x="102" y="105"/>
                    <a:pt x="102" y="103"/>
                  </a:cubicBezTo>
                  <a:cubicBezTo>
                    <a:pt x="102" y="4"/>
                    <a:pt x="102" y="4"/>
                    <a:pt x="102" y="4"/>
                  </a:cubicBezTo>
                  <a:cubicBezTo>
                    <a:pt x="102" y="2"/>
                    <a:pt x="100" y="0"/>
                    <a:pt x="98" y="0"/>
                  </a:cubicBezTo>
                  <a:close/>
                  <a:moveTo>
                    <a:pt x="94" y="99"/>
                  </a:moveTo>
                  <a:cubicBezTo>
                    <a:pt x="8" y="99"/>
                    <a:pt x="8" y="99"/>
                    <a:pt x="8" y="9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4" y="8"/>
                    <a:pt x="94" y="8"/>
                    <a:pt x="94" y="8"/>
                  </a:cubicBezTo>
                  <a:lnTo>
                    <a:pt x="94" y="99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5"/>
            <p:cNvSpPr>
              <a:spLocks noEditPoints="1"/>
            </p:cNvSpPr>
            <p:nvPr/>
          </p:nvSpPr>
          <p:spPr bwMode="auto">
            <a:xfrm>
              <a:off x="4292799" y="3231431"/>
              <a:ext cx="686811" cy="447585"/>
            </a:xfrm>
            <a:custGeom>
              <a:avLst/>
              <a:gdLst>
                <a:gd name="T0" fmla="*/ 202 w 226"/>
                <a:gd name="T1" fmla="*/ 0 h 147"/>
                <a:gd name="T2" fmla="*/ 56 w 226"/>
                <a:gd name="T3" fmla="*/ 0 h 147"/>
                <a:gd name="T4" fmla="*/ 1 w 226"/>
                <a:gd name="T5" fmla="*/ 71 h 147"/>
                <a:gd name="T6" fmla="*/ 1 w 226"/>
                <a:gd name="T7" fmla="*/ 76 h 147"/>
                <a:gd name="T8" fmla="*/ 56 w 226"/>
                <a:gd name="T9" fmla="*/ 147 h 147"/>
                <a:gd name="T10" fmla="*/ 202 w 226"/>
                <a:gd name="T11" fmla="*/ 147 h 147"/>
                <a:gd name="T12" fmla="*/ 226 w 226"/>
                <a:gd name="T13" fmla="*/ 123 h 147"/>
                <a:gd name="T14" fmla="*/ 226 w 226"/>
                <a:gd name="T15" fmla="*/ 24 h 147"/>
                <a:gd name="T16" fmla="*/ 202 w 226"/>
                <a:gd name="T17" fmla="*/ 0 h 147"/>
                <a:gd name="T18" fmla="*/ 218 w 226"/>
                <a:gd name="T19" fmla="*/ 123 h 147"/>
                <a:gd name="T20" fmla="*/ 202 w 226"/>
                <a:gd name="T21" fmla="*/ 139 h 147"/>
                <a:gd name="T22" fmla="*/ 57 w 226"/>
                <a:gd name="T23" fmla="*/ 139 h 147"/>
                <a:gd name="T24" fmla="*/ 9 w 226"/>
                <a:gd name="T25" fmla="*/ 74 h 147"/>
                <a:gd name="T26" fmla="*/ 57 w 226"/>
                <a:gd name="T27" fmla="*/ 8 h 147"/>
                <a:gd name="T28" fmla="*/ 202 w 226"/>
                <a:gd name="T29" fmla="*/ 8 h 147"/>
                <a:gd name="T30" fmla="*/ 218 w 226"/>
                <a:gd name="T31" fmla="*/ 24 h 147"/>
                <a:gd name="T32" fmla="*/ 218 w 226"/>
                <a:gd name="T33" fmla="*/ 1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6" h="147">
                  <a:moveTo>
                    <a:pt x="202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4" y="0"/>
                    <a:pt x="49" y="0"/>
                    <a:pt x="1" y="71"/>
                  </a:cubicBezTo>
                  <a:cubicBezTo>
                    <a:pt x="0" y="73"/>
                    <a:pt x="0" y="74"/>
                    <a:pt x="1" y="76"/>
                  </a:cubicBezTo>
                  <a:cubicBezTo>
                    <a:pt x="49" y="147"/>
                    <a:pt x="54" y="147"/>
                    <a:pt x="56" y="147"/>
                  </a:cubicBezTo>
                  <a:cubicBezTo>
                    <a:pt x="202" y="147"/>
                    <a:pt x="202" y="147"/>
                    <a:pt x="202" y="147"/>
                  </a:cubicBezTo>
                  <a:cubicBezTo>
                    <a:pt x="216" y="147"/>
                    <a:pt x="226" y="137"/>
                    <a:pt x="226" y="123"/>
                  </a:cubicBezTo>
                  <a:cubicBezTo>
                    <a:pt x="226" y="24"/>
                    <a:pt x="226" y="24"/>
                    <a:pt x="226" y="24"/>
                  </a:cubicBezTo>
                  <a:cubicBezTo>
                    <a:pt x="226" y="10"/>
                    <a:pt x="216" y="0"/>
                    <a:pt x="202" y="0"/>
                  </a:cubicBezTo>
                  <a:close/>
                  <a:moveTo>
                    <a:pt x="218" y="123"/>
                  </a:moveTo>
                  <a:cubicBezTo>
                    <a:pt x="218" y="132"/>
                    <a:pt x="211" y="139"/>
                    <a:pt x="202" y="139"/>
                  </a:cubicBezTo>
                  <a:cubicBezTo>
                    <a:pt x="57" y="139"/>
                    <a:pt x="57" y="139"/>
                    <a:pt x="57" y="139"/>
                  </a:cubicBezTo>
                  <a:cubicBezTo>
                    <a:pt x="52" y="135"/>
                    <a:pt x="29" y="104"/>
                    <a:pt x="9" y="74"/>
                  </a:cubicBezTo>
                  <a:cubicBezTo>
                    <a:pt x="29" y="44"/>
                    <a:pt x="52" y="12"/>
                    <a:pt x="57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11" y="8"/>
                    <a:pt x="218" y="15"/>
                    <a:pt x="218" y="24"/>
                  </a:cubicBezTo>
                  <a:lnTo>
                    <a:pt x="218" y="123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4584758" y="3344613"/>
              <a:ext cx="221220" cy="225079"/>
            </a:xfrm>
            <a:custGeom>
              <a:avLst/>
              <a:gdLst>
                <a:gd name="T0" fmla="*/ 158 w 172"/>
                <a:gd name="T1" fmla="*/ 0 h 175"/>
                <a:gd name="T2" fmla="*/ 85 w 172"/>
                <a:gd name="T3" fmla="*/ 75 h 175"/>
                <a:gd name="T4" fmla="*/ 11 w 172"/>
                <a:gd name="T5" fmla="*/ 0 h 175"/>
                <a:gd name="T6" fmla="*/ 0 w 172"/>
                <a:gd name="T7" fmla="*/ 14 h 175"/>
                <a:gd name="T8" fmla="*/ 73 w 172"/>
                <a:gd name="T9" fmla="*/ 87 h 175"/>
                <a:gd name="T10" fmla="*/ 0 w 172"/>
                <a:gd name="T11" fmla="*/ 161 h 175"/>
                <a:gd name="T12" fmla="*/ 11 w 172"/>
                <a:gd name="T13" fmla="*/ 175 h 175"/>
                <a:gd name="T14" fmla="*/ 85 w 172"/>
                <a:gd name="T15" fmla="*/ 101 h 175"/>
                <a:gd name="T16" fmla="*/ 158 w 172"/>
                <a:gd name="T17" fmla="*/ 175 h 175"/>
                <a:gd name="T18" fmla="*/ 172 w 172"/>
                <a:gd name="T19" fmla="*/ 161 h 175"/>
                <a:gd name="T20" fmla="*/ 99 w 172"/>
                <a:gd name="T21" fmla="*/ 87 h 175"/>
                <a:gd name="T22" fmla="*/ 172 w 172"/>
                <a:gd name="T23" fmla="*/ 14 h 175"/>
                <a:gd name="T24" fmla="*/ 158 w 172"/>
                <a:gd name="T2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2" h="175">
                  <a:moveTo>
                    <a:pt x="158" y="0"/>
                  </a:moveTo>
                  <a:lnTo>
                    <a:pt x="85" y="75"/>
                  </a:lnTo>
                  <a:lnTo>
                    <a:pt x="11" y="0"/>
                  </a:lnTo>
                  <a:lnTo>
                    <a:pt x="0" y="14"/>
                  </a:lnTo>
                  <a:lnTo>
                    <a:pt x="73" y="87"/>
                  </a:lnTo>
                  <a:lnTo>
                    <a:pt x="0" y="161"/>
                  </a:lnTo>
                  <a:lnTo>
                    <a:pt x="11" y="175"/>
                  </a:lnTo>
                  <a:lnTo>
                    <a:pt x="85" y="101"/>
                  </a:lnTo>
                  <a:lnTo>
                    <a:pt x="158" y="175"/>
                  </a:lnTo>
                  <a:lnTo>
                    <a:pt x="172" y="161"/>
                  </a:lnTo>
                  <a:lnTo>
                    <a:pt x="99" y="87"/>
                  </a:lnTo>
                  <a:lnTo>
                    <a:pt x="172" y="14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7"/>
            <p:cNvSpPr>
              <a:spLocks noEditPoints="1"/>
            </p:cNvSpPr>
            <p:nvPr/>
          </p:nvSpPr>
          <p:spPr bwMode="auto">
            <a:xfrm>
              <a:off x="5842626" y="3104101"/>
              <a:ext cx="536330" cy="706103"/>
            </a:xfrm>
            <a:custGeom>
              <a:avLst/>
              <a:gdLst>
                <a:gd name="T0" fmla="*/ 275 w 417"/>
                <a:gd name="T1" fmla="*/ 123 h 549"/>
                <a:gd name="T2" fmla="*/ 275 w 417"/>
                <a:gd name="T3" fmla="*/ 0 h 549"/>
                <a:gd name="T4" fmla="*/ 142 w 417"/>
                <a:gd name="T5" fmla="*/ 0 h 549"/>
                <a:gd name="T6" fmla="*/ 142 w 417"/>
                <a:gd name="T7" fmla="*/ 123 h 549"/>
                <a:gd name="T8" fmla="*/ 0 w 417"/>
                <a:gd name="T9" fmla="*/ 123 h 549"/>
                <a:gd name="T10" fmla="*/ 0 w 417"/>
                <a:gd name="T11" fmla="*/ 255 h 549"/>
                <a:gd name="T12" fmla="*/ 142 w 417"/>
                <a:gd name="T13" fmla="*/ 255 h 549"/>
                <a:gd name="T14" fmla="*/ 142 w 417"/>
                <a:gd name="T15" fmla="*/ 549 h 549"/>
                <a:gd name="T16" fmla="*/ 275 w 417"/>
                <a:gd name="T17" fmla="*/ 549 h 549"/>
                <a:gd name="T18" fmla="*/ 275 w 417"/>
                <a:gd name="T19" fmla="*/ 255 h 549"/>
                <a:gd name="T20" fmla="*/ 417 w 417"/>
                <a:gd name="T21" fmla="*/ 255 h 549"/>
                <a:gd name="T22" fmla="*/ 417 w 417"/>
                <a:gd name="T23" fmla="*/ 123 h 549"/>
                <a:gd name="T24" fmla="*/ 275 w 417"/>
                <a:gd name="T25" fmla="*/ 123 h 549"/>
                <a:gd name="T26" fmla="*/ 398 w 417"/>
                <a:gd name="T27" fmla="*/ 236 h 549"/>
                <a:gd name="T28" fmla="*/ 256 w 417"/>
                <a:gd name="T29" fmla="*/ 236 h 549"/>
                <a:gd name="T30" fmla="*/ 256 w 417"/>
                <a:gd name="T31" fmla="*/ 530 h 549"/>
                <a:gd name="T32" fmla="*/ 161 w 417"/>
                <a:gd name="T33" fmla="*/ 530 h 549"/>
                <a:gd name="T34" fmla="*/ 161 w 417"/>
                <a:gd name="T35" fmla="*/ 236 h 549"/>
                <a:gd name="T36" fmla="*/ 19 w 417"/>
                <a:gd name="T37" fmla="*/ 236 h 549"/>
                <a:gd name="T38" fmla="*/ 19 w 417"/>
                <a:gd name="T39" fmla="*/ 142 h 549"/>
                <a:gd name="T40" fmla="*/ 161 w 417"/>
                <a:gd name="T41" fmla="*/ 142 h 549"/>
                <a:gd name="T42" fmla="*/ 161 w 417"/>
                <a:gd name="T43" fmla="*/ 19 h 549"/>
                <a:gd name="T44" fmla="*/ 256 w 417"/>
                <a:gd name="T45" fmla="*/ 19 h 549"/>
                <a:gd name="T46" fmla="*/ 256 w 417"/>
                <a:gd name="T47" fmla="*/ 142 h 549"/>
                <a:gd name="T48" fmla="*/ 398 w 417"/>
                <a:gd name="T49" fmla="*/ 142 h 549"/>
                <a:gd name="T50" fmla="*/ 398 w 417"/>
                <a:gd name="T51" fmla="*/ 236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17" h="549">
                  <a:moveTo>
                    <a:pt x="275" y="123"/>
                  </a:moveTo>
                  <a:lnTo>
                    <a:pt x="275" y="0"/>
                  </a:lnTo>
                  <a:lnTo>
                    <a:pt x="142" y="0"/>
                  </a:lnTo>
                  <a:lnTo>
                    <a:pt x="142" y="123"/>
                  </a:lnTo>
                  <a:lnTo>
                    <a:pt x="0" y="123"/>
                  </a:lnTo>
                  <a:lnTo>
                    <a:pt x="0" y="255"/>
                  </a:lnTo>
                  <a:lnTo>
                    <a:pt x="142" y="255"/>
                  </a:lnTo>
                  <a:lnTo>
                    <a:pt x="142" y="549"/>
                  </a:lnTo>
                  <a:lnTo>
                    <a:pt x="275" y="549"/>
                  </a:lnTo>
                  <a:lnTo>
                    <a:pt x="275" y="255"/>
                  </a:lnTo>
                  <a:lnTo>
                    <a:pt x="417" y="255"/>
                  </a:lnTo>
                  <a:lnTo>
                    <a:pt x="417" y="123"/>
                  </a:lnTo>
                  <a:lnTo>
                    <a:pt x="275" y="123"/>
                  </a:lnTo>
                  <a:close/>
                  <a:moveTo>
                    <a:pt x="398" y="236"/>
                  </a:moveTo>
                  <a:lnTo>
                    <a:pt x="256" y="236"/>
                  </a:lnTo>
                  <a:lnTo>
                    <a:pt x="256" y="530"/>
                  </a:lnTo>
                  <a:lnTo>
                    <a:pt x="161" y="530"/>
                  </a:lnTo>
                  <a:lnTo>
                    <a:pt x="161" y="236"/>
                  </a:lnTo>
                  <a:lnTo>
                    <a:pt x="19" y="236"/>
                  </a:lnTo>
                  <a:lnTo>
                    <a:pt x="19" y="142"/>
                  </a:lnTo>
                  <a:lnTo>
                    <a:pt x="161" y="142"/>
                  </a:lnTo>
                  <a:lnTo>
                    <a:pt x="161" y="19"/>
                  </a:lnTo>
                  <a:lnTo>
                    <a:pt x="256" y="19"/>
                  </a:lnTo>
                  <a:lnTo>
                    <a:pt x="256" y="142"/>
                  </a:lnTo>
                  <a:lnTo>
                    <a:pt x="398" y="142"/>
                  </a:lnTo>
                  <a:lnTo>
                    <a:pt x="398" y="236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8"/>
            <p:cNvSpPr>
              <a:spLocks/>
            </p:cNvSpPr>
            <p:nvPr/>
          </p:nvSpPr>
          <p:spPr bwMode="auto">
            <a:xfrm>
              <a:off x="7297276" y="3131110"/>
              <a:ext cx="535044" cy="706103"/>
            </a:xfrm>
            <a:custGeom>
              <a:avLst/>
              <a:gdLst>
                <a:gd name="T0" fmla="*/ 274 w 416"/>
                <a:gd name="T1" fmla="*/ 123 h 549"/>
                <a:gd name="T2" fmla="*/ 274 w 416"/>
                <a:gd name="T3" fmla="*/ 0 h 549"/>
                <a:gd name="T4" fmla="*/ 142 w 416"/>
                <a:gd name="T5" fmla="*/ 0 h 549"/>
                <a:gd name="T6" fmla="*/ 142 w 416"/>
                <a:gd name="T7" fmla="*/ 123 h 549"/>
                <a:gd name="T8" fmla="*/ 0 w 416"/>
                <a:gd name="T9" fmla="*/ 123 h 549"/>
                <a:gd name="T10" fmla="*/ 0 w 416"/>
                <a:gd name="T11" fmla="*/ 256 h 549"/>
                <a:gd name="T12" fmla="*/ 142 w 416"/>
                <a:gd name="T13" fmla="*/ 256 h 549"/>
                <a:gd name="T14" fmla="*/ 142 w 416"/>
                <a:gd name="T15" fmla="*/ 549 h 549"/>
                <a:gd name="T16" fmla="*/ 274 w 416"/>
                <a:gd name="T17" fmla="*/ 549 h 549"/>
                <a:gd name="T18" fmla="*/ 274 w 416"/>
                <a:gd name="T19" fmla="*/ 256 h 549"/>
                <a:gd name="T20" fmla="*/ 416 w 416"/>
                <a:gd name="T21" fmla="*/ 256 h 549"/>
                <a:gd name="T22" fmla="*/ 416 w 416"/>
                <a:gd name="T23" fmla="*/ 123 h 549"/>
                <a:gd name="T24" fmla="*/ 274 w 416"/>
                <a:gd name="T25" fmla="*/ 123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6" h="549">
                  <a:moveTo>
                    <a:pt x="274" y="123"/>
                  </a:moveTo>
                  <a:lnTo>
                    <a:pt x="274" y="0"/>
                  </a:lnTo>
                  <a:lnTo>
                    <a:pt x="142" y="0"/>
                  </a:lnTo>
                  <a:lnTo>
                    <a:pt x="142" y="123"/>
                  </a:lnTo>
                  <a:lnTo>
                    <a:pt x="0" y="123"/>
                  </a:lnTo>
                  <a:lnTo>
                    <a:pt x="0" y="256"/>
                  </a:lnTo>
                  <a:lnTo>
                    <a:pt x="142" y="256"/>
                  </a:lnTo>
                  <a:lnTo>
                    <a:pt x="142" y="549"/>
                  </a:lnTo>
                  <a:lnTo>
                    <a:pt x="274" y="549"/>
                  </a:lnTo>
                  <a:lnTo>
                    <a:pt x="274" y="256"/>
                  </a:lnTo>
                  <a:lnTo>
                    <a:pt x="416" y="256"/>
                  </a:lnTo>
                  <a:lnTo>
                    <a:pt x="416" y="123"/>
                  </a:lnTo>
                  <a:lnTo>
                    <a:pt x="274" y="123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9"/>
            <p:cNvSpPr>
              <a:spLocks noEditPoints="1"/>
            </p:cNvSpPr>
            <p:nvPr/>
          </p:nvSpPr>
          <p:spPr bwMode="auto">
            <a:xfrm>
              <a:off x="8723631" y="3113104"/>
              <a:ext cx="613500" cy="706103"/>
            </a:xfrm>
            <a:custGeom>
              <a:avLst/>
              <a:gdLst>
                <a:gd name="T0" fmla="*/ 170 w 202"/>
                <a:gd name="T1" fmla="*/ 116 h 232"/>
                <a:gd name="T2" fmla="*/ 201 w 202"/>
                <a:gd name="T3" fmla="*/ 62 h 232"/>
                <a:gd name="T4" fmla="*/ 201 w 202"/>
                <a:gd name="T5" fmla="*/ 58 h 232"/>
                <a:gd name="T6" fmla="*/ 198 w 202"/>
                <a:gd name="T7" fmla="*/ 56 h 232"/>
                <a:gd name="T8" fmla="*/ 136 w 202"/>
                <a:gd name="T9" fmla="*/ 56 h 232"/>
                <a:gd name="T10" fmla="*/ 105 w 202"/>
                <a:gd name="T11" fmla="*/ 2 h 232"/>
                <a:gd name="T12" fmla="*/ 101 w 202"/>
                <a:gd name="T13" fmla="*/ 0 h 232"/>
                <a:gd name="T14" fmla="*/ 98 w 202"/>
                <a:gd name="T15" fmla="*/ 2 h 232"/>
                <a:gd name="T16" fmla="*/ 66 w 202"/>
                <a:gd name="T17" fmla="*/ 56 h 232"/>
                <a:gd name="T18" fmla="*/ 5 w 202"/>
                <a:gd name="T19" fmla="*/ 56 h 232"/>
                <a:gd name="T20" fmla="*/ 1 w 202"/>
                <a:gd name="T21" fmla="*/ 58 h 232"/>
                <a:gd name="T22" fmla="*/ 1 w 202"/>
                <a:gd name="T23" fmla="*/ 62 h 232"/>
                <a:gd name="T24" fmla="*/ 32 w 202"/>
                <a:gd name="T25" fmla="*/ 116 h 232"/>
                <a:gd name="T26" fmla="*/ 1 w 202"/>
                <a:gd name="T27" fmla="*/ 169 h 232"/>
                <a:gd name="T28" fmla="*/ 1 w 202"/>
                <a:gd name="T29" fmla="*/ 173 h 232"/>
                <a:gd name="T30" fmla="*/ 5 w 202"/>
                <a:gd name="T31" fmla="*/ 175 h 232"/>
                <a:gd name="T32" fmla="*/ 66 w 202"/>
                <a:gd name="T33" fmla="*/ 175 h 232"/>
                <a:gd name="T34" fmla="*/ 98 w 202"/>
                <a:gd name="T35" fmla="*/ 230 h 232"/>
                <a:gd name="T36" fmla="*/ 101 w 202"/>
                <a:gd name="T37" fmla="*/ 232 h 232"/>
                <a:gd name="T38" fmla="*/ 105 w 202"/>
                <a:gd name="T39" fmla="*/ 230 h 232"/>
                <a:gd name="T40" fmla="*/ 136 w 202"/>
                <a:gd name="T41" fmla="*/ 175 h 232"/>
                <a:gd name="T42" fmla="*/ 198 w 202"/>
                <a:gd name="T43" fmla="*/ 175 h 232"/>
                <a:gd name="T44" fmla="*/ 201 w 202"/>
                <a:gd name="T45" fmla="*/ 173 h 232"/>
                <a:gd name="T46" fmla="*/ 201 w 202"/>
                <a:gd name="T47" fmla="*/ 169 h 232"/>
                <a:gd name="T48" fmla="*/ 170 w 202"/>
                <a:gd name="T49" fmla="*/ 116 h 232"/>
                <a:gd name="T50" fmla="*/ 191 w 202"/>
                <a:gd name="T51" fmla="*/ 64 h 232"/>
                <a:gd name="T52" fmla="*/ 166 w 202"/>
                <a:gd name="T53" fmla="*/ 108 h 232"/>
                <a:gd name="T54" fmla="*/ 141 w 202"/>
                <a:gd name="T55" fmla="*/ 64 h 232"/>
                <a:gd name="T56" fmla="*/ 191 w 202"/>
                <a:gd name="T57" fmla="*/ 64 h 232"/>
                <a:gd name="T58" fmla="*/ 161 w 202"/>
                <a:gd name="T59" fmla="*/ 116 h 232"/>
                <a:gd name="T60" fmla="*/ 131 w 202"/>
                <a:gd name="T61" fmla="*/ 167 h 232"/>
                <a:gd name="T62" fmla="*/ 71 w 202"/>
                <a:gd name="T63" fmla="*/ 167 h 232"/>
                <a:gd name="T64" fmla="*/ 41 w 202"/>
                <a:gd name="T65" fmla="*/ 116 h 232"/>
                <a:gd name="T66" fmla="*/ 71 w 202"/>
                <a:gd name="T67" fmla="*/ 64 h 232"/>
                <a:gd name="T68" fmla="*/ 131 w 202"/>
                <a:gd name="T69" fmla="*/ 64 h 232"/>
                <a:gd name="T70" fmla="*/ 161 w 202"/>
                <a:gd name="T71" fmla="*/ 116 h 232"/>
                <a:gd name="T72" fmla="*/ 101 w 202"/>
                <a:gd name="T73" fmla="*/ 12 h 232"/>
                <a:gd name="T74" fmla="*/ 127 w 202"/>
                <a:gd name="T75" fmla="*/ 56 h 232"/>
                <a:gd name="T76" fmla="*/ 76 w 202"/>
                <a:gd name="T77" fmla="*/ 56 h 232"/>
                <a:gd name="T78" fmla="*/ 101 w 202"/>
                <a:gd name="T79" fmla="*/ 12 h 232"/>
                <a:gd name="T80" fmla="*/ 11 w 202"/>
                <a:gd name="T81" fmla="*/ 64 h 232"/>
                <a:gd name="T82" fmla="*/ 62 w 202"/>
                <a:gd name="T83" fmla="*/ 64 h 232"/>
                <a:gd name="T84" fmla="*/ 37 w 202"/>
                <a:gd name="T85" fmla="*/ 108 h 232"/>
                <a:gd name="T86" fmla="*/ 11 w 202"/>
                <a:gd name="T87" fmla="*/ 64 h 232"/>
                <a:gd name="T88" fmla="*/ 11 w 202"/>
                <a:gd name="T89" fmla="*/ 167 h 232"/>
                <a:gd name="T90" fmla="*/ 37 w 202"/>
                <a:gd name="T91" fmla="*/ 124 h 232"/>
                <a:gd name="T92" fmla="*/ 62 w 202"/>
                <a:gd name="T93" fmla="*/ 167 h 232"/>
                <a:gd name="T94" fmla="*/ 11 w 202"/>
                <a:gd name="T95" fmla="*/ 167 h 232"/>
                <a:gd name="T96" fmla="*/ 101 w 202"/>
                <a:gd name="T97" fmla="*/ 220 h 232"/>
                <a:gd name="T98" fmla="*/ 76 w 202"/>
                <a:gd name="T99" fmla="*/ 175 h 232"/>
                <a:gd name="T100" fmla="*/ 127 w 202"/>
                <a:gd name="T101" fmla="*/ 175 h 232"/>
                <a:gd name="T102" fmla="*/ 101 w 202"/>
                <a:gd name="T103" fmla="*/ 220 h 232"/>
                <a:gd name="T104" fmla="*/ 141 w 202"/>
                <a:gd name="T105" fmla="*/ 167 h 232"/>
                <a:gd name="T106" fmla="*/ 166 w 202"/>
                <a:gd name="T107" fmla="*/ 124 h 232"/>
                <a:gd name="T108" fmla="*/ 191 w 202"/>
                <a:gd name="T109" fmla="*/ 167 h 232"/>
                <a:gd name="T110" fmla="*/ 141 w 202"/>
                <a:gd name="T111" fmla="*/ 167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2" h="232">
                  <a:moveTo>
                    <a:pt x="170" y="116"/>
                  </a:moveTo>
                  <a:cubicBezTo>
                    <a:pt x="201" y="62"/>
                    <a:pt x="201" y="62"/>
                    <a:pt x="201" y="62"/>
                  </a:cubicBezTo>
                  <a:cubicBezTo>
                    <a:pt x="202" y="61"/>
                    <a:pt x="202" y="59"/>
                    <a:pt x="201" y="58"/>
                  </a:cubicBezTo>
                  <a:cubicBezTo>
                    <a:pt x="201" y="57"/>
                    <a:pt x="199" y="56"/>
                    <a:pt x="198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4" y="0"/>
                    <a:pt x="103" y="0"/>
                    <a:pt x="101" y="0"/>
                  </a:cubicBezTo>
                  <a:cubicBezTo>
                    <a:pt x="100" y="0"/>
                    <a:pt x="98" y="0"/>
                    <a:pt x="98" y="2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3" y="56"/>
                    <a:pt x="2" y="57"/>
                    <a:pt x="1" y="58"/>
                  </a:cubicBezTo>
                  <a:cubicBezTo>
                    <a:pt x="0" y="59"/>
                    <a:pt x="0" y="61"/>
                    <a:pt x="1" y="62"/>
                  </a:cubicBezTo>
                  <a:cubicBezTo>
                    <a:pt x="32" y="116"/>
                    <a:pt x="32" y="116"/>
                    <a:pt x="32" y="116"/>
                  </a:cubicBezTo>
                  <a:cubicBezTo>
                    <a:pt x="1" y="169"/>
                    <a:pt x="1" y="169"/>
                    <a:pt x="1" y="169"/>
                  </a:cubicBezTo>
                  <a:cubicBezTo>
                    <a:pt x="0" y="170"/>
                    <a:pt x="0" y="172"/>
                    <a:pt x="1" y="173"/>
                  </a:cubicBezTo>
                  <a:cubicBezTo>
                    <a:pt x="2" y="174"/>
                    <a:pt x="3" y="175"/>
                    <a:pt x="5" y="175"/>
                  </a:cubicBezTo>
                  <a:cubicBezTo>
                    <a:pt x="66" y="175"/>
                    <a:pt x="66" y="175"/>
                    <a:pt x="66" y="175"/>
                  </a:cubicBezTo>
                  <a:cubicBezTo>
                    <a:pt x="98" y="230"/>
                    <a:pt x="98" y="230"/>
                    <a:pt x="98" y="230"/>
                  </a:cubicBezTo>
                  <a:cubicBezTo>
                    <a:pt x="98" y="231"/>
                    <a:pt x="100" y="232"/>
                    <a:pt x="101" y="232"/>
                  </a:cubicBezTo>
                  <a:cubicBezTo>
                    <a:pt x="103" y="232"/>
                    <a:pt x="104" y="231"/>
                    <a:pt x="105" y="230"/>
                  </a:cubicBezTo>
                  <a:cubicBezTo>
                    <a:pt x="136" y="175"/>
                    <a:pt x="136" y="175"/>
                    <a:pt x="136" y="175"/>
                  </a:cubicBezTo>
                  <a:cubicBezTo>
                    <a:pt x="198" y="175"/>
                    <a:pt x="198" y="175"/>
                    <a:pt x="198" y="175"/>
                  </a:cubicBezTo>
                  <a:cubicBezTo>
                    <a:pt x="199" y="175"/>
                    <a:pt x="201" y="174"/>
                    <a:pt x="201" y="173"/>
                  </a:cubicBezTo>
                  <a:cubicBezTo>
                    <a:pt x="202" y="172"/>
                    <a:pt x="202" y="170"/>
                    <a:pt x="201" y="169"/>
                  </a:cubicBezTo>
                  <a:lnTo>
                    <a:pt x="170" y="116"/>
                  </a:lnTo>
                  <a:close/>
                  <a:moveTo>
                    <a:pt x="191" y="64"/>
                  </a:moveTo>
                  <a:cubicBezTo>
                    <a:pt x="166" y="108"/>
                    <a:pt x="166" y="108"/>
                    <a:pt x="166" y="108"/>
                  </a:cubicBezTo>
                  <a:cubicBezTo>
                    <a:pt x="141" y="64"/>
                    <a:pt x="141" y="64"/>
                    <a:pt x="141" y="64"/>
                  </a:cubicBezTo>
                  <a:lnTo>
                    <a:pt x="191" y="64"/>
                  </a:lnTo>
                  <a:close/>
                  <a:moveTo>
                    <a:pt x="161" y="116"/>
                  </a:moveTo>
                  <a:cubicBezTo>
                    <a:pt x="131" y="167"/>
                    <a:pt x="131" y="167"/>
                    <a:pt x="131" y="167"/>
                  </a:cubicBezTo>
                  <a:cubicBezTo>
                    <a:pt x="71" y="167"/>
                    <a:pt x="71" y="167"/>
                    <a:pt x="71" y="167"/>
                  </a:cubicBezTo>
                  <a:cubicBezTo>
                    <a:pt x="41" y="116"/>
                    <a:pt x="41" y="116"/>
                    <a:pt x="41" y="116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131" y="64"/>
                    <a:pt x="131" y="64"/>
                    <a:pt x="131" y="64"/>
                  </a:cubicBezTo>
                  <a:lnTo>
                    <a:pt x="161" y="116"/>
                  </a:lnTo>
                  <a:close/>
                  <a:moveTo>
                    <a:pt x="101" y="12"/>
                  </a:moveTo>
                  <a:cubicBezTo>
                    <a:pt x="127" y="56"/>
                    <a:pt x="127" y="56"/>
                    <a:pt x="127" y="56"/>
                  </a:cubicBezTo>
                  <a:cubicBezTo>
                    <a:pt x="76" y="56"/>
                    <a:pt x="76" y="56"/>
                    <a:pt x="76" y="56"/>
                  </a:cubicBezTo>
                  <a:lnTo>
                    <a:pt x="101" y="12"/>
                  </a:lnTo>
                  <a:close/>
                  <a:moveTo>
                    <a:pt x="11" y="64"/>
                  </a:moveTo>
                  <a:cubicBezTo>
                    <a:pt x="62" y="64"/>
                    <a:pt x="62" y="64"/>
                    <a:pt x="62" y="64"/>
                  </a:cubicBezTo>
                  <a:cubicBezTo>
                    <a:pt x="37" y="108"/>
                    <a:pt x="37" y="108"/>
                    <a:pt x="37" y="108"/>
                  </a:cubicBezTo>
                  <a:lnTo>
                    <a:pt x="11" y="64"/>
                  </a:lnTo>
                  <a:close/>
                  <a:moveTo>
                    <a:pt x="11" y="167"/>
                  </a:moveTo>
                  <a:cubicBezTo>
                    <a:pt x="37" y="124"/>
                    <a:pt x="37" y="124"/>
                    <a:pt x="37" y="124"/>
                  </a:cubicBezTo>
                  <a:cubicBezTo>
                    <a:pt x="62" y="167"/>
                    <a:pt x="62" y="167"/>
                    <a:pt x="62" y="167"/>
                  </a:cubicBezTo>
                  <a:lnTo>
                    <a:pt x="11" y="167"/>
                  </a:lnTo>
                  <a:close/>
                  <a:moveTo>
                    <a:pt x="101" y="220"/>
                  </a:moveTo>
                  <a:cubicBezTo>
                    <a:pt x="76" y="175"/>
                    <a:pt x="76" y="175"/>
                    <a:pt x="76" y="175"/>
                  </a:cubicBezTo>
                  <a:cubicBezTo>
                    <a:pt x="127" y="175"/>
                    <a:pt x="127" y="175"/>
                    <a:pt x="127" y="175"/>
                  </a:cubicBezTo>
                  <a:lnTo>
                    <a:pt x="101" y="220"/>
                  </a:lnTo>
                  <a:close/>
                  <a:moveTo>
                    <a:pt x="141" y="167"/>
                  </a:moveTo>
                  <a:cubicBezTo>
                    <a:pt x="166" y="124"/>
                    <a:pt x="166" y="124"/>
                    <a:pt x="166" y="124"/>
                  </a:cubicBezTo>
                  <a:cubicBezTo>
                    <a:pt x="191" y="167"/>
                    <a:pt x="191" y="167"/>
                    <a:pt x="191" y="167"/>
                  </a:cubicBezTo>
                  <a:lnTo>
                    <a:pt x="141" y="167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0"/>
            <p:cNvSpPr>
              <a:spLocks noEditPoints="1"/>
            </p:cNvSpPr>
            <p:nvPr/>
          </p:nvSpPr>
          <p:spPr bwMode="auto">
            <a:xfrm>
              <a:off x="10152558" y="3122107"/>
              <a:ext cx="693242" cy="688097"/>
            </a:xfrm>
            <a:custGeom>
              <a:avLst/>
              <a:gdLst>
                <a:gd name="T0" fmla="*/ 204 w 228"/>
                <a:gd name="T1" fmla="*/ 0 h 226"/>
                <a:gd name="T2" fmla="*/ 24 w 228"/>
                <a:gd name="T3" fmla="*/ 0 h 226"/>
                <a:gd name="T4" fmla="*/ 0 w 228"/>
                <a:gd name="T5" fmla="*/ 24 h 226"/>
                <a:gd name="T6" fmla="*/ 0 w 228"/>
                <a:gd name="T7" fmla="*/ 155 h 226"/>
                <a:gd name="T8" fmla="*/ 24 w 228"/>
                <a:gd name="T9" fmla="*/ 179 h 226"/>
                <a:gd name="T10" fmla="*/ 141 w 228"/>
                <a:gd name="T11" fmla="*/ 179 h 226"/>
                <a:gd name="T12" fmla="*/ 136 w 228"/>
                <a:gd name="T13" fmla="*/ 221 h 226"/>
                <a:gd name="T14" fmla="*/ 139 w 228"/>
                <a:gd name="T15" fmla="*/ 225 h 226"/>
                <a:gd name="T16" fmla="*/ 140 w 228"/>
                <a:gd name="T17" fmla="*/ 226 h 226"/>
                <a:gd name="T18" fmla="*/ 143 w 228"/>
                <a:gd name="T19" fmla="*/ 224 h 226"/>
                <a:gd name="T20" fmla="*/ 186 w 228"/>
                <a:gd name="T21" fmla="*/ 179 h 226"/>
                <a:gd name="T22" fmla="*/ 204 w 228"/>
                <a:gd name="T23" fmla="*/ 179 h 226"/>
                <a:gd name="T24" fmla="*/ 228 w 228"/>
                <a:gd name="T25" fmla="*/ 155 h 226"/>
                <a:gd name="T26" fmla="*/ 228 w 228"/>
                <a:gd name="T27" fmla="*/ 24 h 226"/>
                <a:gd name="T28" fmla="*/ 204 w 228"/>
                <a:gd name="T29" fmla="*/ 0 h 226"/>
                <a:gd name="T30" fmla="*/ 220 w 228"/>
                <a:gd name="T31" fmla="*/ 155 h 226"/>
                <a:gd name="T32" fmla="*/ 204 w 228"/>
                <a:gd name="T33" fmla="*/ 171 h 226"/>
                <a:gd name="T34" fmla="*/ 184 w 228"/>
                <a:gd name="T35" fmla="*/ 171 h 226"/>
                <a:gd name="T36" fmla="*/ 181 w 228"/>
                <a:gd name="T37" fmla="*/ 173 h 226"/>
                <a:gd name="T38" fmla="*/ 146 w 228"/>
                <a:gd name="T39" fmla="*/ 210 h 226"/>
                <a:gd name="T40" fmla="*/ 150 w 228"/>
                <a:gd name="T41" fmla="*/ 176 h 226"/>
                <a:gd name="T42" fmla="*/ 149 w 228"/>
                <a:gd name="T43" fmla="*/ 173 h 226"/>
                <a:gd name="T44" fmla="*/ 146 w 228"/>
                <a:gd name="T45" fmla="*/ 171 h 226"/>
                <a:gd name="T46" fmla="*/ 24 w 228"/>
                <a:gd name="T47" fmla="*/ 171 h 226"/>
                <a:gd name="T48" fmla="*/ 8 w 228"/>
                <a:gd name="T49" fmla="*/ 155 h 226"/>
                <a:gd name="T50" fmla="*/ 8 w 228"/>
                <a:gd name="T51" fmla="*/ 24 h 226"/>
                <a:gd name="T52" fmla="*/ 24 w 228"/>
                <a:gd name="T53" fmla="*/ 8 h 226"/>
                <a:gd name="T54" fmla="*/ 204 w 228"/>
                <a:gd name="T55" fmla="*/ 8 h 226"/>
                <a:gd name="T56" fmla="*/ 220 w 228"/>
                <a:gd name="T57" fmla="*/ 24 h 226"/>
                <a:gd name="T58" fmla="*/ 220 w 228"/>
                <a:gd name="T59" fmla="*/ 155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8" h="226">
                  <a:moveTo>
                    <a:pt x="20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4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169"/>
                    <a:pt x="11" y="179"/>
                    <a:pt x="24" y="179"/>
                  </a:cubicBezTo>
                  <a:cubicBezTo>
                    <a:pt x="141" y="179"/>
                    <a:pt x="141" y="179"/>
                    <a:pt x="141" y="179"/>
                  </a:cubicBezTo>
                  <a:cubicBezTo>
                    <a:pt x="136" y="221"/>
                    <a:pt x="136" y="221"/>
                    <a:pt x="136" y="221"/>
                  </a:cubicBezTo>
                  <a:cubicBezTo>
                    <a:pt x="136" y="223"/>
                    <a:pt x="137" y="225"/>
                    <a:pt x="139" y="225"/>
                  </a:cubicBezTo>
                  <a:cubicBezTo>
                    <a:pt x="139" y="226"/>
                    <a:pt x="140" y="226"/>
                    <a:pt x="140" y="226"/>
                  </a:cubicBezTo>
                  <a:cubicBezTo>
                    <a:pt x="141" y="226"/>
                    <a:pt x="143" y="225"/>
                    <a:pt x="143" y="224"/>
                  </a:cubicBezTo>
                  <a:cubicBezTo>
                    <a:pt x="186" y="179"/>
                    <a:pt x="186" y="179"/>
                    <a:pt x="186" y="179"/>
                  </a:cubicBezTo>
                  <a:cubicBezTo>
                    <a:pt x="204" y="179"/>
                    <a:pt x="204" y="179"/>
                    <a:pt x="204" y="179"/>
                  </a:cubicBezTo>
                  <a:cubicBezTo>
                    <a:pt x="217" y="179"/>
                    <a:pt x="228" y="169"/>
                    <a:pt x="228" y="155"/>
                  </a:cubicBezTo>
                  <a:cubicBezTo>
                    <a:pt x="228" y="24"/>
                    <a:pt x="228" y="24"/>
                    <a:pt x="228" y="24"/>
                  </a:cubicBezTo>
                  <a:cubicBezTo>
                    <a:pt x="228" y="10"/>
                    <a:pt x="217" y="0"/>
                    <a:pt x="204" y="0"/>
                  </a:cubicBezTo>
                  <a:close/>
                  <a:moveTo>
                    <a:pt x="220" y="155"/>
                  </a:moveTo>
                  <a:cubicBezTo>
                    <a:pt x="220" y="164"/>
                    <a:pt x="212" y="171"/>
                    <a:pt x="204" y="171"/>
                  </a:cubicBezTo>
                  <a:cubicBezTo>
                    <a:pt x="184" y="171"/>
                    <a:pt x="184" y="171"/>
                    <a:pt x="184" y="171"/>
                  </a:cubicBezTo>
                  <a:cubicBezTo>
                    <a:pt x="183" y="171"/>
                    <a:pt x="182" y="172"/>
                    <a:pt x="181" y="173"/>
                  </a:cubicBezTo>
                  <a:cubicBezTo>
                    <a:pt x="146" y="210"/>
                    <a:pt x="146" y="210"/>
                    <a:pt x="146" y="210"/>
                  </a:cubicBezTo>
                  <a:cubicBezTo>
                    <a:pt x="150" y="176"/>
                    <a:pt x="150" y="176"/>
                    <a:pt x="150" y="176"/>
                  </a:cubicBezTo>
                  <a:cubicBezTo>
                    <a:pt x="150" y="175"/>
                    <a:pt x="149" y="174"/>
                    <a:pt x="149" y="173"/>
                  </a:cubicBezTo>
                  <a:cubicBezTo>
                    <a:pt x="148" y="172"/>
                    <a:pt x="147" y="171"/>
                    <a:pt x="146" y="171"/>
                  </a:cubicBezTo>
                  <a:cubicBezTo>
                    <a:pt x="24" y="171"/>
                    <a:pt x="24" y="171"/>
                    <a:pt x="24" y="171"/>
                  </a:cubicBezTo>
                  <a:cubicBezTo>
                    <a:pt x="15" y="171"/>
                    <a:pt x="8" y="164"/>
                    <a:pt x="8" y="155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5"/>
                    <a:pt x="15" y="8"/>
                    <a:pt x="24" y="8"/>
                  </a:cubicBezTo>
                  <a:cubicBezTo>
                    <a:pt x="204" y="8"/>
                    <a:pt x="204" y="8"/>
                    <a:pt x="204" y="8"/>
                  </a:cubicBezTo>
                  <a:cubicBezTo>
                    <a:pt x="212" y="8"/>
                    <a:pt x="220" y="15"/>
                    <a:pt x="220" y="24"/>
                  </a:cubicBezTo>
                  <a:lnTo>
                    <a:pt x="220" y="155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1369351" y="4576757"/>
              <a:ext cx="694528" cy="686811"/>
            </a:xfrm>
            <a:custGeom>
              <a:avLst/>
              <a:gdLst>
                <a:gd name="T0" fmla="*/ 204 w 228"/>
                <a:gd name="T1" fmla="*/ 0 h 226"/>
                <a:gd name="T2" fmla="*/ 24 w 228"/>
                <a:gd name="T3" fmla="*/ 0 h 226"/>
                <a:gd name="T4" fmla="*/ 0 w 228"/>
                <a:gd name="T5" fmla="*/ 24 h 226"/>
                <a:gd name="T6" fmla="*/ 0 w 228"/>
                <a:gd name="T7" fmla="*/ 156 h 226"/>
                <a:gd name="T8" fmla="*/ 24 w 228"/>
                <a:gd name="T9" fmla="*/ 180 h 226"/>
                <a:gd name="T10" fmla="*/ 141 w 228"/>
                <a:gd name="T11" fmla="*/ 180 h 226"/>
                <a:gd name="T12" fmla="*/ 136 w 228"/>
                <a:gd name="T13" fmla="*/ 222 h 226"/>
                <a:gd name="T14" fmla="*/ 139 w 228"/>
                <a:gd name="T15" fmla="*/ 226 h 226"/>
                <a:gd name="T16" fmla="*/ 140 w 228"/>
                <a:gd name="T17" fmla="*/ 226 h 226"/>
                <a:gd name="T18" fmla="*/ 143 w 228"/>
                <a:gd name="T19" fmla="*/ 225 h 226"/>
                <a:gd name="T20" fmla="*/ 186 w 228"/>
                <a:gd name="T21" fmla="*/ 180 h 226"/>
                <a:gd name="T22" fmla="*/ 204 w 228"/>
                <a:gd name="T23" fmla="*/ 180 h 226"/>
                <a:gd name="T24" fmla="*/ 228 w 228"/>
                <a:gd name="T25" fmla="*/ 156 h 226"/>
                <a:gd name="T26" fmla="*/ 228 w 228"/>
                <a:gd name="T27" fmla="*/ 24 h 226"/>
                <a:gd name="T28" fmla="*/ 204 w 228"/>
                <a:gd name="T29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8" h="226">
                  <a:moveTo>
                    <a:pt x="20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69"/>
                    <a:pt x="11" y="180"/>
                    <a:pt x="24" y="180"/>
                  </a:cubicBezTo>
                  <a:cubicBezTo>
                    <a:pt x="141" y="180"/>
                    <a:pt x="141" y="180"/>
                    <a:pt x="141" y="180"/>
                  </a:cubicBezTo>
                  <a:cubicBezTo>
                    <a:pt x="136" y="222"/>
                    <a:pt x="136" y="222"/>
                    <a:pt x="136" y="222"/>
                  </a:cubicBezTo>
                  <a:cubicBezTo>
                    <a:pt x="136" y="224"/>
                    <a:pt x="137" y="225"/>
                    <a:pt x="139" y="226"/>
                  </a:cubicBezTo>
                  <a:cubicBezTo>
                    <a:pt x="139" y="226"/>
                    <a:pt x="140" y="226"/>
                    <a:pt x="140" y="226"/>
                  </a:cubicBezTo>
                  <a:cubicBezTo>
                    <a:pt x="141" y="226"/>
                    <a:pt x="143" y="226"/>
                    <a:pt x="143" y="225"/>
                  </a:cubicBezTo>
                  <a:cubicBezTo>
                    <a:pt x="186" y="180"/>
                    <a:pt x="186" y="180"/>
                    <a:pt x="186" y="180"/>
                  </a:cubicBezTo>
                  <a:cubicBezTo>
                    <a:pt x="204" y="180"/>
                    <a:pt x="204" y="180"/>
                    <a:pt x="204" y="180"/>
                  </a:cubicBezTo>
                  <a:cubicBezTo>
                    <a:pt x="217" y="180"/>
                    <a:pt x="228" y="169"/>
                    <a:pt x="228" y="156"/>
                  </a:cubicBezTo>
                  <a:cubicBezTo>
                    <a:pt x="228" y="24"/>
                    <a:pt x="228" y="24"/>
                    <a:pt x="228" y="24"/>
                  </a:cubicBezTo>
                  <a:cubicBezTo>
                    <a:pt x="228" y="11"/>
                    <a:pt x="217" y="0"/>
                    <a:pt x="204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2"/>
            <p:cNvSpPr>
              <a:spLocks noEditPoints="1"/>
            </p:cNvSpPr>
            <p:nvPr/>
          </p:nvSpPr>
          <p:spPr bwMode="auto">
            <a:xfrm>
              <a:off x="2835577" y="4585760"/>
              <a:ext cx="693242" cy="686811"/>
            </a:xfrm>
            <a:custGeom>
              <a:avLst/>
              <a:gdLst>
                <a:gd name="T0" fmla="*/ 204 w 228"/>
                <a:gd name="T1" fmla="*/ 0 h 226"/>
                <a:gd name="T2" fmla="*/ 24 w 228"/>
                <a:gd name="T3" fmla="*/ 0 h 226"/>
                <a:gd name="T4" fmla="*/ 0 w 228"/>
                <a:gd name="T5" fmla="*/ 24 h 226"/>
                <a:gd name="T6" fmla="*/ 0 w 228"/>
                <a:gd name="T7" fmla="*/ 155 h 226"/>
                <a:gd name="T8" fmla="*/ 24 w 228"/>
                <a:gd name="T9" fmla="*/ 179 h 226"/>
                <a:gd name="T10" fmla="*/ 141 w 228"/>
                <a:gd name="T11" fmla="*/ 179 h 226"/>
                <a:gd name="T12" fmla="*/ 137 w 228"/>
                <a:gd name="T13" fmla="*/ 221 h 226"/>
                <a:gd name="T14" fmla="*/ 139 w 228"/>
                <a:gd name="T15" fmla="*/ 225 h 226"/>
                <a:gd name="T16" fmla="*/ 141 w 228"/>
                <a:gd name="T17" fmla="*/ 226 h 226"/>
                <a:gd name="T18" fmla="*/ 144 w 228"/>
                <a:gd name="T19" fmla="*/ 224 h 226"/>
                <a:gd name="T20" fmla="*/ 186 w 228"/>
                <a:gd name="T21" fmla="*/ 179 h 226"/>
                <a:gd name="T22" fmla="*/ 204 w 228"/>
                <a:gd name="T23" fmla="*/ 179 h 226"/>
                <a:gd name="T24" fmla="*/ 228 w 228"/>
                <a:gd name="T25" fmla="*/ 155 h 226"/>
                <a:gd name="T26" fmla="*/ 228 w 228"/>
                <a:gd name="T27" fmla="*/ 24 h 226"/>
                <a:gd name="T28" fmla="*/ 204 w 228"/>
                <a:gd name="T29" fmla="*/ 0 h 226"/>
                <a:gd name="T30" fmla="*/ 220 w 228"/>
                <a:gd name="T31" fmla="*/ 155 h 226"/>
                <a:gd name="T32" fmla="*/ 204 w 228"/>
                <a:gd name="T33" fmla="*/ 171 h 226"/>
                <a:gd name="T34" fmla="*/ 185 w 228"/>
                <a:gd name="T35" fmla="*/ 171 h 226"/>
                <a:gd name="T36" fmla="*/ 182 w 228"/>
                <a:gd name="T37" fmla="*/ 173 h 226"/>
                <a:gd name="T38" fmla="*/ 146 w 228"/>
                <a:gd name="T39" fmla="*/ 210 h 226"/>
                <a:gd name="T40" fmla="*/ 150 w 228"/>
                <a:gd name="T41" fmla="*/ 176 h 226"/>
                <a:gd name="T42" fmla="*/ 149 w 228"/>
                <a:gd name="T43" fmla="*/ 173 h 226"/>
                <a:gd name="T44" fmla="*/ 146 w 228"/>
                <a:gd name="T45" fmla="*/ 171 h 226"/>
                <a:gd name="T46" fmla="*/ 24 w 228"/>
                <a:gd name="T47" fmla="*/ 171 h 226"/>
                <a:gd name="T48" fmla="*/ 8 w 228"/>
                <a:gd name="T49" fmla="*/ 155 h 226"/>
                <a:gd name="T50" fmla="*/ 8 w 228"/>
                <a:gd name="T51" fmla="*/ 24 h 226"/>
                <a:gd name="T52" fmla="*/ 24 w 228"/>
                <a:gd name="T53" fmla="*/ 8 h 226"/>
                <a:gd name="T54" fmla="*/ 204 w 228"/>
                <a:gd name="T55" fmla="*/ 8 h 226"/>
                <a:gd name="T56" fmla="*/ 220 w 228"/>
                <a:gd name="T57" fmla="*/ 24 h 226"/>
                <a:gd name="T58" fmla="*/ 220 w 228"/>
                <a:gd name="T59" fmla="*/ 155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8" h="226">
                  <a:moveTo>
                    <a:pt x="20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4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169"/>
                    <a:pt x="11" y="179"/>
                    <a:pt x="24" y="179"/>
                  </a:cubicBezTo>
                  <a:cubicBezTo>
                    <a:pt x="141" y="179"/>
                    <a:pt x="141" y="179"/>
                    <a:pt x="141" y="179"/>
                  </a:cubicBezTo>
                  <a:cubicBezTo>
                    <a:pt x="137" y="221"/>
                    <a:pt x="137" y="221"/>
                    <a:pt x="137" y="221"/>
                  </a:cubicBezTo>
                  <a:cubicBezTo>
                    <a:pt x="137" y="223"/>
                    <a:pt x="138" y="224"/>
                    <a:pt x="139" y="225"/>
                  </a:cubicBezTo>
                  <a:cubicBezTo>
                    <a:pt x="140" y="225"/>
                    <a:pt x="140" y="226"/>
                    <a:pt x="141" y="226"/>
                  </a:cubicBezTo>
                  <a:cubicBezTo>
                    <a:pt x="142" y="226"/>
                    <a:pt x="143" y="225"/>
                    <a:pt x="144" y="224"/>
                  </a:cubicBezTo>
                  <a:cubicBezTo>
                    <a:pt x="186" y="179"/>
                    <a:pt x="186" y="179"/>
                    <a:pt x="186" y="179"/>
                  </a:cubicBezTo>
                  <a:cubicBezTo>
                    <a:pt x="204" y="179"/>
                    <a:pt x="204" y="179"/>
                    <a:pt x="204" y="179"/>
                  </a:cubicBezTo>
                  <a:cubicBezTo>
                    <a:pt x="217" y="179"/>
                    <a:pt x="228" y="169"/>
                    <a:pt x="228" y="155"/>
                  </a:cubicBezTo>
                  <a:cubicBezTo>
                    <a:pt x="228" y="24"/>
                    <a:pt x="228" y="24"/>
                    <a:pt x="228" y="24"/>
                  </a:cubicBezTo>
                  <a:cubicBezTo>
                    <a:pt x="228" y="10"/>
                    <a:pt x="217" y="0"/>
                    <a:pt x="204" y="0"/>
                  </a:cubicBezTo>
                  <a:close/>
                  <a:moveTo>
                    <a:pt x="220" y="155"/>
                  </a:moveTo>
                  <a:cubicBezTo>
                    <a:pt x="220" y="164"/>
                    <a:pt x="213" y="171"/>
                    <a:pt x="204" y="171"/>
                  </a:cubicBezTo>
                  <a:cubicBezTo>
                    <a:pt x="185" y="171"/>
                    <a:pt x="185" y="171"/>
                    <a:pt x="185" y="171"/>
                  </a:cubicBezTo>
                  <a:cubicBezTo>
                    <a:pt x="183" y="171"/>
                    <a:pt x="182" y="172"/>
                    <a:pt x="182" y="173"/>
                  </a:cubicBezTo>
                  <a:cubicBezTo>
                    <a:pt x="146" y="210"/>
                    <a:pt x="146" y="210"/>
                    <a:pt x="146" y="210"/>
                  </a:cubicBezTo>
                  <a:cubicBezTo>
                    <a:pt x="150" y="176"/>
                    <a:pt x="150" y="176"/>
                    <a:pt x="150" y="176"/>
                  </a:cubicBezTo>
                  <a:cubicBezTo>
                    <a:pt x="150" y="175"/>
                    <a:pt x="150" y="174"/>
                    <a:pt x="149" y="173"/>
                  </a:cubicBezTo>
                  <a:cubicBezTo>
                    <a:pt x="148" y="172"/>
                    <a:pt x="147" y="171"/>
                    <a:pt x="146" y="171"/>
                  </a:cubicBezTo>
                  <a:cubicBezTo>
                    <a:pt x="24" y="171"/>
                    <a:pt x="24" y="171"/>
                    <a:pt x="24" y="171"/>
                  </a:cubicBezTo>
                  <a:cubicBezTo>
                    <a:pt x="15" y="171"/>
                    <a:pt x="8" y="164"/>
                    <a:pt x="8" y="155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5"/>
                    <a:pt x="15" y="8"/>
                    <a:pt x="24" y="8"/>
                  </a:cubicBezTo>
                  <a:cubicBezTo>
                    <a:pt x="204" y="8"/>
                    <a:pt x="204" y="8"/>
                    <a:pt x="204" y="8"/>
                  </a:cubicBezTo>
                  <a:cubicBezTo>
                    <a:pt x="213" y="8"/>
                    <a:pt x="220" y="15"/>
                    <a:pt x="220" y="24"/>
                  </a:cubicBezTo>
                  <a:lnTo>
                    <a:pt x="220" y="155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3"/>
            <p:cNvSpPr>
              <a:spLocks noEditPoints="1"/>
            </p:cNvSpPr>
            <p:nvPr/>
          </p:nvSpPr>
          <p:spPr bwMode="auto">
            <a:xfrm>
              <a:off x="3051652" y="4731097"/>
              <a:ext cx="276525" cy="273953"/>
            </a:xfrm>
            <a:custGeom>
              <a:avLst/>
              <a:gdLst>
                <a:gd name="T0" fmla="*/ 66 w 91"/>
                <a:gd name="T1" fmla="*/ 0 h 90"/>
                <a:gd name="T2" fmla="*/ 46 w 91"/>
                <a:gd name="T3" fmla="*/ 10 h 90"/>
                <a:gd name="T4" fmla="*/ 23 w 91"/>
                <a:gd name="T5" fmla="*/ 0 h 90"/>
                <a:gd name="T6" fmla="*/ 0 w 91"/>
                <a:gd name="T7" fmla="*/ 28 h 90"/>
                <a:gd name="T8" fmla="*/ 46 w 91"/>
                <a:gd name="T9" fmla="*/ 90 h 90"/>
                <a:gd name="T10" fmla="*/ 91 w 91"/>
                <a:gd name="T11" fmla="*/ 28 h 90"/>
                <a:gd name="T12" fmla="*/ 66 w 91"/>
                <a:gd name="T13" fmla="*/ 0 h 90"/>
                <a:gd name="T14" fmla="*/ 59 w 91"/>
                <a:gd name="T15" fmla="*/ 60 h 90"/>
                <a:gd name="T16" fmla="*/ 46 w 91"/>
                <a:gd name="T17" fmla="*/ 73 h 90"/>
                <a:gd name="T18" fmla="*/ 32 w 91"/>
                <a:gd name="T19" fmla="*/ 60 h 90"/>
                <a:gd name="T20" fmla="*/ 8 w 91"/>
                <a:gd name="T21" fmla="*/ 28 h 90"/>
                <a:gd name="T22" fmla="*/ 13 w 91"/>
                <a:gd name="T23" fmla="*/ 14 h 90"/>
                <a:gd name="T24" fmla="*/ 23 w 91"/>
                <a:gd name="T25" fmla="*/ 8 h 90"/>
                <a:gd name="T26" fmla="*/ 40 w 91"/>
                <a:gd name="T27" fmla="*/ 16 h 90"/>
                <a:gd name="T28" fmla="*/ 46 w 91"/>
                <a:gd name="T29" fmla="*/ 21 h 90"/>
                <a:gd name="T30" fmla="*/ 51 w 91"/>
                <a:gd name="T31" fmla="*/ 15 h 90"/>
                <a:gd name="T32" fmla="*/ 66 w 91"/>
                <a:gd name="T33" fmla="*/ 8 h 90"/>
                <a:gd name="T34" fmla="*/ 83 w 91"/>
                <a:gd name="T35" fmla="*/ 28 h 90"/>
                <a:gd name="T36" fmla="*/ 59 w 91"/>
                <a:gd name="T37" fmla="*/ 6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1" h="90">
                  <a:moveTo>
                    <a:pt x="66" y="0"/>
                  </a:moveTo>
                  <a:cubicBezTo>
                    <a:pt x="59" y="0"/>
                    <a:pt x="52" y="3"/>
                    <a:pt x="46" y="10"/>
                  </a:cubicBezTo>
                  <a:cubicBezTo>
                    <a:pt x="38" y="3"/>
                    <a:pt x="30" y="0"/>
                    <a:pt x="23" y="0"/>
                  </a:cubicBezTo>
                  <a:cubicBezTo>
                    <a:pt x="9" y="0"/>
                    <a:pt x="0" y="14"/>
                    <a:pt x="0" y="28"/>
                  </a:cubicBezTo>
                  <a:cubicBezTo>
                    <a:pt x="0" y="54"/>
                    <a:pt x="46" y="74"/>
                    <a:pt x="46" y="90"/>
                  </a:cubicBezTo>
                  <a:cubicBezTo>
                    <a:pt x="46" y="73"/>
                    <a:pt x="91" y="54"/>
                    <a:pt x="91" y="28"/>
                  </a:cubicBezTo>
                  <a:cubicBezTo>
                    <a:pt x="91" y="13"/>
                    <a:pt x="80" y="0"/>
                    <a:pt x="66" y="0"/>
                  </a:cubicBezTo>
                  <a:close/>
                  <a:moveTo>
                    <a:pt x="59" y="60"/>
                  </a:moveTo>
                  <a:cubicBezTo>
                    <a:pt x="54" y="65"/>
                    <a:pt x="49" y="69"/>
                    <a:pt x="46" y="73"/>
                  </a:cubicBezTo>
                  <a:cubicBezTo>
                    <a:pt x="42" y="69"/>
                    <a:pt x="37" y="64"/>
                    <a:pt x="32" y="60"/>
                  </a:cubicBezTo>
                  <a:cubicBezTo>
                    <a:pt x="21" y="50"/>
                    <a:pt x="8" y="39"/>
                    <a:pt x="8" y="28"/>
                  </a:cubicBezTo>
                  <a:cubicBezTo>
                    <a:pt x="8" y="23"/>
                    <a:pt x="9" y="17"/>
                    <a:pt x="13" y="14"/>
                  </a:cubicBezTo>
                  <a:cubicBezTo>
                    <a:pt x="15" y="11"/>
                    <a:pt x="18" y="8"/>
                    <a:pt x="23" y="8"/>
                  </a:cubicBezTo>
                  <a:cubicBezTo>
                    <a:pt x="28" y="8"/>
                    <a:pt x="34" y="11"/>
                    <a:pt x="40" y="16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6" y="10"/>
                    <a:pt x="61" y="8"/>
                    <a:pt x="66" y="8"/>
                  </a:cubicBezTo>
                  <a:cubicBezTo>
                    <a:pt x="75" y="8"/>
                    <a:pt x="83" y="17"/>
                    <a:pt x="83" y="28"/>
                  </a:cubicBezTo>
                  <a:cubicBezTo>
                    <a:pt x="83" y="39"/>
                    <a:pt x="70" y="51"/>
                    <a:pt x="59" y="6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4"/>
            <p:cNvSpPr>
              <a:spLocks noEditPoints="1"/>
            </p:cNvSpPr>
            <p:nvPr/>
          </p:nvSpPr>
          <p:spPr bwMode="auto">
            <a:xfrm>
              <a:off x="4295372" y="4548462"/>
              <a:ext cx="693242" cy="688097"/>
            </a:xfrm>
            <a:custGeom>
              <a:avLst/>
              <a:gdLst>
                <a:gd name="T0" fmla="*/ 204 w 228"/>
                <a:gd name="T1" fmla="*/ 0 h 226"/>
                <a:gd name="T2" fmla="*/ 24 w 228"/>
                <a:gd name="T3" fmla="*/ 0 h 226"/>
                <a:gd name="T4" fmla="*/ 0 w 228"/>
                <a:gd name="T5" fmla="*/ 24 h 226"/>
                <a:gd name="T6" fmla="*/ 0 w 228"/>
                <a:gd name="T7" fmla="*/ 156 h 226"/>
                <a:gd name="T8" fmla="*/ 24 w 228"/>
                <a:gd name="T9" fmla="*/ 180 h 226"/>
                <a:gd name="T10" fmla="*/ 141 w 228"/>
                <a:gd name="T11" fmla="*/ 180 h 226"/>
                <a:gd name="T12" fmla="*/ 137 w 228"/>
                <a:gd name="T13" fmla="*/ 222 h 226"/>
                <a:gd name="T14" fmla="*/ 139 w 228"/>
                <a:gd name="T15" fmla="*/ 226 h 226"/>
                <a:gd name="T16" fmla="*/ 141 w 228"/>
                <a:gd name="T17" fmla="*/ 226 h 226"/>
                <a:gd name="T18" fmla="*/ 144 w 228"/>
                <a:gd name="T19" fmla="*/ 225 h 226"/>
                <a:gd name="T20" fmla="*/ 186 w 228"/>
                <a:gd name="T21" fmla="*/ 180 h 226"/>
                <a:gd name="T22" fmla="*/ 204 w 228"/>
                <a:gd name="T23" fmla="*/ 180 h 226"/>
                <a:gd name="T24" fmla="*/ 228 w 228"/>
                <a:gd name="T25" fmla="*/ 156 h 226"/>
                <a:gd name="T26" fmla="*/ 228 w 228"/>
                <a:gd name="T27" fmla="*/ 24 h 226"/>
                <a:gd name="T28" fmla="*/ 204 w 228"/>
                <a:gd name="T29" fmla="*/ 0 h 226"/>
                <a:gd name="T30" fmla="*/ 220 w 228"/>
                <a:gd name="T31" fmla="*/ 156 h 226"/>
                <a:gd name="T32" fmla="*/ 204 w 228"/>
                <a:gd name="T33" fmla="*/ 172 h 226"/>
                <a:gd name="T34" fmla="*/ 185 w 228"/>
                <a:gd name="T35" fmla="*/ 172 h 226"/>
                <a:gd name="T36" fmla="*/ 182 w 228"/>
                <a:gd name="T37" fmla="*/ 173 h 226"/>
                <a:gd name="T38" fmla="*/ 146 w 228"/>
                <a:gd name="T39" fmla="*/ 211 h 226"/>
                <a:gd name="T40" fmla="*/ 150 w 228"/>
                <a:gd name="T41" fmla="*/ 177 h 226"/>
                <a:gd name="T42" fmla="*/ 149 w 228"/>
                <a:gd name="T43" fmla="*/ 173 h 226"/>
                <a:gd name="T44" fmla="*/ 146 w 228"/>
                <a:gd name="T45" fmla="*/ 172 h 226"/>
                <a:gd name="T46" fmla="*/ 24 w 228"/>
                <a:gd name="T47" fmla="*/ 172 h 226"/>
                <a:gd name="T48" fmla="*/ 8 w 228"/>
                <a:gd name="T49" fmla="*/ 156 h 226"/>
                <a:gd name="T50" fmla="*/ 8 w 228"/>
                <a:gd name="T51" fmla="*/ 24 h 226"/>
                <a:gd name="T52" fmla="*/ 24 w 228"/>
                <a:gd name="T53" fmla="*/ 8 h 226"/>
                <a:gd name="T54" fmla="*/ 204 w 228"/>
                <a:gd name="T55" fmla="*/ 8 h 226"/>
                <a:gd name="T56" fmla="*/ 220 w 228"/>
                <a:gd name="T57" fmla="*/ 24 h 226"/>
                <a:gd name="T58" fmla="*/ 220 w 228"/>
                <a:gd name="T59" fmla="*/ 15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8" h="226">
                  <a:moveTo>
                    <a:pt x="20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69"/>
                    <a:pt x="11" y="180"/>
                    <a:pt x="24" y="180"/>
                  </a:cubicBezTo>
                  <a:cubicBezTo>
                    <a:pt x="141" y="180"/>
                    <a:pt x="141" y="180"/>
                    <a:pt x="141" y="180"/>
                  </a:cubicBezTo>
                  <a:cubicBezTo>
                    <a:pt x="137" y="222"/>
                    <a:pt x="137" y="222"/>
                    <a:pt x="137" y="222"/>
                  </a:cubicBezTo>
                  <a:cubicBezTo>
                    <a:pt x="137" y="224"/>
                    <a:pt x="138" y="225"/>
                    <a:pt x="139" y="226"/>
                  </a:cubicBezTo>
                  <a:cubicBezTo>
                    <a:pt x="140" y="226"/>
                    <a:pt x="140" y="226"/>
                    <a:pt x="141" y="226"/>
                  </a:cubicBezTo>
                  <a:cubicBezTo>
                    <a:pt x="142" y="226"/>
                    <a:pt x="143" y="226"/>
                    <a:pt x="144" y="225"/>
                  </a:cubicBezTo>
                  <a:cubicBezTo>
                    <a:pt x="186" y="180"/>
                    <a:pt x="186" y="180"/>
                    <a:pt x="186" y="180"/>
                  </a:cubicBezTo>
                  <a:cubicBezTo>
                    <a:pt x="204" y="180"/>
                    <a:pt x="204" y="180"/>
                    <a:pt x="204" y="180"/>
                  </a:cubicBezTo>
                  <a:cubicBezTo>
                    <a:pt x="217" y="180"/>
                    <a:pt x="228" y="169"/>
                    <a:pt x="228" y="156"/>
                  </a:cubicBezTo>
                  <a:cubicBezTo>
                    <a:pt x="228" y="24"/>
                    <a:pt x="228" y="24"/>
                    <a:pt x="228" y="24"/>
                  </a:cubicBezTo>
                  <a:cubicBezTo>
                    <a:pt x="228" y="11"/>
                    <a:pt x="217" y="0"/>
                    <a:pt x="204" y="0"/>
                  </a:cubicBezTo>
                  <a:close/>
                  <a:moveTo>
                    <a:pt x="220" y="156"/>
                  </a:moveTo>
                  <a:cubicBezTo>
                    <a:pt x="220" y="165"/>
                    <a:pt x="213" y="172"/>
                    <a:pt x="204" y="172"/>
                  </a:cubicBezTo>
                  <a:cubicBezTo>
                    <a:pt x="185" y="172"/>
                    <a:pt x="185" y="172"/>
                    <a:pt x="185" y="172"/>
                  </a:cubicBezTo>
                  <a:cubicBezTo>
                    <a:pt x="183" y="172"/>
                    <a:pt x="182" y="173"/>
                    <a:pt x="182" y="173"/>
                  </a:cubicBezTo>
                  <a:cubicBezTo>
                    <a:pt x="146" y="211"/>
                    <a:pt x="146" y="211"/>
                    <a:pt x="146" y="211"/>
                  </a:cubicBezTo>
                  <a:cubicBezTo>
                    <a:pt x="150" y="177"/>
                    <a:pt x="150" y="177"/>
                    <a:pt x="150" y="177"/>
                  </a:cubicBezTo>
                  <a:cubicBezTo>
                    <a:pt x="150" y="175"/>
                    <a:pt x="150" y="174"/>
                    <a:pt x="149" y="173"/>
                  </a:cubicBezTo>
                  <a:cubicBezTo>
                    <a:pt x="148" y="173"/>
                    <a:pt x="147" y="172"/>
                    <a:pt x="146" y="172"/>
                  </a:cubicBezTo>
                  <a:cubicBezTo>
                    <a:pt x="24" y="172"/>
                    <a:pt x="24" y="172"/>
                    <a:pt x="24" y="172"/>
                  </a:cubicBezTo>
                  <a:cubicBezTo>
                    <a:pt x="15" y="172"/>
                    <a:pt x="8" y="165"/>
                    <a:pt x="8" y="156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6"/>
                    <a:pt x="15" y="8"/>
                    <a:pt x="24" y="8"/>
                  </a:cubicBezTo>
                  <a:cubicBezTo>
                    <a:pt x="204" y="8"/>
                    <a:pt x="204" y="8"/>
                    <a:pt x="204" y="8"/>
                  </a:cubicBezTo>
                  <a:cubicBezTo>
                    <a:pt x="213" y="8"/>
                    <a:pt x="220" y="16"/>
                    <a:pt x="220" y="24"/>
                  </a:cubicBezTo>
                  <a:lnTo>
                    <a:pt x="220" y="156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5"/>
            <p:cNvSpPr>
              <a:spLocks noEditPoints="1"/>
            </p:cNvSpPr>
            <p:nvPr/>
          </p:nvSpPr>
          <p:spPr bwMode="auto">
            <a:xfrm>
              <a:off x="4402123" y="4752962"/>
              <a:ext cx="140192" cy="136333"/>
            </a:xfrm>
            <a:custGeom>
              <a:avLst/>
              <a:gdLst>
                <a:gd name="T0" fmla="*/ 23 w 46"/>
                <a:gd name="T1" fmla="*/ 0 h 45"/>
                <a:gd name="T2" fmla="*/ 0 w 46"/>
                <a:gd name="T3" fmla="*/ 23 h 45"/>
                <a:gd name="T4" fmla="*/ 23 w 46"/>
                <a:gd name="T5" fmla="*/ 45 h 45"/>
                <a:gd name="T6" fmla="*/ 46 w 46"/>
                <a:gd name="T7" fmla="*/ 23 h 45"/>
                <a:gd name="T8" fmla="*/ 23 w 46"/>
                <a:gd name="T9" fmla="*/ 0 h 45"/>
                <a:gd name="T10" fmla="*/ 23 w 46"/>
                <a:gd name="T11" fmla="*/ 37 h 45"/>
                <a:gd name="T12" fmla="*/ 8 w 46"/>
                <a:gd name="T13" fmla="*/ 23 h 45"/>
                <a:gd name="T14" fmla="*/ 23 w 46"/>
                <a:gd name="T15" fmla="*/ 8 h 45"/>
                <a:gd name="T16" fmla="*/ 38 w 46"/>
                <a:gd name="T17" fmla="*/ 23 h 45"/>
                <a:gd name="T18" fmla="*/ 23 w 46"/>
                <a:gd name="T19" fmla="*/ 3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5">
                  <a:moveTo>
                    <a:pt x="23" y="0"/>
                  </a:moveTo>
                  <a:cubicBezTo>
                    <a:pt x="11" y="0"/>
                    <a:pt x="0" y="10"/>
                    <a:pt x="0" y="23"/>
                  </a:cubicBezTo>
                  <a:cubicBezTo>
                    <a:pt x="0" y="35"/>
                    <a:pt x="11" y="45"/>
                    <a:pt x="23" y="45"/>
                  </a:cubicBezTo>
                  <a:cubicBezTo>
                    <a:pt x="36" y="45"/>
                    <a:pt x="46" y="35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37"/>
                  </a:moveTo>
                  <a:cubicBezTo>
                    <a:pt x="15" y="37"/>
                    <a:pt x="8" y="31"/>
                    <a:pt x="8" y="23"/>
                  </a:cubicBezTo>
                  <a:cubicBezTo>
                    <a:pt x="8" y="14"/>
                    <a:pt x="15" y="8"/>
                    <a:pt x="23" y="8"/>
                  </a:cubicBezTo>
                  <a:cubicBezTo>
                    <a:pt x="31" y="8"/>
                    <a:pt x="38" y="14"/>
                    <a:pt x="38" y="23"/>
                  </a:cubicBezTo>
                  <a:cubicBezTo>
                    <a:pt x="38" y="31"/>
                    <a:pt x="31" y="37"/>
                    <a:pt x="23" y="37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6"/>
            <p:cNvSpPr>
              <a:spLocks noEditPoints="1"/>
            </p:cNvSpPr>
            <p:nvPr/>
          </p:nvSpPr>
          <p:spPr bwMode="auto">
            <a:xfrm>
              <a:off x="4571897" y="4752962"/>
              <a:ext cx="140192" cy="136333"/>
            </a:xfrm>
            <a:custGeom>
              <a:avLst/>
              <a:gdLst>
                <a:gd name="T0" fmla="*/ 23 w 46"/>
                <a:gd name="T1" fmla="*/ 0 h 45"/>
                <a:gd name="T2" fmla="*/ 0 w 46"/>
                <a:gd name="T3" fmla="*/ 23 h 45"/>
                <a:gd name="T4" fmla="*/ 23 w 46"/>
                <a:gd name="T5" fmla="*/ 45 h 45"/>
                <a:gd name="T6" fmla="*/ 46 w 46"/>
                <a:gd name="T7" fmla="*/ 23 h 45"/>
                <a:gd name="T8" fmla="*/ 23 w 46"/>
                <a:gd name="T9" fmla="*/ 0 h 45"/>
                <a:gd name="T10" fmla="*/ 23 w 46"/>
                <a:gd name="T11" fmla="*/ 37 h 45"/>
                <a:gd name="T12" fmla="*/ 8 w 46"/>
                <a:gd name="T13" fmla="*/ 23 h 45"/>
                <a:gd name="T14" fmla="*/ 23 w 46"/>
                <a:gd name="T15" fmla="*/ 8 h 45"/>
                <a:gd name="T16" fmla="*/ 38 w 46"/>
                <a:gd name="T17" fmla="*/ 23 h 45"/>
                <a:gd name="T18" fmla="*/ 23 w 46"/>
                <a:gd name="T19" fmla="*/ 3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5">
                  <a:moveTo>
                    <a:pt x="23" y="0"/>
                  </a:moveTo>
                  <a:cubicBezTo>
                    <a:pt x="11" y="0"/>
                    <a:pt x="0" y="10"/>
                    <a:pt x="0" y="23"/>
                  </a:cubicBezTo>
                  <a:cubicBezTo>
                    <a:pt x="0" y="35"/>
                    <a:pt x="11" y="45"/>
                    <a:pt x="23" y="45"/>
                  </a:cubicBezTo>
                  <a:cubicBezTo>
                    <a:pt x="36" y="45"/>
                    <a:pt x="46" y="35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37"/>
                  </a:moveTo>
                  <a:cubicBezTo>
                    <a:pt x="15" y="37"/>
                    <a:pt x="8" y="31"/>
                    <a:pt x="8" y="23"/>
                  </a:cubicBezTo>
                  <a:cubicBezTo>
                    <a:pt x="8" y="14"/>
                    <a:pt x="15" y="8"/>
                    <a:pt x="23" y="8"/>
                  </a:cubicBezTo>
                  <a:cubicBezTo>
                    <a:pt x="31" y="8"/>
                    <a:pt x="38" y="14"/>
                    <a:pt x="38" y="23"/>
                  </a:cubicBezTo>
                  <a:cubicBezTo>
                    <a:pt x="38" y="31"/>
                    <a:pt x="31" y="37"/>
                    <a:pt x="23" y="37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7"/>
            <p:cNvSpPr>
              <a:spLocks noEditPoints="1"/>
            </p:cNvSpPr>
            <p:nvPr/>
          </p:nvSpPr>
          <p:spPr bwMode="auto">
            <a:xfrm>
              <a:off x="4742957" y="4752962"/>
              <a:ext cx="138906" cy="136333"/>
            </a:xfrm>
            <a:custGeom>
              <a:avLst/>
              <a:gdLst>
                <a:gd name="T0" fmla="*/ 23 w 46"/>
                <a:gd name="T1" fmla="*/ 0 h 45"/>
                <a:gd name="T2" fmla="*/ 0 w 46"/>
                <a:gd name="T3" fmla="*/ 23 h 45"/>
                <a:gd name="T4" fmla="*/ 23 w 46"/>
                <a:gd name="T5" fmla="*/ 45 h 45"/>
                <a:gd name="T6" fmla="*/ 46 w 46"/>
                <a:gd name="T7" fmla="*/ 23 h 45"/>
                <a:gd name="T8" fmla="*/ 23 w 46"/>
                <a:gd name="T9" fmla="*/ 0 h 45"/>
                <a:gd name="T10" fmla="*/ 23 w 46"/>
                <a:gd name="T11" fmla="*/ 37 h 45"/>
                <a:gd name="T12" fmla="*/ 8 w 46"/>
                <a:gd name="T13" fmla="*/ 23 h 45"/>
                <a:gd name="T14" fmla="*/ 23 w 46"/>
                <a:gd name="T15" fmla="*/ 8 h 45"/>
                <a:gd name="T16" fmla="*/ 38 w 46"/>
                <a:gd name="T17" fmla="*/ 23 h 45"/>
                <a:gd name="T18" fmla="*/ 23 w 46"/>
                <a:gd name="T19" fmla="*/ 3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5">
                  <a:moveTo>
                    <a:pt x="23" y="0"/>
                  </a:moveTo>
                  <a:cubicBezTo>
                    <a:pt x="11" y="0"/>
                    <a:pt x="0" y="10"/>
                    <a:pt x="0" y="23"/>
                  </a:cubicBezTo>
                  <a:cubicBezTo>
                    <a:pt x="0" y="35"/>
                    <a:pt x="11" y="45"/>
                    <a:pt x="23" y="45"/>
                  </a:cubicBezTo>
                  <a:cubicBezTo>
                    <a:pt x="36" y="45"/>
                    <a:pt x="46" y="35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37"/>
                  </a:moveTo>
                  <a:cubicBezTo>
                    <a:pt x="15" y="37"/>
                    <a:pt x="8" y="31"/>
                    <a:pt x="8" y="23"/>
                  </a:cubicBezTo>
                  <a:cubicBezTo>
                    <a:pt x="8" y="14"/>
                    <a:pt x="15" y="8"/>
                    <a:pt x="23" y="8"/>
                  </a:cubicBezTo>
                  <a:cubicBezTo>
                    <a:pt x="31" y="8"/>
                    <a:pt x="38" y="14"/>
                    <a:pt x="38" y="23"/>
                  </a:cubicBezTo>
                  <a:cubicBezTo>
                    <a:pt x="38" y="31"/>
                    <a:pt x="31" y="37"/>
                    <a:pt x="23" y="37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8"/>
            <p:cNvSpPr>
              <a:spLocks noEditPoints="1"/>
            </p:cNvSpPr>
            <p:nvPr/>
          </p:nvSpPr>
          <p:spPr bwMode="auto">
            <a:xfrm>
              <a:off x="5782176" y="4603767"/>
              <a:ext cx="668805" cy="583918"/>
            </a:xfrm>
            <a:custGeom>
              <a:avLst/>
              <a:gdLst>
                <a:gd name="T0" fmla="*/ 190 w 220"/>
                <a:gd name="T1" fmla="*/ 74 h 192"/>
                <a:gd name="T2" fmla="*/ 191 w 220"/>
                <a:gd name="T3" fmla="*/ 66 h 192"/>
                <a:gd name="T4" fmla="*/ 124 w 220"/>
                <a:gd name="T5" fmla="*/ 0 h 192"/>
                <a:gd name="T6" fmla="*/ 64 w 220"/>
                <a:gd name="T7" fmla="*/ 36 h 192"/>
                <a:gd name="T8" fmla="*/ 63 w 220"/>
                <a:gd name="T9" fmla="*/ 36 h 192"/>
                <a:gd name="T10" fmla="*/ 14 w 220"/>
                <a:gd name="T11" fmla="*/ 84 h 192"/>
                <a:gd name="T12" fmla="*/ 15 w 220"/>
                <a:gd name="T13" fmla="*/ 95 h 192"/>
                <a:gd name="T14" fmla="*/ 0 w 220"/>
                <a:gd name="T15" fmla="*/ 114 h 192"/>
                <a:gd name="T16" fmla="*/ 19 w 220"/>
                <a:gd name="T17" fmla="*/ 132 h 192"/>
                <a:gd name="T18" fmla="*/ 19 w 220"/>
                <a:gd name="T19" fmla="*/ 132 h 192"/>
                <a:gd name="T20" fmla="*/ 62 w 220"/>
                <a:gd name="T21" fmla="*/ 132 h 192"/>
                <a:gd name="T22" fmla="*/ 63 w 220"/>
                <a:gd name="T23" fmla="*/ 132 h 192"/>
                <a:gd name="T24" fmla="*/ 64 w 220"/>
                <a:gd name="T25" fmla="*/ 132 h 192"/>
                <a:gd name="T26" fmla="*/ 105 w 220"/>
                <a:gd name="T27" fmla="*/ 132 h 192"/>
                <a:gd name="T28" fmla="*/ 105 w 220"/>
                <a:gd name="T29" fmla="*/ 192 h 192"/>
                <a:gd name="T30" fmla="*/ 114 w 220"/>
                <a:gd name="T31" fmla="*/ 192 h 192"/>
                <a:gd name="T32" fmla="*/ 114 w 220"/>
                <a:gd name="T33" fmla="*/ 132 h 192"/>
                <a:gd name="T34" fmla="*/ 123 w 220"/>
                <a:gd name="T35" fmla="*/ 132 h 192"/>
                <a:gd name="T36" fmla="*/ 124 w 220"/>
                <a:gd name="T37" fmla="*/ 132 h 192"/>
                <a:gd name="T38" fmla="*/ 125 w 220"/>
                <a:gd name="T39" fmla="*/ 132 h 192"/>
                <a:gd name="T40" fmla="*/ 190 w 220"/>
                <a:gd name="T41" fmla="*/ 132 h 192"/>
                <a:gd name="T42" fmla="*/ 190 w 220"/>
                <a:gd name="T43" fmla="*/ 132 h 192"/>
                <a:gd name="T44" fmla="*/ 220 w 220"/>
                <a:gd name="T45" fmla="*/ 103 h 192"/>
                <a:gd name="T46" fmla="*/ 190 w 220"/>
                <a:gd name="T47" fmla="*/ 74 h 192"/>
                <a:gd name="T48" fmla="*/ 190 w 220"/>
                <a:gd name="T49" fmla="*/ 124 h 192"/>
                <a:gd name="T50" fmla="*/ 190 w 220"/>
                <a:gd name="T51" fmla="*/ 124 h 192"/>
                <a:gd name="T52" fmla="*/ 125 w 220"/>
                <a:gd name="T53" fmla="*/ 124 h 192"/>
                <a:gd name="T54" fmla="*/ 124 w 220"/>
                <a:gd name="T55" fmla="*/ 124 h 192"/>
                <a:gd name="T56" fmla="*/ 123 w 220"/>
                <a:gd name="T57" fmla="*/ 124 h 192"/>
                <a:gd name="T58" fmla="*/ 114 w 220"/>
                <a:gd name="T59" fmla="*/ 124 h 192"/>
                <a:gd name="T60" fmla="*/ 114 w 220"/>
                <a:gd name="T61" fmla="*/ 72 h 192"/>
                <a:gd name="T62" fmla="*/ 134 w 220"/>
                <a:gd name="T63" fmla="*/ 92 h 192"/>
                <a:gd name="T64" fmla="*/ 139 w 220"/>
                <a:gd name="T65" fmla="*/ 86 h 192"/>
                <a:gd name="T66" fmla="*/ 110 w 220"/>
                <a:gd name="T67" fmla="*/ 56 h 192"/>
                <a:gd name="T68" fmla="*/ 80 w 220"/>
                <a:gd name="T69" fmla="*/ 86 h 192"/>
                <a:gd name="T70" fmla="*/ 86 w 220"/>
                <a:gd name="T71" fmla="*/ 92 h 192"/>
                <a:gd name="T72" fmla="*/ 105 w 220"/>
                <a:gd name="T73" fmla="*/ 72 h 192"/>
                <a:gd name="T74" fmla="*/ 105 w 220"/>
                <a:gd name="T75" fmla="*/ 124 h 192"/>
                <a:gd name="T76" fmla="*/ 64 w 220"/>
                <a:gd name="T77" fmla="*/ 124 h 192"/>
                <a:gd name="T78" fmla="*/ 63 w 220"/>
                <a:gd name="T79" fmla="*/ 124 h 192"/>
                <a:gd name="T80" fmla="*/ 62 w 220"/>
                <a:gd name="T81" fmla="*/ 124 h 192"/>
                <a:gd name="T82" fmla="*/ 19 w 220"/>
                <a:gd name="T83" fmla="*/ 124 h 192"/>
                <a:gd name="T84" fmla="*/ 19 w 220"/>
                <a:gd name="T85" fmla="*/ 124 h 192"/>
                <a:gd name="T86" fmla="*/ 8 w 220"/>
                <a:gd name="T87" fmla="*/ 114 h 192"/>
                <a:gd name="T88" fmla="*/ 17 w 220"/>
                <a:gd name="T89" fmla="*/ 103 h 192"/>
                <a:gd name="T90" fmla="*/ 25 w 220"/>
                <a:gd name="T91" fmla="*/ 102 h 192"/>
                <a:gd name="T92" fmla="*/ 23 w 220"/>
                <a:gd name="T93" fmla="*/ 93 h 192"/>
                <a:gd name="T94" fmla="*/ 22 w 220"/>
                <a:gd name="T95" fmla="*/ 84 h 192"/>
                <a:gd name="T96" fmla="*/ 63 w 220"/>
                <a:gd name="T97" fmla="*/ 44 h 192"/>
                <a:gd name="T98" fmla="*/ 64 w 220"/>
                <a:gd name="T99" fmla="*/ 44 h 192"/>
                <a:gd name="T100" fmla="*/ 69 w 220"/>
                <a:gd name="T101" fmla="*/ 44 h 192"/>
                <a:gd name="T102" fmla="*/ 71 w 220"/>
                <a:gd name="T103" fmla="*/ 40 h 192"/>
                <a:gd name="T104" fmla="*/ 124 w 220"/>
                <a:gd name="T105" fmla="*/ 8 h 192"/>
                <a:gd name="T106" fmla="*/ 183 w 220"/>
                <a:gd name="T107" fmla="*/ 66 h 192"/>
                <a:gd name="T108" fmla="*/ 182 w 220"/>
                <a:gd name="T109" fmla="*/ 73 h 192"/>
                <a:gd name="T110" fmla="*/ 181 w 220"/>
                <a:gd name="T111" fmla="*/ 82 h 192"/>
                <a:gd name="T112" fmla="*/ 190 w 220"/>
                <a:gd name="T113" fmla="*/ 82 h 192"/>
                <a:gd name="T114" fmla="*/ 212 w 220"/>
                <a:gd name="T115" fmla="*/ 103 h 192"/>
                <a:gd name="T116" fmla="*/ 190 w 220"/>
                <a:gd name="T117" fmla="*/ 12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0" h="192">
                  <a:moveTo>
                    <a:pt x="190" y="74"/>
                  </a:moveTo>
                  <a:cubicBezTo>
                    <a:pt x="191" y="71"/>
                    <a:pt x="191" y="69"/>
                    <a:pt x="191" y="66"/>
                  </a:cubicBezTo>
                  <a:cubicBezTo>
                    <a:pt x="191" y="30"/>
                    <a:pt x="166" y="0"/>
                    <a:pt x="124" y="0"/>
                  </a:cubicBezTo>
                  <a:cubicBezTo>
                    <a:pt x="98" y="0"/>
                    <a:pt x="75" y="15"/>
                    <a:pt x="64" y="36"/>
                  </a:cubicBezTo>
                  <a:cubicBezTo>
                    <a:pt x="64" y="36"/>
                    <a:pt x="63" y="36"/>
                    <a:pt x="63" y="36"/>
                  </a:cubicBezTo>
                  <a:cubicBezTo>
                    <a:pt x="30" y="36"/>
                    <a:pt x="14" y="58"/>
                    <a:pt x="14" y="84"/>
                  </a:cubicBezTo>
                  <a:cubicBezTo>
                    <a:pt x="14" y="88"/>
                    <a:pt x="15" y="92"/>
                    <a:pt x="15" y="95"/>
                  </a:cubicBezTo>
                  <a:cubicBezTo>
                    <a:pt x="7" y="97"/>
                    <a:pt x="0" y="104"/>
                    <a:pt x="0" y="114"/>
                  </a:cubicBezTo>
                  <a:cubicBezTo>
                    <a:pt x="0" y="124"/>
                    <a:pt x="9" y="132"/>
                    <a:pt x="19" y="132"/>
                  </a:cubicBezTo>
                  <a:cubicBezTo>
                    <a:pt x="19" y="132"/>
                    <a:pt x="19" y="132"/>
                    <a:pt x="19" y="132"/>
                  </a:cubicBezTo>
                  <a:cubicBezTo>
                    <a:pt x="62" y="132"/>
                    <a:pt x="62" y="132"/>
                    <a:pt x="62" y="132"/>
                  </a:cubicBezTo>
                  <a:cubicBezTo>
                    <a:pt x="62" y="132"/>
                    <a:pt x="63" y="132"/>
                    <a:pt x="63" y="132"/>
                  </a:cubicBezTo>
                  <a:cubicBezTo>
                    <a:pt x="63" y="132"/>
                    <a:pt x="64" y="132"/>
                    <a:pt x="64" y="132"/>
                  </a:cubicBezTo>
                  <a:cubicBezTo>
                    <a:pt x="105" y="132"/>
                    <a:pt x="105" y="132"/>
                    <a:pt x="105" y="132"/>
                  </a:cubicBezTo>
                  <a:cubicBezTo>
                    <a:pt x="105" y="192"/>
                    <a:pt x="105" y="192"/>
                    <a:pt x="105" y="192"/>
                  </a:cubicBezTo>
                  <a:cubicBezTo>
                    <a:pt x="114" y="192"/>
                    <a:pt x="114" y="192"/>
                    <a:pt x="114" y="192"/>
                  </a:cubicBezTo>
                  <a:cubicBezTo>
                    <a:pt x="114" y="132"/>
                    <a:pt x="114" y="132"/>
                    <a:pt x="114" y="132"/>
                  </a:cubicBezTo>
                  <a:cubicBezTo>
                    <a:pt x="123" y="132"/>
                    <a:pt x="123" y="132"/>
                    <a:pt x="123" y="132"/>
                  </a:cubicBezTo>
                  <a:cubicBezTo>
                    <a:pt x="123" y="132"/>
                    <a:pt x="123" y="132"/>
                    <a:pt x="124" y="132"/>
                  </a:cubicBezTo>
                  <a:cubicBezTo>
                    <a:pt x="124" y="132"/>
                    <a:pt x="124" y="132"/>
                    <a:pt x="125" y="132"/>
                  </a:cubicBezTo>
                  <a:cubicBezTo>
                    <a:pt x="190" y="132"/>
                    <a:pt x="190" y="132"/>
                    <a:pt x="190" y="132"/>
                  </a:cubicBezTo>
                  <a:cubicBezTo>
                    <a:pt x="190" y="132"/>
                    <a:pt x="190" y="132"/>
                    <a:pt x="190" y="132"/>
                  </a:cubicBezTo>
                  <a:cubicBezTo>
                    <a:pt x="206" y="132"/>
                    <a:pt x="220" y="119"/>
                    <a:pt x="220" y="103"/>
                  </a:cubicBezTo>
                  <a:cubicBezTo>
                    <a:pt x="220" y="87"/>
                    <a:pt x="207" y="74"/>
                    <a:pt x="190" y="74"/>
                  </a:cubicBezTo>
                  <a:close/>
                  <a:moveTo>
                    <a:pt x="190" y="124"/>
                  </a:moveTo>
                  <a:cubicBezTo>
                    <a:pt x="190" y="124"/>
                    <a:pt x="190" y="124"/>
                    <a:pt x="190" y="124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4" y="124"/>
                    <a:pt x="124" y="124"/>
                    <a:pt x="124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14" y="124"/>
                    <a:pt x="114" y="124"/>
                    <a:pt x="114" y="124"/>
                  </a:cubicBezTo>
                  <a:cubicBezTo>
                    <a:pt x="114" y="72"/>
                    <a:pt x="114" y="72"/>
                    <a:pt x="114" y="72"/>
                  </a:cubicBezTo>
                  <a:cubicBezTo>
                    <a:pt x="134" y="92"/>
                    <a:pt x="134" y="92"/>
                    <a:pt x="134" y="92"/>
                  </a:cubicBezTo>
                  <a:cubicBezTo>
                    <a:pt x="139" y="86"/>
                    <a:pt x="139" y="86"/>
                    <a:pt x="139" y="86"/>
                  </a:cubicBezTo>
                  <a:cubicBezTo>
                    <a:pt x="110" y="56"/>
                    <a:pt x="110" y="56"/>
                    <a:pt x="110" y="5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86" y="92"/>
                    <a:pt x="86" y="92"/>
                    <a:pt x="86" y="92"/>
                  </a:cubicBezTo>
                  <a:cubicBezTo>
                    <a:pt x="105" y="72"/>
                    <a:pt x="105" y="72"/>
                    <a:pt x="105" y="72"/>
                  </a:cubicBezTo>
                  <a:cubicBezTo>
                    <a:pt x="105" y="124"/>
                    <a:pt x="105" y="124"/>
                    <a:pt x="105" y="124"/>
                  </a:cubicBezTo>
                  <a:cubicBezTo>
                    <a:pt x="64" y="124"/>
                    <a:pt x="64" y="124"/>
                    <a:pt x="64" y="124"/>
                  </a:cubicBezTo>
                  <a:cubicBezTo>
                    <a:pt x="64" y="124"/>
                    <a:pt x="63" y="124"/>
                    <a:pt x="63" y="124"/>
                  </a:cubicBezTo>
                  <a:cubicBezTo>
                    <a:pt x="63" y="124"/>
                    <a:pt x="62" y="124"/>
                    <a:pt x="62" y="124"/>
                  </a:cubicBezTo>
                  <a:cubicBezTo>
                    <a:pt x="19" y="124"/>
                    <a:pt x="19" y="124"/>
                    <a:pt x="19" y="124"/>
                  </a:cubicBezTo>
                  <a:cubicBezTo>
                    <a:pt x="19" y="124"/>
                    <a:pt x="19" y="124"/>
                    <a:pt x="19" y="124"/>
                  </a:cubicBezTo>
                  <a:cubicBezTo>
                    <a:pt x="13" y="124"/>
                    <a:pt x="8" y="119"/>
                    <a:pt x="8" y="114"/>
                  </a:cubicBezTo>
                  <a:cubicBezTo>
                    <a:pt x="8" y="108"/>
                    <a:pt x="12" y="104"/>
                    <a:pt x="17" y="103"/>
                  </a:cubicBezTo>
                  <a:cubicBezTo>
                    <a:pt x="25" y="102"/>
                    <a:pt x="25" y="102"/>
                    <a:pt x="25" y="102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2" y="90"/>
                    <a:pt x="22" y="87"/>
                    <a:pt x="22" y="84"/>
                  </a:cubicBezTo>
                  <a:cubicBezTo>
                    <a:pt x="22" y="59"/>
                    <a:pt x="37" y="44"/>
                    <a:pt x="63" y="44"/>
                  </a:cubicBezTo>
                  <a:cubicBezTo>
                    <a:pt x="63" y="44"/>
                    <a:pt x="63" y="44"/>
                    <a:pt x="64" y="44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81" y="20"/>
                    <a:pt x="101" y="8"/>
                    <a:pt x="124" y="8"/>
                  </a:cubicBezTo>
                  <a:cubicBezTo>
                    <a:pt x="159" y="8"/>
                    <a:pt x="183" y="31"/>
                    <a:pt x="183" y="66"/>
                  </a:cubicBezTo>
                  <a:cubicBezTo>
                    <a:pt x="183" y="68"/>
                    <a:pt x="183" y="71"/>
                    <a:pt x="182" y="73"/>
                  </a:cubicBezTo>
                  <a:cubicBezTo>
                    <a:pt x="181" y="82"/>
                    <a:pt x="181" y="82"/>
                    <a:pt x="181" y="82"/>
                  </a:cubicBezTo>
                  <a:cubicBezTo>
                    <a:pt x="190" y="82"/>
                    <a:pt x="190" y="82"/>
                    <a:pt x="190" y="82"/>
                  </a:cubicBezTo>
                  <a:cubicBezTo>
                    <a:pt x="202" y="82"/>
                    <a:pt x="212" y="92"/>
                    <a:pt x="212" y="103"/>
                  </a:cubicBezTo>
                  <a:cubicBezTo>
                    <a:pt x="212" y="115"/>
                    <a:pt x="202" y="124"/>
                    <a:pt x="190" y="12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9"/>
            <p:cNvSpPr>
              <a:spLocks noEditPoints="1"/>
            </p:cNvSpPr>
            <p:nvPr/>
          </p:nvSpPr>
          <p:spPr bwMode="auto">
            <a:xfrm>
              <a:off x="7221393" y="4615342"/>
              <a:ext cx="668805" cy="609641"/>
            </a:xfrm>
            <a:custGeom>
              <a:avLst/>
              <a:gdLst>
                <a:gd name="T0" fmla="*/ 191 w 220"/>
                <a:gd name="T1" fmla="*/ 74 h 200"/>
                <a:gd name="T2" fmla="*/ 191 w 220"/>
                <a:gd name="T3" fmla="*/ 66 h 200"/>
                <a:gd name="T4" fmla="*/ 124 w 220"/>
                <a:gd name="T5" fmla="*/ 0 h 200"/>
                <a:gd name="T6" fmla="*/ 64 w 220"/>
                <a:gd name="T7" fmla="*/ 36 h 200"/>
                <a:gd name="T8" fmla="*/ 63 w 220"/>
                <a:gd name="T9" fmla="*/ 36 h 200"/>
                <a:gd name="T10" fmla="*/ 14 w 220"/>
                <a:gd name="T11" fmla="*/ 84 h 200"/>
                <a:gd name="T12" fmla="*/ 16 w 220"/>
                <a:gd name="T13" fmla="*/ 96 h 200"/>
                <a:gd name="T14" fmla="*/ 0 w 220"/>
                <a:gd name="T15" fmla="*/ 114 h 200"/>
                <a:gd name="T16" fmla="*/ 19 w 220"/>
                <a:gd name="T17" fmla="*/ 132 h 200"/>
                <a:gd name="T18" fmla="*/ 20 w 220"/>
                <a:gd name="T19" fmla="*/ 132 h 200"/>
                <a:gd name="T20" fmla="*/ 62 w 220"/>
                <a:gd name="T21" fmla="*/ 132 h 200"/>
                <a:gd name="T22" fmla="*/ 63 w 220"/>
                <a:gd name="T23" fmla="*/ 132 h 200"/>
                <a:gd name="T24" fmla="*/ 64 w 220"/>
                <a:gd name="T25" fmla="*/ 132 h 200"/>
                <a:gd name="T26" fmla="*/ 106 w 220"/>
                <a:gd name="T27" fmla="*/ 132 h 200"/>
                <a:gd name="T28" fmla="*/ 106 w 220"/>
                <a:gd name="T29" fmla="*/ 184 h 200"/>
                <a:gd name="T30" fmla="*/ 86 w 220"/>
                <a:gd name="T31" fmla="*/ 165 h 200"/>
                <a:gd name="T32" fmla="*/ 80 w 220"/>
                <a:gd name="T33" fmla="*/ 170 h 200"/>
                <a:gd name="T34" fmla="*/ 110 w 220"/>
                <a:gd name="T35" fmla="*/ 200 h 200"/>
                <a:gd name="T36" fmla="*/ 140 w 220"/>
                <a:gd name="T37" fmla="*/ 171 h 200"/>
                <a:gd name="T38" fmla="*/ 134 w 220"/>
                <a:gd name="T39" fmla="*/ 165 h 200"/>
                <a:gd name="T40" fmla="*/ 114 w 220"/>
                <a:gd name="T41" fmla="*/ 185 h 200"/>
                <a:gd name="T42" fmla="*/ 114 w 220"/>
                <a:gd name="T43" fmla="*/ 132 h 200"/>
                <a:gd name="T44" fmla="*/ 123 w 220"/>
                <a:gd name="T45" fmla="*/ 132 h 200"/>
                <a:gd name="T46" fmla="*/ 124 w 220"/>
                <a:gd name="T47" fmla="*/ 132 h 200"/>
                <a:gd name="T48" fmla="*/ 125 w 220"/>
                <a:gd name="T49" fmla="*/ 132 h 200"/>
                <a:gd name="T50" fmla="*/ 190 w 220"/>
                <a:gd name="T51" fmla="*/ 132 h 200"/>
                <a:gd name="T52" fmla="*/ 190 w 220"/>
                <a:gd name="T53" fmla="*/ 132 h 200"/>
                <a:gd name="T54" fmla="*/ 220 w 220"/>
                <a:gd name="T55" fmla="*/ 103 h 200"/>
                <a:gd name="T56" fmla="*/ 191 w 220"/>
                <a:gd name="T57" fmla="*/ 74 h 200"/>
                <a:gd name="T58" fmla="*/ 191 w 220"/>
                <a:gd name="T59" fmla="*/ 124 h 200"/>
                <a:gd name="T60" fmla="*/ 190 w 220"/>
                <a:gd name="T61" fmla="*/ 124 h 200"/>
                <a:gd name="T62" fmla="*/ 125 w 220"/>
                <a:gd name="T63" fmla="*/ 124 h 200"/>
                <a:gd name="T64" fmla="*/ 124 w 220"/>
                <a:gd name="T65" fmla="*/ 124 h 200"/>
                <a:gd name="T66" fmla="*/ 123 w 220"/>
                <a:gd name="T67" fmla="*/ 124 h 200"/>
                <a:gd name="T68" fmla="*/ 114 w 220"/>
                <a:gd name="T69" fmla="*/ 124 h 200"/>
                <a:gd name="T70" fmla="*/ 114 w 220"/>
                <a:gd name="T71" fmla="*/ 65 h 200"/>
                <a:gd name="T72" fmla="*/ 106 w 220"/>
                <a:gd name="T73" fmla="*/ 65 h 200"/>
                <a:gd name="T74" fmla="*/ 106 w 220"/>
                <a:gd name="T75" fmla="*/ 124 h 200"/>
                <a:gd name="T76" fmla="*/ 64 w 220"/>
                <a:gd name="T77" fmla="*/ 124 h 200"/>
                <a:gd name="T78" fmla="*/ 63 w 220"/>
                <a:gd name="T79" fmla="*/ 124 h 200"/>
                <a:gd name="T80" fmla="*/ 62 w 220"/>
                <a:gd name="T81" fmla="*/ 124 h 200"/>
                <a:gd name="T82" fmla="*/ 20 w 220"/>
                <a:gd name="T83" fmla="*/ 124 h 200"/>
                <a:gd name="T84" fmla="*/ 19 w 220"/>
                <a:gd name="T85" fmla="*/ 124 h 200"/>
                <a:gd name="T86" fmla="*/ 8 w 220"/>
                <a:gd name="T87" fmla="*/ 114 h 200"/>
                <a:gd name="T88" fmla="*/ 17 w 220"/>
                <a:gd name="T89" fmla="*/ 103 h 200"/>
                <a:gd name="T90" fmla="*/ 26 w 220"/>
                <a:gd name="T91" fmla="*/ 102 h 200"/>
                <a:gd name="T92" fmla="*/ 23 w 220"/>
                <a:gd name="T93" fmla="*/ 94 h 200"/>
                <a:gd name="T94" fmla="*/ 22 w 220"/>
                <a:gd name="T95" fmla="*/ 84 h 200"/>
                <a:gd name="T96" fmla="*/ 63 w 220"/>
                <a:gd name="T97" fmla="*/ 44 h 200"/>
                <a:gd name="T98" fmla="*/ 64 w 220"/>
                <a:gd name="T99" fmla="*/ 44 h 200"/>
                <a:gd name="T100" fmla="*/ 69 w 220"/>
                <a:gd name="T101" fmla="*/ 44 h 200"/>
                <a:gd name="T102" fmla="*/ 71 w 220"/>
                <a:gd name="T103" fmla="*/ 40 h 200"/>
                <a:gd name="T104" fmla="*/ 124 w 220"/>
                <a:gd name="T105" fmla="*/ 8 h 200"/>
                <a:gd name="T106" fmla="*/ 183 w 220"/>
                <a:gd name="T107" fmla="*/ 66 h 200"/>
                <a:gd name="T108" fmla="*/ 183 w 220"/>
                <a:gd name="T109" fmla="*/ 73 h 200"/>
                <a:gd name="T110" fmla="*/ 182 w 220"/>
                <a:gd name="T111" fmla="*/ 82 h 200"/>
                <a:gd name="T112" fmla="*/ 191 w 220"/>
                <a:gd name="T113" fmla="*/ 82 h 200"/>
                <a:gd name="T114" fmla="*/ 212 w 220"/>
                <a:gd name="T115" fmla="*/ 103 h 200"/>
                <a:gd name="T116" fmla="*/ 191 w 220"/>
                <a:gd name="T117" fmla="*/ 12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0" h="200">
                  <a:moveTo>
                    <a:pt x="191" y="74"/>
                  </a:moveTo>
                  <a:cubicBezTo>
                    <a:pt x="191" y="72"/>
                    <a:pt x="191" y="69"/>
                    <a:pt x="191" y="66"/>
                  </a:cubicBezTo>
                  <a:cubicBezTo>
                    <a:pt x="191" y="30"/>
                    <a:pt x="167" y="0"/>
                    <a:pt x="124" y="0"/>
                  </a:cubicBezTo>
                  <a:cubicBezTo>
                    <a:pt x="98" y="0"/>
                    <a:pt x="75" y="15"/>
                    <a:pt x="64" y="36"/>
                  </a:cubicBezTo>
                  <a:cubicBezTo>
                    <a:pt x="64" y="36"/>
                    <a:pt x="63" y="36"/>
                    <a:pt x="63" y="36"/>
                  </a:cubicBezTo>
                  <a:cubicBezTo>
                    <a:pt x="31" y="36"/>
                    <a:pt x="14" y="58"/>
                    <a:pt x="14" y="84"/>
                  </a:cubicBezTo>
                  <a:cubicBezTo>
                    <a:pt x="14" y="88"/>
                    <a:pt x="15" y="92"/>
                    <a:pt x="16" y="96"/>
                  </a:cubicBezTo>
                  <a:cubicBezTo>
                    <a:pt x="7" y="97"/>
                    <a:pt x="0" y="105"/>
                    <a:pt x="0" y="114"/>
                  </a:cubicBezTo>
                  <a:cubicBezTo>
                    <a:pt x="0" y="124"/>
                    <a:pt x="9" y="132"/>
                    <a:pt x="19" y="132"/>
                  </a:cubicBezTo>
                  <a:cubicBezTo>
                    <a:pt x="19" y="132"/>
                    <a:pt x="20" y="132"/>
                    <a:pt x="20" y="132"/>
                  </a:cubicBezTo>
                  <a:cubicBezTo>
                    <a:pt x="62" y="132"/>
                    <a:pt x="62" y="132"/>
                    <a:pt x="62" y="132"/>
                  </a:cubicBezTo>
                  <a:cubicBezTo>
                    <a:pt x="62" y="132"/>
                    <a:pt x="63" y="132"/>
                    <a:pt x="63" y="132"/>
                  </a:cubicBezTo>
                  <a:cubicBezTo>
                    <a:pt x="63" y="132"/>
                    <a:pt x="64" y="132"/>
                    <a:pt x="64" y="132"/>
                  </a:cubicBezTo>
                  <a:cubicBezTo>
                    <a:pt x="106" y="132"/>
                    <a:pt x="106" y="132"/>
                    <a:pt x="106" y="132"/>
                  </a:cubicBezTo>
                  <a:cubicBezTo>
                    <a:pt x="106" y="184"/>
                    <a:pt x="106" y="184"/>
                    <a:pt x="106" y="184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0" y="170"/>
                    <a:pt x="80" y="170"/>
                    <a:pt x="80" y="170"/>
                  </a:cubicBezTo>
                  <a:cubicBezTo>
                    <a:pt x="110" y="200"/>
                    <a:pt x="110" y="200"/>
                    <a:pt x="110" y="200"/>
                  </a:cubicBezTo>
                  <a:cubicBezTo>
                    <a:pt x="140" y="171"/>
                    <a:pt x="140" y="171"/>
                    <a:pt x="140" y="171"/>
                  </a:cubicBezTo>
                  <a:cubicBezTo>
                    <a:pt x="134" y="165"/>
                    <a:pt x="134" y="165"/>
                    <a:pt x="134" y="165"/>
                  </a:cubicBezTo>
                  <a:cubicBezTo>
                    <a:pt x="114" y="185"/>
                    <a:pt x="114" y="185"/>
                    <a:pt x="114" y="185"/>
                  </a:cubicBezTo>
                  <a:cubicBezTo>
                    <a:pt x="114" y="132"/>
                    <a:pt x="114" y="132"/>
                    <a:pt x="114" y="132"/>
                  </a:cubicBezTo>
                  <a:cubicBezTo>
                    <a:pt x="123" y="132"/>
                    <a:pt x="123" y="132"/>
                    <a:pt x="123" y="132"/>
                  </a:cubicBezTo>
                  <a:cubicBezTo>
                    <a:pt x="123" y="132"/>
                    <a:pt x="124" y="132"/>
                    <a:pt x="124" y="132"/>
                  </a:cubicBezTo>
                  <a:cubicBezTo>
                    <a:pt x="124" y="132"/>
                    <a:pt x="125" y="132"/>
                    <a:pt x="125" y="132"/>
                  </a:cubicBezTo>
                  <a:cubicBezTo>
                    <a:pt x="190" y="132"/>
                    <a:pt x="190" y="132"/>
                    <a:pt x="190" y="132"/>
                  </a:cubicBezTo>
                  <a:cubicBezTo>
                    <a:pt x="190" y="132"/>
                    <a:pt x="190" y="132"/>
                    <a:pt x="190" y="132"/>
                  </a:cubicBezTo>
                  <a:cubicBezTo>
                    <a:pt x="207" y="132"/>
                    <a:pt x="220" y="119"/>
                    <a:pt x="220" y="103"/>
                  </a:cubicBezTo>
                  <a:cubicBezTo>
                    <a:pt x="220" y="87"/>
                    <a:pt x="207" y="75"/>
                    <a:pt x="191" y="74"/>
                  </a:cubicBezTo>
                  <a:close/>
                  <a:moveTo>
                    <a:pt x="191" y="124"/>
                  </a:moveTo>
                  <a:cubicBezTo>
                    <a:pt x="190" y="124"/>
                    <a:pt x="190" y="124"/>
                    <a:pt x="190" y="124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4"/>
                    <a:pt x="124" y="124"/>
                  </a:cubicBezTo>
                  <a:cubicBezTo>
                    <a:pt x="124" y="124"/>
                    <a:pt x="123" y="124"/>
                    <a:pt x="123" y="124"/>
                  </a:cubicBezTo>
                  <a:cubicBezTo>
                    <a:pt x="114" y="124"/>
                    <a:pt x="114" y="124"/>
                    <a:pt x="114" y="124"/>
                  </a:cubicBezTo>
                  <a:cubicBezTo>
                    <a:pt x="114" y="65"/>
                    <a:pt x="114" y="65"/>
                    <a:pt x="114" y="65"/>
                  </a:cubicBezTo>
                  <a:cubicBezTo>
                    <a:pt x="106" y="65"/>
                    <a:pt x="106" y="65"/>
                    <a:pt x="106" y="65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64" y="124"/>
                    <a:pt x="64" y="124"/>
                    <a:pt x="64" y="124"/>
                  </a:cubicBezTo>
                  <a:cubicBezTo>
                    <a:pt x="64" y="124"/>
                    <a:pt x="63" y="124"/>
                    <a:pt x="63" y="124"/>
                  </a:cubicBezTo>
                  <a:cubicBezTo>
                    <a:pt x="63" y="124"/>
                    <a:pt x="62" y="124"/>
                    <a:pt x="62" y="124"/>
                  </a:cubicBezTo>
                  <a:cubicBezTo>
                    <a:pt x="20" y="124"/>
                    <a:pt x="20" y="124"/>
                    <a:pt x="20" y="124"/>
                  </a:cubicBezTo>
                  <a:cubicBezTo>
                    <a:pt x="19" y="124"/>
                    <a:pt x="19" y="124"/>
                    <a:pt x="19" y="124"/>
                  </a:cubicBezTo>
                  <a:cubicBezTo>
                    <a:pt x="13" y="124"/>
                    <a:pt x="8" y="120"/>
                    <a:pt x="8" y="114"/>
                  </a:cubicBezTo>
                  <a:cubicBezTo>
                    <a:pt x="8" y="109"/>
                    <a:pt x="12" y="104"/>
                    <a:pt x="17" y="103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3" y="94"/>
                    <a:pt x="23" y="94"/>
                    <a:pt x="23" y="94"/>
                  </a:cubicBezTo>
                  <a:cubicBezTo>
                    <a:pt x="23" y="91"/>
                    <a:pt x="22" y="87"/>
                    <a:pt x="22" y="84"/>
                  </a:cubicBezTo>
                  <a:cubicBezTo>
                    <a:pt x="22" y="59"/>
                    <a:pt x="37" y="44"/>
                    <a:pt x="63" y="44"/>
                  </a:cubicBezTo>
                  <a:cubicBezTo>
                    <a:pt x="63" y="44"/>
                    <a:pt x="64" y="44"/>
                    <a:pt x="64" y="44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81" y="20"/>
                    <a:pt x="102" y="8"/>
                    <a:pt x="124" y="8"/>
                  </a:cubicBezTo>
                  <a:cubicBezTo>
                    <a:pt x="159" y="8"/>
                    <a:pt x="183" y="32"/>
                    <a:pt x="183" y="66"/>
                  </a:cubicBezTo>
                  <a:cubicBezTo>
                    <a:pt x="183" y="69"/>
                    <a:pt x="183" y="71"/>
                    <a:pt x="183" y="73"/>
                  </a:cubicBezTo>
                  <a:cubicBezTo>
                    <a:pt x="182" y="82"/>
                    <a:pt x="182" y="82"/>
                    <a:pt x="182" y="82"/>
                  </a:cubicBezTo>
                  <a:cubicBezTo>
                    <a:pt x="191" y="82"/>
                    <a:pt x="191" y="82"/>
                    <a:pt x="191" y="82"/>
                  </a:cubicBezTo>
                  <a:cubicBezTo>
                    <a:pt x="202" y="83"/>
                    <a:pt x="212" y="92"/>
                    <a:pt x="212" y="103"/>
                  </a:cubicBezTo>
                  <a:cubicBezTo>
                    <a:pt x="212" y="115"/>
                    <a:pt x="202" y="124"/>
                    <a:pt x="191" y="12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0"/>
            <p:cNvSpPr>
              <a:spLocks noEditPoints="1"/>
            </p:cNvSpPr>
            <p:nvPr/>
          </p:nvSpPr>
          <p:spPr bwMode="auto">
            <a:xfrm>
              <a:off x="8683760" y="4554893"/>
              <a:ext cx="693242" cy="693242"/>
            </a:xfrm>
            <a:custGeom>
              <a:avLst/>
              <a:gdLst>
                <a:gd name="T0" fmla="*/ 114 w 228"/>
                <a:gd name="T1" fmla="*/ 0 h 228"/>
                <a:gd name="T2" fmla="*/ 0 w 228"/>
                <a:gd name="T3" fmla="*/ 114 h 228"/>
                <a:gd name="T4" fmla="*/ 114 w 228"/>
                <a:gd name="T5" fmla="*/ 228 h 228"/>
                <a:gd name="T6" fmla="*/ 228 w 228"/>
                <a:gd name="T7" fmla="*/ 114 h 228"/>
                <a:gd name="T8" fmla="*/ 114 w 228"/>
                <a:gd name="T9" fmla="*/ 0 h 228"/>
                <a:gd name="T10" fmla="*/ 114 w 228"/>
                <a:gd name="T11" fmla="*/ 8 h 228"/>
                <a:gd name="T12" fmla="*/ 186 w 228"/>
                <a:gd name="T13" fmla="*/ 37 h 228"/>
                <a:gd name="T14" fmla="*/ 114 w 228"/>
                <a:gd name="T15" fmla="*/ 109 h 228"/>
                <a:gd name="T16" fmla="*/ 42 w 228"/>
                <a:gd name="T17" fmla="*/ 37 h 228"/>
                <a:gd name="T18" fmla="*/ 114 w 228"/>
                <a:gd name="T19" fmla="*/ 8 h 228"/>
                <a:gd name="T20" fmla="*/ 8 w 228"/>
                <a:gd name="T21" fmla="*/ 114 h 228"/>
                <a:gd name="T22" fmla="*/ 37 w 228"/>
                <a:gd name="T23" fmla="*/ 42 h 228"/>
                <a:gd name="T24" fmla="*/ 108 w 228"/>
                <a:gd name="T25" fmla="*/ 114 h 228"/>
                <a:gd name="T26" fmla="*/ 36 w 228"/>
                <a:gd name="T27" fmla="*/ 186 h 228"/>
                <a:gd name="T28" fmla="*/ 8 w 228"/>
                <a:gd name="T29" fmla="*/ 114 h 228"/>
                <a:gd name="T30" fmla="*/ 114 w 228"/>
                <a:gd name="T31" fmla="*/ 220 h 228"/>
                <a:gd name="T32" fmla="*/ 42 w 228"/>
                <a:gd name="T33" fmla="*/ 192 h 228"/>
                <a:gd name="T34" fmla="*/ 114 w 228"/>
                <a:gd name="T35" fmla="*/ 120 h 228"/>
                <a:gd name="T36" fmla="*/ 186 w 228"/>
                <a:gd name="T37" fmla="*/ 192 h 228"/>
                <a:gd name="T38" fmla="*/ 114 w 228"/>
                <a:gd name="T39" fmla="*/ 220 h 228"/>
                <a:gd name="T40" fmla="*/ 192 w 228"/>
                <a:gd name="T41" fmla="*/ 186 h 228"/>
                <a:gd name="T42" fmla="*/ 120 w 228"/>
                <a:gd name="T43" fmla="*/ 114 h 228"/>
                <a:gd name="T44" fmla="*/ 192 w 228"/>
                <a:gd name="T45" fmla="*/ 42 h 228"/>
                <a:gd name="T46" fmla="*/ 220 w 228"/>
                <a:gd name="T47" fmla="*/ 114 h 228"/>
                <a:gd name="T48" fmla="*/ 192 w 228"/>
                <a:gd name="T49" fmla="*/ 18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8" h="228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77"/>
                    <a:pt x="51" y="228"/>
                    <a:pt x="114" y="228"/>
                  </a:cubicBezTo>
                  <a:cubicBezTo>
                    <a:pt x="177" y="228"/>
                    <a:pt x="228" y="177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  <a:moveTo>
                    <a:pt x="114" y="8"/>
                  </a:moveTo>
                  <a:cubicBezTo>
                    <a:pt x="142" y="8"/>
                    <a:pt x="167" y="19"/>
                    <a:pt x="186" y="37"/>
                  </a:cubicBezTo>
                  <a:cubicBezTo>
                    <a:pt x="114" y="109"/>
                    <a:pt x="114" y="109"/>
                    <a:pt x="114" y="109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61" y="19"/>
                    <a:pt x="86" y="8"/>
                    <a:pt x="114" y="8"/>
                  </a:cubicBezTo>
                  <a:close/>
                  <a:moveTo>
                    <a:pt x="8" y="114"/>
                  </a:moveTo>
                  <a:cubicBezTo>
                    <a:pt x="8" y="87"/>
                    <a:pt x="19" y="61"/>
                    <a:pt x="37" y="42"/>
                  </a:cubicBezTo>
                  <a:cubicBezTo>
                    <a:pt x="108" y="114"/>
                    <a:pt x="108" y="114"/>
                    <a:pt x="108" y="114"/>
                  </a:cubicBezTo>
                  <a:cubicBezTo>
                    <a:pt x="36" y="186"/>
                    <a:pt x="36" y="186"/>
                    <a:pt x="36" y="186"/>
                  </a:cubicBezTo>
                  <a:cubicBezTo>
                    <a:pt x="19" y="167"/>
                    <a:pt x="8" y="142"/>
                    <a:pt x="8" y="114"/>
                  </a:cubicBezTo>
                  <a:close/>
                  <a:moveTo>
                    <a:pt x="114" y="220"/>
                  </a:moveTo>
                  <a:cubicBezTo>
                    <a:pt x="86" y="220"/>
                    <a:pt x="61" y="209"/>
                    <a:pt x="42" y="192"/>
                  </a:cubicBezTo>
                  <a:cubicBezTo>
                    <a:pt x="114" y="120"/>
                    <a:pt x="114" y="120"/>
                    <a:pt x="114" y="120"/>
                  </a:cubicBezTo>
                  <a:cubicBezTo>
                    <a:pt x="186" y="192"/>
                    <a:pt x="186" y="192"/>
                    <a:pt x="186" y="192"/>
                  </a:cubicBezTo>
                  <a:cubicBezTo>
                    <a:pt x="167" y="209"/>
                    <a:pt x="142" y="220"/>
                    <a:pt x="114" y="220"/>
                  </a:cubicBezTo>
                  <a:close/>
                  <a:moveTo>
                    <a:pt x="192" y="186"/>
                  </a:moveTo>
                  <a:cubicBezTo>
                    <a:pt x="120" y="114"/>
                    <a:pt x="120" y="114"/>
                    <a:pt x="120" y="114"/>
                  </a:cubicBezTo>
                  <a:cubicBezTo>
                    <a:pt x="192" y="42"/>
                    <a:pt x="192" y="42"/>
                    <a:pt x="192" y="42"/>
                  </a:cubicBezTo>
                  <a:cubicBezTo>
                    <a:pt x="209" y="61"/>
                    <a:pt x="220" y="86"/>
                    <a:pt x="220" y="114"/>
                  </a:cubicBezTo>
                  <a:cubicBezTo>
                    <a:pt x="220" y="142"/>
                    <a:pt x="209" y="167"/>
                    <a:pt x="192" y="186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1"/>
            <p:cNvSpPr>
              <a:spLocks noEditPoints="1"/>
            </p:cNvSpPr>
            <p:nvPr/>
          </p:nvSpPr>
          <p:spPr bwMode="auto">
            <a:xfrm>
              <a:off x="10152558" y="4554893"/>
              <a:ext cx="693242" cy="693242"/>
            </a:xfrm>
            <a:custGeom>
              <a:avLst/>
              <a:gdLst>
                <a:gd name="T0" fmla="*/ 114 w 228"/>
                <a:gd name="T1" fmla="*/ 0 h 228"/>
                <a:gd name="T2" fmla="*/ 0 w 228"/>
                <a:gd name="T3" fmla="*/ 114 h 228"/>
                <a:gd name="T4" fmla="*/ 114 w 228"/>
                <a:gd name="T5" fmla="*/ 228 h 228"/>
                <a:gd name="T6" fmla="*/ 228 w 228"/>
                <a:gd name="T7" fmla="*/ 114 h 228"/>
                <a:gd name="T8" fmla="*/ 114 w 228"/>
                <a:gd name="T9" fmla="*/ 0 h 228"/>
                <a:gd name="T10" fmla="*/ 114 w 228"/>
                <a:gd name="T11" fmla="*/ 220 h 228"/>
                <a:gd name="T12" fmla="*/ 8 w 228"/>
                <a:gd name="T13" fmla="*/ 114 h 228"/>
                <a:gd name="T14" fmla="*/ 114 w 228"/>
                <a:gd name="T15" fmla="*/ 8 h 228"/>
                <a:gd name="T16" fmla="*/ 220 w 228"/>
                <a:gd name="T17" fmla="*/ 114 h 228"/>
                <a:gd name="T18" fmla="*/ 114 w 228"/>
                <a:gd name="T19" fmla="*/ 22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8" h="228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77"/>
                    <a:pt x="51" y="228"/>
                    <a:pt x="114" y="228"/>
                  </a:cubicBezTo>
                  <a:cubicBezTo>
                    <a:pt x="177" y="228"/>
                    <a:pt x="228" y="177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  <a:moveTo>
                    <a:pt x="114" y="220"/>
                  </a:moveTo>
                  <a:cubicBezTo>
                    <a:pt x="55" y="220"/>
                    <a:pt x="8" y="173"/>
                    <a:pt x="8" y="114"/>
                  </a:cubicBezTo>
                  <a:cubicBezTo>
                    <a:pt x="8" y="56"/>
                    <a:pt x="55" y="8"/>
                    <a:pt x="114" y="8"/>
                  </a:cubicBezTo>
                  <a:cubicBezTo>
                    <a:pt x="172" y="8"/>
                    <a:pt x="220" y="56"/>
                    <a:pt x="220" y="114"/>
                  </a:cubicBezTo>
                  <a:cubicBezTo>
                    <a:pt x="220" y="173"/>
                    <a:pt x="172" y="220"/>
                    <a:pt x="114" y="22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2"/>
            <p:cNvSpPr>
              <a:spLocks/>
            </p:cNvSpPr>
            <p:nvPr/>
          </p:nvSpPr>
          <p:spPr bwMode="auto">
            <a:xfrm>
              <a:off x="10344196" y="4750389"/>
              <a:ext cx="309965" cy="309965"/>
            </a:xfrm>
            <a:custGeom>
              <a:avLst/>
              <a:gdLst>
                <a:gd name="T0" fmla="*/ 239 w 241"/>
                <a:gd name="T1" fmla="*/ 16 h 241"/>
                <a:gd name="T2" fmla="*/ 224 w 241"/>
                <a:gd name="T3" fmla="*/ 2 h 241"/>
                <a:gd name="T4" fmla="*/ 120 w 241"/>
                <a:gd name="T5" fmla="*/ 106 h 241"/>
                <a:gd name="T6" fmla="*/ 14 w 241"/>
                <a:gd name="T7" fmla="*/ 0 h 241"/>
                <a:gd name="T8" fmla="*/ 0 w 241"/>
                <a:gd name="T9" fmla="*/ 14 h 241"/>
                <a:gd name="T10" fmla="*/ 109 w 241"/>
                <a:gd name="T11" fmla="*/ 120 h 241"/>
                <a:gd name="T12" fmla="*/ 0 w 241"/>
                <a:gd name="T13" fmla="*/ 227 h 241"/>
                <a:gd name="T14" fmla="*/ 14 w 241"/>
                <a:gd name="T15" fmla="*/ 241 h 241"/>
                <a:gd name="T16" fmla="*/ 120 w 241"/>
                <a:gd name="T17" fmla="*/ 132 h 241"/>
                <a:gd name="T18" fmla="*/ 227 w 241"/>
                <a:gd name="T19" fmla="*/ 241 h 241"/>
                <a:gd name="T20" fmla="*/ 241 w 241"/>
                <a:gd name="T21" fmla="*/ 227 h 241"/>
                <a:gd name="T22" fmla="*/ 135 w 241"/>
                <a:gd name="T23" fmla="*/ 120 h 241"/>
                <a:gd name="T24" fmla="*/ 239 w 241"/>
                <a:gd name="T25" fmla="*/ 16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1" h="241">
                  <a:moveTo>
                    <a:pt x="239" y="16"/>
                  </a:moveTo>
                  <a:lnTo>
                    <a:pt x="224" y="2"/>
                  </a:lnTo>
                  <a:lnTo>
                    <a:pt x="120" y="106"/>
                  </a:lnTo>
                  <a:lnTo>
                    <a:pt x="14" y="0"/>
                  </a:lnTo>
                  <a:lnTo>
                    <a:pt x="0" y="14"/>
                  </a:lnTo>
                  <a:lnTo>
                    <a:pt x="109" y="120"/>
                  </a:lnTo>
                  <a:lnTo>
                    <a:pt x="0" y="227"/>
                  </a:lnTo>
                  <a:lnTo>
                    <a:pt x="14" y="241"/>
                  </a:lnTo>
                  <a:lnTo>
                    <a:pt x="120" y="132"/>
                  </a:lnTo>
                  <a:lnTo>
                    <a:pt x="227" y="241"/>
                  </a:lnTo>
                  <a:lnTo>
                    <a:pt x="241" y="227"/>
                  </a:lnTo>
                  <a:lnTo>
                    <a:pt x="135" y="120"/>
                  </a:lnTo>
                  <a:lnTo>
                    <a:pt x="239" y="16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3"/>
            <p:cNvSpPr>
              <a:spLocks noEditPoints="1"/>
            </p:cNvSpPr>
            <p:nvPr/>
          </p:nvSpPr>
          <p:spPr bwMode="auto">
            <a:xfrm>
              <a:off x="1369351" y="6125298"/>
              <a:ext cx="694528" cy="465591"/>
            </a:xfrm>
            <a:custGeom>
              <a:avLst/>
              <a:gdLst>
                <a:gd name="T0" fmla="*/ 228 w 228"/>
                <a:gd name="T1" fmla="*/ 21 h 153"/>
                <a:gd name="T2" fmla="*/ 207 w 228"/>
                <a:gd name="T3" fmla="*/ 0 h 153"/>
                <a:gd name="T4" fmla="*/ 20 w 228"/>
                <a:gd name="T5" fmla="*/ 0 h 153"/>
                <a:gd name="T6" fmla="*/ 0 w 228"/>
                <a:gd name="T7" fmla="*/ 21 h 153"/>
                <a:gd name="T8" fmla="*/ 17 w 228"/>
                <a:gd name="T9" fmla="*/ 41 h 153"/>
                <a:gd name="T10" fmla="*/ 38 w 228"/>
                <a:gd name="T11" fmla="*/ 130 h 153"/>
                <a:gd name="T12" fmla="*/ 62 w 228"/>
                <a:gd name="T13" fmla="*/ 153 h 153"/>
                <a:gd name="T14" fmla="*/ 162 w 228"/>
                <a:gd name="T15" fmla="*/ 153 h 153"/>
                <a:gd name="T16" fmla="*/ 186 w 228"/>
                <a:gd name="T17" fmla="*/ 130 h 153"/>
                <a:gd name="T18" fmla="*/ 209 w 228"/>
                <a:gd name="T19" fmla="*/ 41 h 153"/>
                <a:gd name="T20" fmla="*/ 228 w 228"/>
                <a:gd name="T21" fmla="*/ 21 h 153"/>
                <a:gd name="T22" fmla="*/ 178 w 228"/>
                <a:gd name="T23" fmla="*/ 128 h 153"/>
                <a:gd name="T24" fmla="*/ 162 w 228"/>
                <a:gd name="T25" fmla="*/ 145 h 153"/>
                <a:gd name="T26" fmla="*/ 62 w 228"/>
                <a:gd name="T27" fmla="*/ 145 h 153"/>
                <a:gd name="T28" fmla="*/ 46 w 228"/>
                <a:gd name="T29" fmla="*/ 128 h 153"/>
                <a:gd name="T30" fmla="*/ 26 w 228"/>
                <a:gd name="T31" fmla="*/ 41 h 153"/>
                <a:gd name="T32" fmla="*/ 201 w 228"/>
                <a:gd name="T33" fmla="*/ 41 h 153"/>
                <a:gd name="T34" fmla="*/ 178 w 228"/>
                <a:gd name="T35" fmla="*/ 128 h 153"/>
                <a:gd name="T36" fmla="*/ 207 w 228"/>
                <a:gd name="T37" fmla="*/ 33 h 153"/>
                <a:gd name="T38" fmla="*/ 20 w 228"/>
                <a:gd name="T39" fmla="*/ 33 h 153"/>
                <a:gd name="T40" fmla="*/ 8 w 228"/>
                <a:gd name="T41" fmla="*/ 21 h 153"/>
                <a:gd name="T42" fmla="*/ 20 w 228"/>
                <a:gd name="T43" fmla="*/ 8 h 153"/>
                <a:gd name="T44" fmla="*/ 207 w 228"/>
                <a:gd name="T45" fmla="*/ 8 h 153"/>
                <a:gd name="T46" fmla="*/ 220 w 228"/>
                <a:gd name="T47" fmla="*/ 21 h 153"/>
                <a:gd name="T48" fmla="*/ 207 w 228"/>
                <a:gd name="T49" fmla="*/ 3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8" h="153">
                  <a:moveTo>
                    <a:pt x="228" y="21"/>
                  </a:moveTo>
                  <a:cubicBezTo>
                    <a:pt x="228" y="9"/>
                    <a:pt x="218" y="0"/>
                    <a:pt x="20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31"/>
                    <a:pt x="7" y="40"/>
                    <a:pt x="17" y="41"/>
                  </a:cubicBezTo>
                  <a:cubicBezTo>
                    <a:pt x="38" y="130"/>
                    <a:pt x="38" y="130"/>
                    <a:pt x="38" y="130"/>
                  </a:cubicBezTo>
                  <a:cubicBezTo>
                    <a:pt x="43" y="149"/>
                    <a:pt x="53" y="153"/>
                    <a:pt x="62" y="153"/>
                  </a:cubicBezTo>
                  <a:cubicBezTo>
                    <a:pt x="162" y="153"/>
                    <a:pt x="162" y="153"/>
                    <a:pt x="162" y="153"/>
                  </a:cubicBezTo>
                  <a:cubicBezTo>
                    <a:pt x="170" y="153"/>
                    <a:pt x="180" y="149"/>
                    <a:pt x="186" y="130"/>
                  </a:cubicBezTo>
                  <a:cubicBezTo>
                    <a:pt x="187" y="125"/>
                    <a:pt x="199" y="78"/>
                    <a:pt x="209" y="41"/>
                  </a:cubicBezTo>
                  <a:cubicBezTo>
                    <a:pt x="220" y="40"/>
                    <a:pt x="228" y="31"/>
                    <a:pt x="228" y="21"/>
                  </a:cubicBezTo>
                  <a:close/>
                  <a:moveTo>
                    <a:pt x="178" y="128"/>
                  </a:moveTo>
                  <a:cubicBezTo>
                    <a:pt x="175" y="140"/>
                    <a:pt x="169" y="145"/>
                    <a:pt x="162" y="145"/>
                  </a:cubicBezTo>
                  <a:cubicBezTo>
                    <a:pt x="62" y="145"/>
                    <a:pt x="62" y="145"/>
                    <a:pt x="62" y="145"/>
                  </a:cubicBezTo>
                  <a:cubicBezTo>
                    <a:pt x="59" y="145"/>
                    <a:pt x="50" y="145"/>
                    <a:pt x="46" y="128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01" y="41"/>
                    <a:pt x="201" y="41"/>
                    <a:pt x="201" y="41"/>
                  </a:cubicBezTo>
                  <a:cubicBezTo>
                    <a:pt x="191" y="77"/>
                    <a:pt x="179" y="123"/>
                    <a:pt x="178" y="128"/>
                  </a:cubicBezTo>
                  <a:close/>
                  <a:moveTo>
                    <a:pt x="207" y="33"/>
                  </a:moveTo>
                  <a:cubicBezTo>
                    <a:pt x="20" y="33"/>
                    <a:pt x="20" y="33"/>
                    <a:pt x="20" y="33"/>
                  </a:cubicBezTo>
                  <a:cubicBezTo>
                    <a:pt x="13" y="33"/>
                    <a:pt x="8" y="28"/>
                    <a:pt x="8" y="21"/>
                  </a:cubicBezTo>
                  <a:cubicBezTo>
                    <a:pt x="8" y="14"/>
                    <a:pt x="13" y="8"/>
                    <a:pt x="20" y="8"/>
                  </a:cubicBezTo>
                  <a:cubicBezTo>
                    <a:pt x="207" y="8"/>
                    <a:pt x="207" y="8"/>
                    <a:pt x="207" y="8"/>
                  </a:cubicBezTo>
                  <a:cubicBezTo>
                    <a:pt x="214" y="8"/>
                    <a:pt x="220" y="14"/>
                    <a:pt x="220" y="21"/>
                  </a:cubicBezTo>
                  <a:cubicBezTo>
                    <a:pt x="220" y="28"/>
                    <a:pt x="214" y="33"/>
                    <a:pt x="207" y="33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4"/>
            <p:cNvSpPr>
              <a:spLocks/>
            </p:cNvSpPr>
            <p:nvPr/>
          </p:nvSpPr>
          <p:spPr bwMode="auto">
            <a:xfrm>
              <a:off x="3087665" y="6322081"/>
              <a:ext cx="186494" cy="182635"/>
            </a:xfrm>
            <a:custGeom>
              <a:avLst/>
              <a:gdLst>
                <a:gd name="T0" fmla="*/ 142 w 145"/>
                <a:gd name="T1" fmla="*/ 15 h 142"/>
                <a:gd name="T2" fmla="*/ 128 w 145"/>
                <a:gd name="T3" fmla="*/ 3 h 142"/>
                <a:gd name="T4" fmla="*/ 71 w 145"/>
                <a:gd name="T5" fmla="*/ 60 h 142"/>
                <a:gd name="T6" fmla="*/ 15 w 145"/>
                <a:gd name="T7" fmla="*/ 0 h 142"/>
                <a:gd name="T8" fmla="*/ 0 w 145"/>
                <a:gd name="T9" fmla="*/ 15 h 142"/>
                <a:gd name="T10" fmla="*/ 59 w 145"/>
                <a:gd name="T11" fmla="*/ 71 h 142"/>
                <a:gd name="T12" fmla="*/ 0 w 145"/>
                <a:gd name="T13" fmla="*/ 131 h 142"/>
                <a:gd name="T14" fmla="*/ 15 w 145"/>
                <a:gd name="T15" fmla="*/ 142 h 142"/>
                <a:gd name="T16" fmla="*/ 71 w 145"/>
                <a:gd name="T17" fmla="*/ 86 h 142"/>
                <a:gd name="T18" fmla="*/ 130 w 145"/>
                <a:gd name="T19" fmla="*/ 142 h 142"/>
                <a:gd name="T20" fmla="*/ 145 w 145"/>
                <a:gd name="T21" fmla="*/ 131 h 142"/>
                <a:gd name="T22" fmla="*/ 85 w 145"/>
                <a:gd name="T23" fmla="*/ 71 h 142"/>
                <a:gd name="T24" fmla="*/ 142 w 145"/>
                <a:gd name="T25" fmla="*/ 1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2">
                  <a:moveTo>
                    <a:pt x="142" y="15"/>
                  </a:moveTo>
                  <a:lnTo>
                    <a:pt x="128" y="3"/>
                  </a:lnTo>
                  <a:lnTo>
                    <a:pt x="71" y="60"/>
                  </a:lnTo>
                  <a:lnTo>
                    <a:pt x="15" y="0"/>
                  </a:lnTo>
                  <a:lnTo>
                    <a:pt x="0" y="15"/>
                  </a:lnTo>
                  <a:lnTo>
                    <a:pt x="59" y="71"/>
                  </a:lnTo>
                  <a:lnTo>
                    <a:pt x="0" y="131"/>
                  </a:lnTo>
                  <a:lnTo>
                    <a:pt x="15" y="142"/>
                  </a:lnTo>
                  <a:lnTo>
                    <a:pt x="71" y="86"/>
                  </a:lnTo>
                  <a:lnTo>
                    <a:pt x="130" y="142"/>
                  </a:lnTo>
                  <a:lnTo>
                    <a:pt x="145" y="131"/>
                  </a:lnTo>
                  <a:lnTo>
                    <a:pt x="85" y="71"/>
                  </a:lnTo>
                  <a:lnTo>
                    <a:pt x="142" y="15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5"/>
            <p:cNvSpPr>
              <a:spLocks noEditPoints="1"/>
            </p:cNvSpPr>
            <p:nvPr/>
          </p:nvSpPr>
          <p:spPr bwMode="auto">
            <a:xfrm>
              <a:off x="2835577" y="6125298"/>
              <a:ext cx="693242" cy="477166"/>
            </a:xfrm>
            <a:custGeom>
              <a:avLst/>
              <a:gdLst>
                <a:gd name="T0" fmla="*/ 228 w 228"/>
                <a:gd name="T1" fmla="*/ 21 h 157"/>
                <a:gd name="T2" fmla="*/ 207 w 228"/>
                <a:gd name="T3" fmla="*/ 0 h 157"/>
                <a:gd name="T4" fmla="*/ 21 w 228"/>
                <a:gd name="T5" fmla="*/ 0 h 157"/>
                <a:gd name="T6" fmla="*/ 0 w 228"/>
                <a:gd name="T7" fmla="*/ 21 h 157"/>
                <a:gd name="T8" fmla="*/ 18 w 228"/>
                <a:gd name="T9" fmla="*/ 41 h 157"/>
                <a:gd name="T10" fmla="*/ 38 w 228"/>
                <a:gd name="T11" fmla="*/ 134 h 157"/>
                <a:gd name="T12" fmla="*/ 62 w 228"/>
                <a:gd name="T13" fmla="*/ 157 h 157"/>
                <a:gd name="T14" fmla="*/ 162 w 228"/>
                <a:gd name="T15" fmla="*/ 157 h 157"/>
                <a:gd name="T16" fmla="*/ 186 w 228"/>
                <a:gd name="T17" fmla="*/ 135 h 157"/>
                <a:gd name="T18" fmla="*/ 210 w 228"/>
                <a:gd name="T19" fmla="*/ 41 h 157"/>
                <a:gd name="T20" fmla="*/ 228 w 228"/>
                <a:gd name="T21" fmla="*/ 21 h 157"/>
                <a:gd name="T22" fmla="*/ 178 w 228"/>
                <a:gd name="T23" fmla="*/ 132 h 157"/>
                <a:gd name="T24" fmla="*/ 162 w 228"/>
                <a:gd name="T25" fmla="*/ 149 h 157"/>
                <a:gd name="T26" fmla="*/ 62 w 228"/>
                <a:gd name="T27" fmla="*/ 149 h 157"/>
                <a:gd name="T28" fmla="*/ 46 w 228"/>
                <a:gd name="T29" fmla="*/ 132 h 157"/>
                <a:gd name="T30" fmla="*/ 26 w 228"/>
                <a:gd name="T31" fmla="*/ 41 h 157"/>
                <a:gd name="T32" fmla="*/ 201 w 228"/>
                <a:gd name="T33" fmla="*/ 41 h 157"/>
                <a:gd name="T34" fmla="*/ 178 w 228"/>
                <a:gd name="T35" fmla="*/ 132 h 157"/>
                <a:gd name="T36" fmla="*/ 207 w 228"/>
                <a:gd name="T37" fmla="*/ 33 h 157"/>
                <a:gd name="T38" fmla="*/ 21 w 228"/>
                <a:gd name="T39" fmla="*/ 33 h 157"/>
                <a:gd name="T40" fmla="*/ 8 w 228"/>
                <a:gd name="T41" fmla="*/ 21 h 157"/>
                <a:gd name="T42" fmla="*/ 21 w 228"/>
                <a:gd name="T43" fmla="*/ 8 h 157"/>
                <a:gd name="T44" fmla="*/ 207 w 228"/>
                <a:gd name="T45" fmla="*/ 8 h 157"/>
                <a:gd name="T46" fmla="*/ 220 w 228"/>
                <a:gd name="T47" fmla="*/ 21 h 157"/>
                <a:gd name="T48" fmla="*/ 207 w 228"/>
                <a:gd name="T49" fmla="*/ 33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8" h="157">
                  <a:moveTo>
                    <a:pt x="228" y="21"/>
                  </a:moveTo>
                  <a:cubicBezTo>
                    <a:pt x="228" y="9"/>
                    <a:pt x="219" y="0"/>
                    <a:pt x="207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31"/>
                    <a:pt x="8" y="40"/>
                    <a:pt x="18" y="41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43" y="153"/>
                    <a:pt x="54" y="157"/>
                    <a:pt x="62" y="157"/>
                  </a:cubicBezTo>
                  <a:cubicBezTo>
                    <a:pt x="162" y="157"/>
                    <a:pt x="162" y="157"/>
                    <a:pt x="162" y="157"/>
                  </a:cubicBezTo>
                  <a:cubicBezTo>
                    <a:pt x="170" y="157"/>
                    <a:pt x="180" y="153"/>
                    <a:pt x="186" y="135"/>
                  </a:cubicBezTo>
                  <a:cubicBezTo>
                    <a:pt x="188" y="129"/>
                    <a:pt x="199" y="78"/>
                    <a:pt x="210" y="41"/>
                  </a:cubicBezTo>
                  <a:cubicBezTo>
                    <a:pt x="220" y="40"/>
                    <a:pt x="228" y="31"/>
                    <a:pt x="228" y="21"/>
                  </a:cubicBezTo>
                  <a:close/>
                  <a:moveTo>
                    <a:pt x="178" y="132"/>
                  </a:moveTo>
                  <a:cubicBezTo>
                    <a:pt x="175" y="144"/>
                    <a:pt x="170" y="149"/>
                    <a:pt x="162" y="149"/>
                  </a:cubicBezTo>
                  <a:cubicBezTo>
                    <a:pt x="62" y="149"/>
                    <a:pt x="62" y="149"/>
                    <a:pt x="62" y="149"/>
                  </a:cubicBezTo>
                  <a:cubicBezTo>
                    <a:pt x="59" y="149"/>
                    <a:pt x="50" y="149"/>
                    <a:pt x="46" y="1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01" y="41"/>
                    <a:pt x="201" y="41"/>
                    <a:pt x="201" y="41"/>
                  </a:cubicBezTo>
                  <a:cubicBezTo>
                    <a:pt x="191" y="78"/>
                    <a:pt x="180" y="127"/>
                    <a:pt x="178" y="132"/>
                  </a:cubicBezTo>
                  <a:close/>
                  <a:moveTo>
                    <a:pt x="207" y="33"/>
                  </a:moveTo>
                  <a:cubicBezTo>
                    <a:pt x="21" y="33"/>
                    <a:pt x="21" y="33"/>
                    <a:pt x="21" y="33"/>
                  </a:cubicBezTo>
                  <a:cubicBezTo>
                    <a:pt x="14" y="33"/>
                    <a:pt x="8" y="28"/>
                    <a:pt x="8" y="21"/>
                  </a:cubicBezTo>
                  <a:cubicBezTo>
                    <a:pt x="8" y="14"/>
                    <a:pt x="14" y="8"/>
                    <a:pt x="21" y="8"/>
                  </a:cubicBezTo>
                  <a:cubicBezTo>
                    <a:pt x="207" y="8"/>
                    <a:pt x="207" y="8"/>
                    <a:pt x="207" y="8"/>
                  </a:cubicBezTo>
                  <a:cubicBezTo>
                    <a:pt x="214" y="8"/>
                    <a:pt x="220" y="14"/>
                    <a:pt x="220" y="21"/>
                  </a:cubicBezTo>
                  <a:cubicBezTo>
                    <a:pt x="220" y="28"/>
                    <a:pt x="214" y="33"/>
                    <a:pt x="207" y="33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6"/>
            <p:cNvSpPr>
              <a:spLocks noEditPoints="1"/>
            </p:cNvSpPr>
            <p:nvPr/>
          </p:nvSpPr>
          <p:spPr bwMode="auto">
            <a:xfrm>
              <a:off x="4393120" y="5994109"/>
              <a:ext cx="504176" cy="677808"/>
            </a:xfrm>
            <a:custGeom>
              <a:avLst/>
              <a:gdLst>
                <a:gd name="T0" fmla="*/ 148 w 166"/>
                <a:gd name="T1" fmla="*/ 57 h 223"/>
                <a:gd name="T2" fmla="*/ 87 w 166"/>
                <a:gd name="T3" fmla="*/ 57 h 223"/>
                <a:gd name="T4" fmla="*/ 87 w 166"/>
                <a:gd name="T5" fmla="*/ 15 h 223"/>
                <a:gd name="T6" fmla="*/ 111 w 166"/>
                <a:gd name="T7" fmla="*/ 39 h 223"/>
                <a:gd name="T8" fmla="*/ 117 w 166"/>
                <a:gd name="T9" fmla="*/ 33 h 223"/>
                <a:gd name="T10" fmla="*/ 83 w 166"/>
                <a:gd name="T11" fmla="*/ 0 h 223"/>
                <a:gd name="T12" fmla="*/ 49 w 166"/>
                <a:gd name="T13" fmla="*/ 33 h 223"/>
                <a:gd name="T14" fmla="*/ 55 w 166"/>
                <a:gd name="T15" fmla="*/ 39 h 223"/>
                <a:gd name="T16" fmla="*/ 79 w 166"/>
                <a:gd name="T17" fmla="*/ 16 h 223"/>
                <a:gd name="T18" fmla="*/ 79 w 166"/>
                <a:gd name="T19" fmla="*/ 57 h 223"/>
                <a:gd name="T20" fmla="*/ 18 w 166"/>
                <a:gd name="T21" fmla="*/ 57 h 223"/>
                <a:gd name="T22" fmla="*/ 0 w 166"/>
                <a:gd name="T23" fmla="*/ 75 h 223"/>
                <a:gd name="T24" fmla="*/ 0 w 166"/>
                <a:gd name="T25" fmla="*/ 205 h 223"/>
                <a:gd name="T26" fmla="*/ 18 w 166"/>
                <a:gd name="T27" fmla="*/ 223 h 223"/>
                <a:gd name="T28" fmla="*/ 148 w 166"/>
                <a:gd name="T29" fmla="*/ 223 h 223"/>
                <a:gd name="T30" fmla="*/ 166 w 166"/>
                <a:gd name="T31" fmla="*/ 205 h 223"/>
                <a:gd name="T32" fmla="*/ 166 w 166"/>
                <a:gd name="T33" fmla="*/ 75 h 223"/>
                <a:gd name="T34" fmla="*/ 148 w 166"/>
                <a:gd name="T35" fmla="*/ 57 h 223"/>
                <a:gd name="T36" fmla="*/ 158 w 166"/>
                <a:gd name="T37" fmla="*/ 205 h 223"/>
                <a:gd name="T38" fmla="*/ 148 w 166"/>
                <a:gd name="T39" fmla="*/ 215 h 223"/>
                <a:gd name="T40" fmla="*/ 18 w 166"/>
                <a:gd name="T41" fmla="*/ 215 h 223"/>
                <a:gd name="T42" fmla="*/ 7 w 166"/>
                <a:gd name="T43" fmla="*/ 205 h 223"/>
                <a:gd name="T44" fmla="*/ 7 w 166"/>
                <a:gd name="T45" fmla="*/ 75 h 223"/>
                <a:gd name="T46" fmla="*/ 18 w 166"/>
                <a:gd name="T47" fmla="*/ 64 h 223"/>
                <a:gd name="T48" fmla="*/ 79 w 166"/>
                <a:gd name="T49" fmla="*/ 64 h 223"/>
                <a:gd name="T50" fmla="*/ 79 w 166"/>
                <a:gd name="T51" fmla="*/ 135 h 223"/>
                <a:gd name="T52" fmla="*/ 87 w 166"/>
                <a:gd name="T53" fmla="*/ 135 h 223"/>
                <a:gd name="T54" fmla="*/ 87 w 166"/>
                <a:gd name="T55" fmla="*/ 64 h 223"/>
                <a:gd name="T56" fmla="*/ 148 w 166"/>
                <a:gd name="T57" fmla="*/ 64 h 223"/>
                <a:gd name="T58" fmla="*/ 158 w 166"/>
                <a:gd name="T59" fmla="*/ 75 h 223"/>
                <a:gd name="T60" fmla="*/ 158 w 166"/>
                <a:gd name="T61" fmla="*/ 205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6" h="223">
                  <a:moveTo>
                    <a:pt x="148" y="57"/>
                  </a:moveTo>
                  <a:cubicBezTo>
                    <a:pt x="87" y="57"/>
                    <a:pt x="87" y="57"/>
                    <a:pt x="87" y="57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111" y="39"/>
                    <a:pt x="111" y="39"/>
                    <a:pt x="111" y="39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8" y="57"/>
                    <a:pt x="0" y="65"/>
                    <a:pt x="0" y="7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215"/>
                    <a:pt x="8" y="223"/>
                    <a:pt x="18" y="223"/>
                  </a:cubicBezTo>
                  <a:cubicBezTo>
                    <a:pt x="148" y="223"/>
                    <a:pt x="148" y="223"/>
                    <a:pt x="148" y="223"/>
                  </a:cubicBezTo>
                  <a:cubicBezTo>
                    <a:pt x="158" y="223"/>
                    <a:pt x="166" y="215"/>
                    <a:pt x="166" y="205"/>
                  </a:cubicBezTo>
                  <a:cubicBezTo>
                    <a:pt x="166" y="75"/>
                    <a:pt x="166" y="75"/>
                    <a:pt x="166" y="75"/>
                  </a:cubicBezTo>
                  <a:cubicBezTo>
                    <a:pt x="166" y="65"/>
                    <a:pt x="158" y="57"/>
                    <a:pt x="148" y="57"/>
                  </a:cubicBezTo>
                  <a:close/>
                  <a:moveTo>
                    <a:pt x="158" y="205"/>
                  </a:moveTo>
                  <a:cubicBezTo>
                    <a:pt x="158" y="211"/>
                    <a:pt x="154" y="215"/>
                    <a:pt x="148" y="215"/>
                  </a:cubicBezTo>
                  <a:cubicBezTo>
                    <a:pt x="18" y="215"/>
                    <a:pt x="18" y="215"/>
                    <a:pt x="18" y="215"/>
                  </a:cubicBezTo>
                  <a:cubicBezTo>
                    <a:pt x="12" y="215"/>
                    <a:pt x="7" y="211"/>
                    <a:pt x="7" y="20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69"/>
                    <a:pt x="12" y="64"/>
                    <a:pt x="18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79" y="135"/>
                    <a:pt x="79" y="135"/>
                    <a:pt x="79" y="135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148" y="64"/>
                    <a:pt x="148" y="64"/>
                    <a:pt x="148" y="64"/>
                  </a:cubicBezTo>
                  <a:cubicBezTo>
                    <a:pt x="154" y="64"/>
                    <a:pt x="158" y="69"/>
                    <a:pt x="158" y="75"/>
                  </a:cubicBezTo>
                  <a:lnTo>
                    <a:pt x="158" y="205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7"/>
            <p:cNvSpPr>
              <a:spLocks noEditPoints="1"/>
            </p:cNvSpPr>
            <p:nvPr/>
          </p:nvSpPr>
          <p:spPr bwMode="auto">
            <a:xfrm>
              <a:off x="5864491" y="5994109"/>
              <a:ext cx="505462" cy="677808"/>
            </a:xfrm>
            <a:custGeom>
              <a:avLst/>
              <a:gdLst>
                <a:gd name="T0" fmla="*/ 148 w 166"/>
                <a:gd name="T1" fmla="*/ 0 h 223"/>
                <a:gd name="T2" fmla="*/ 18 w 166"/>
                <a:gd name="T3" fmla="*/ 0 h 223"/>
                <a:gd name="T4" fmla="*/ 0 w 166"/>
                <a:gd name="T5" fmla="*/ 18 h 223"/>
                <a:gd name="T6" fmla="*/ 0 w 166"/>
                <a:gd name="T7" fmla="*/ 148 h 223"/>
                <a:gd name="T8" fmla="*/ 18 w 166"/>
                <a:gd name="T9" fmla="*/ 166 h 223"/>
                <a:gd name="T10" fmla="*/ 78 w 166"/>
                <a:gd name="T11" fmla="*/ 166 h 223"/>
                <a:gd name="T12" fmla="*/ 78 w 166"/>
                <a:gd name="T13" fmla="*/ 207 h 223"/>
                <a:gd name="T14" fmla="*/ 55 w 166"/>
                <a:gd name="T15" fmla="*/ 184 h 223"/>
                <a:gd name="T16" fmla="*/ 49 w 166"/>
                <a:gd name="T17" fmla="*/ 189 h 223"/>
                <a:gd name="T18" fmla="*/ 83 w 166"/>
                <a:gd name="T19" fmla="*/ 223 h 223"/>
                <a:gd name="T20" fmla="*/ 117 w 166"/>
                <a:gd name="T21" fmla="*/ 190 h 223"/>
                <a:gd name="T22" fmla="*/ 111 w 166"/>
                <a:gd name="T23" fmla="*/ 184 h 223"/>
                <a:gd name="T24" fmla="*/ 87 w 166"/>
                <a:gd name="T25" fmla="*/ 208 h 223"/>
                <a:gd name="T26" fmla="*/ 87 w 166"/>
                <a:gd name="T27" fmla="*/ 166 h 223"/>
                <a:gd name="T28" fmla="*/ 148 w 166"/>
                <a:gd name="T29" fmla="*/ 166 h 223"/>
                <a:gd name="T30" fmla="*/ 166 w 166"/>
                <a:gd name="T31" fmla="*/ 148 h 223"/>
                <a:gd name="T32" fmla="*/ 166 w 166"/>
                <a:gd name="T33" fmla="*/ 18 h 223"/>
                <a:gd name="T34" fmla="*/ 148 w 166"/>
                <a:gd name="T35" fmla="*/ 0 h 223"/>
                <a:gd name="T36" fmla="*/ 158 w 166"/>
                <a:gd name="T37" fmla="*/ 148 h 223"/>
                <a:gd name="T38" fmla="*/ 148 w 166"/>
                <a:gd name="T39" fmla="*/ 159 h 223"/>
                <a:gd name="T40" fmla="*/ 87 w 166"/>
                <a:gd name="T41" fmla="*/ 159 h 223"/>
                <a:gd name="T42" fmla="*/ 87 w 166"/>
                <a:gd name="T43" fmla="*/ 88 h 223"/>
                <a:gd name="T44" fmla="*/ 78 w 166"/>
                <a:gd name="T45" fmla="*/ 88 h 223"/>
                <a:gd name="T46" fmla="*/ 78 w 166"/>
                <a:gd name="T47" fmla="*/ 159 h 223"/>
                <a:gd name="T48" fmla="*/ 18 w 166"/>
                <a:gd name="T49" fmla="*/ 159 h 223"/>
                <a:gd name="T50" fmla="*/ 7 w 166"/>
                <a:gd name="T51" fmla="*/ 148 h 223"/>
                <a:gd name="T52" fmla="*/ 7 w 166"/>
                <a:gd name="T53" fmla="*/ 18 h 223"/>
                <a:gd name="T54" fmla="*/ 18 w 166"/>
                <a:gd name="T55" fmla="*/ 8 h 223"/>
                <a:gd name="T56" fmla="*/ 148 w 166"/>
                <a:gd name="T57" fmla="*/ 8 h 223"/>
                <a:gd name="T58" fmla="*/ 158 w 166"/>
                <a:gd name="T59" fmla="*/ 18 h 223"/>
                <a:gd name="T60" fmla="*/ 158 w 166"/>
                <a:gd name="T61" fmla="*/ 148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6" h="223">
                  <a:moveTo>
                    <a:pt x="14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58"/>
                    <a:pt x="8" y="166"/>
                    <a:pt x="18" y="166"/>
                  </a:cubicBezTo>
                  <a:cubicBezTo>
                    <a:pt x="78" y="166"/>
                    <a:pt x="78" y="166"/>
                    <a:pt x="78" y="166"/>
                  </a:cubicBezTo>
                  <a:cubicBezTo>
                    <a:pt x="78" y="207"/>
                    <a:pt x="78" y="207"/>
                    <a:pt x="78" y="207"/>
                  </a:cubicBezTo>
                  <a:cubicBezTo>
                    <a:pt x="55" y="184"/>
                    <a:pt x="55" y="184"/>
                    <a:pt x="55" y="184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83" y="223"/>
                    <a:pt x="83" y="223"/>
                    <a:pt x="83" y="223"/>
                  </a:cubicBezTo>
                  <a:cubicBezTo>
                    <a:pt x="117" y="190"/>
                    <a:pt x="117" y="190"/>
                    <a:pt x="117" y="190"/>
                  </a:cubicBezTo>
                  <a:cubicBezTo>
                    <a:pt x="111" y="184"/>
                    <a:pt x="111" y="184"/>
                    <a:pt x="111" y="184"/>
                  </a:cubicBezTo>
                  <a:cubicBezTo>
                    <a:pt x="87" y="208"/>
                    <a:pt x="87" y="208"/>
                    <a:pt x="87" y="208"/>
                  </a:cubicBezTo>
                  <a:cubicBezTo>
                    <a:pt x="87" y="166"/>
                    <a:pt x="87" y="166"/>
                    <a:pt x="87" y="166"/>
                  </a:cubicBezTo>
                  <a:cubicBezTo>
                    <a:pt x="148" y="166"/>
                    <a:pt x="148" y="166"/>
                    <a:pt x="148" y="166"/>
                  </a:cubicBezTo>
                  <a:cubicBezTo>
                    <a:pt x="158" y="166"/>
                    <a:pt x="166" y="158"/>
                    <a:pt x="166" y="148"/>
                  </a:cubicBezTo>
                  <a:cubicBezTo>
                    <a:pt x="166" y="18"/>
                    <a:pt x="166" y="18"/>
                    <a:pt x="166" y="18"/>
                  </a:cubicBezTo>
                  <a:cubicBezTo>
                    <a:pt x="166" y="8"/>
                    <a:pt x="158" y="0"/>
                    <a:pt x="148" y="0"/>
                  </a:cubicBezTo>
                  <a:close/>
                  <a:moveTo>
                    <a:pt x="158" y="148"/>
                  </a:moveTo>
                  <a:cubicBezTo>
                    <a:pt x="158" y="154"/>
                    <a:pt x="154" y="159"/>
                    <a:pt x="148" y="159"/>
                  </a:cubicBezTo>
                  <a:cubicBezTo>
                    <a:pt x="87" y="159"/>
                    <a:pt x="87" y="159"/>
                    <a:pt x="87" y="159"/>
                  </a:cubicBezTo>
                  <a:cubicBezTo>
                    <a:pt x="87" y="88"/>
                    <a:pt x="87" y="88"/>
                    <a:pt x="87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159"/>
                    <a:pt x="78" y="159"/>
                    <a:pt x="78" y="159"/>
                  </a:cubicBezTo>
                  <a:cubicBezTo>
                    <a:pt x="18" y="159"/>
                    <a:pt x="18" y="159"/>
                    <a:pt x="18" y="159"/>
                  </a:cubicBezTo>
                  <a:cubicBezTo>
                    <a:pt x="12" y="159"/>
                    <a:pt x="7" y="154"/>
                    <a:pt x="7" y="14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2"/>
                    <a:pt x="12" y="8"/>
                    <a:pt x="18" y="8"/>
                  </a:cubicBezTo>
                  <a:cubicBezTo>
                    <a:pt x="148" y="8"/>
                    <a:pt x="148" y="8"/>
                    <a:pt x="148" y="8"/>
                  </a:cubicBezTo>
                  <a:cubicBezTo>
                    <a:pt x="154" y="8"/>
                    <a:pt x="158" y="12"/>
                    <a:pt x="158" y="18"/>
                  </a:cubicBezTo>
                  <a:lnTo>
                    <a:pt x="158" y="148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8"/>
            <p:cNvSpPr>
              <a:spLocks noEditPoints="1"/>
            </p:cNvSpPr>
            <p:nvPr/>
          </p:nvSpPr>
          <p:spPr bwMode="auto">
            <a:xfrm>
              <a:off x="7306279" y="6018546"/>
              <a:ext cx="508034" cy="677808"/>
            </a:xfrm>
            <a:custGeom>
              <a:avLst/>
              <a:gdLst>
                <a:gd name="T0" fmla="*/ 148 w 167"/>
                <a:gd name="T1" fmla="*/ 56 h 223"/>
                <a:gd name="T2" fmla="*/ 87 w 167"/>
                <a:gd name="T3" fmla="*/ 56 h 223"/>
                <a:gd name="T4" fmla="*/ 87 w 167"/>
                <a:gd name="T5" fmla="*/ 0 h 223"/>
                <a:gd name="T6" fmla="*/ 79 w 167"/>
                <a:gd name="T7" fmla="*/ 0 h 223"/>
                <a:gd name="T8" fmla="*/ 79 w 167"/>
                <a:gd name="T9" fmla="*/ 56 h 223"/>
                <a:gd name="T10" fmla="*/ 19 w 167"/>
                <a:gd name="T11" fmla="*/ 56 h 223"/>
                <a:gd name="T12" fmla="*/ 0 w 167"/>
                <a:gd name="T13" fmla="*/ 75 h 223"/>
                <a:gd name="T14" fmla="*/ 0 w 167"/>
                <a:gd name="T15" fmla="*/ 204 h 223"/>
                <a:gd name="T16" fmla="*/ 19 w 167"/>
                <a:gd name="T17" fmla="*/ 223 h 223"/>
                <a:gd name="T18" fmla="*/ 148 w 167"/>
                <a:gd name="T19" fmla="*/ 223 h 223"/>
                <a:gd name="T20" fmla="*/ 167 w 167"/>
                <a:gd name="T21" fmla="*/ 204 h 223"/>
                <a:gd name="T22" fmla="*/ 167 w 167"/>
                <a:gd name="T23" fmla="*/ 75 h 223"/>
                <a:gd name="T24" fmla="*/ 148 w 167"/>
                <a:gd name="T25" fmla="*/ 56 h 223"/>
                <a:gd name="T26" fmla="*/ 159 w 167"/>
                <a:gd name="T27" fmla="*/ 204 h 223"/>
                <a:gd name="T28" fmla="*/ 148 w 167"/>
                <a:gd name="T29" fmla="*/ 215 h 223"/>
                <a:gd name="T30" fmla="*/ 19 w 167"/>
                <a:gd name="T31" fmla="*/ 215 h 223"/>
                <a:gd name="T32" fmla="*/ 8 w 167"/>
                <a:gd name="T33" fmla="*/ 204 h 223"/>
                <a:gd name="T34" fmla="*/ 8 w 167"/>
                <a:gd name="T35" fmla="*/ 75 h 223"/>
                <a:gd name="T36" fmla="*/ 19 w 167"/>
                <a:gd name="T37" fmla="*/ 64 h 223"/>
                <a:gd name="T38" fmla="*/ 79 w 167"/>
                <a:gd name="T39" fmla="*/ 64 h 223"/>
                <a:gd name="T40" fmla="*/ 79 w 167"/>
                <a:gd name="T41" fmla="*/ 120 h 223"/>
                <a:gd name="T42" fmla="*/ 55 w 167"/>
                <a:gd name="T43" fmla="*/ 97 h 223"/>
                <a:gd name="T44" fmla="*/ 50 w 167"/>
                <a:gd name="T45" fmla="*/ 102 h 223"/>
                <a:gd name="T46" fmla="*/ 83 w 167"/>
                <a:gd name="T47" fmla="*/ 136 h 223"/>
                <a:gd name="T48" fmla="*/ 117 w 167"/>
                <a:gd name="T49" fmla="*/ 102 h 223"/>
                <a:gd name="T50" fmla="*/ 111 w 167"/>
                <a:gd name="T51" fmla="*/ 97 h 223"/>
                <a:gd name="T52" fmla="*/ 87 w 167"/>
                <a:gd name="T53" fmla="*/ 121 h 223"/>
                <a:gd name="T54" fmla="*/ 87 w 167"/>
                <a:gd name="T55" fmla="*/ 64 h 223"/>
                <a:gd name="T56" fmla="*/ 148 w 167"/>
                <a:gd name="T57" fmla="*/ 64 h 223"/>
                <a:gd name="T58" fmla="*/ 159 w 167"/>
                <a:gd name="T59" fmla="*/ 75 h 223"/>
                <a:gd name="T60" fmla="*/ 159 w 167"/>
                <a:gd name="T61" fmla="*/ 204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7" h="223">
                  <a:moveTo>
                    <a:pt x="148" y="56"/>
                  </a:moveTo>
                  <a:cubicBezTo>
                    <a:pt x="87" y="56"/>
                    <a:pt x="87" y="56"/>
                    <a:pt x="87" y="56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8" y="56"/>
                    <a:pt x="0" y="65"/>
                    <a:pt x="0" y="75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15"/>
                    <a:pt x="8" y="223"/>
                    <a:pt x="19" y="223"/>
                  </a:cubicBezTo>
                  <a:cubicBezTo>
                    <a:pt x="148" y="223"/>
                    <a:pt x="148" y="223"/>
                    <a:pt x="148" y="223"/>
                  </a:cubicBezTo>
                  <a:cubicBezTo>
                    <a:pt x="158" y="223"/>
                    <a:pt x="167" y="215"/>
                    <a:pt x="167" y="204"/>
                  </a:cubicBezTo>
                  <a:cubicBezTo>
                    <a:pt x="167" y="75"/>
                    <a:pt x="167" y="75"/>
                    <a:pt x="167" y="75"/>
                  </a:cubicBezTo>
                  <a:cubicBezTo>
                    <a:pt x="167" y="65"/>
                    <a:pt x="158" y="56"/>
                    <a:pt x="148" y="56"/>
                  </a:cubicBezTo>
                  <a:close/>
                  <a:moveTo>
                    <a:pt x="159" y="204"/>
                  </a:moveTo>
                  <a:cubicBezTo>
                    <a:pt x="159" y="210"/>
                    <a:pt x="154" y="215"/>
                    <a:pt x="148" y="215"/>
                  </a:cubicBezTo>
                  <a:cubicBezTo>
                    <a:pt x="19" y="215"/>
                    <a:pt x="19" y="215"/>
                    <a:pt x="19" y="215"/>
                  </a:cubicBezTo>
                  <a:cubicBezTo>
                    <a:pt x="13" y="215"/>
                    <a:pt x="8" y="210"/>
                    <a:pt x="8" y="204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69"/>
                    <a:pt x="13" y="64"/>
                    <a:pt x="1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79" y="120"/>
                    <a:pt x="79" y="120"/>
                    <a:pt x="79" y="120"/>
                  </a:cubicBezTo>
                  <a:cubicBezTo>
                    <a:pt x="55" y="97"/>
                    <a:pt x="55" y="97"/>
                    <a:pt x="55" y="97"/>
                  </a:cubicBezTo>
                  <a:cubicBezTo>
                    <a:pt x="50" y="102"/>
                    <a:pt x="50" y="102"/>
                    <a:pt x="50" y="102"/>
                  </a:cubicBezTo>
                  <a:cubicBezTo>
                    <a:pt x="83" y="136"/>
                    <a:pt x="83" y="136"/>
                    <a:pt x="83" y="136"/>
                  </a:cubicBezTo>
                  <a:cubicBezTo>
                    <a:pt x="117" y="102"/>
                    <a:pt x="117" y="102"/>
                    <a:pt x="117" y="102"/>
                  </a:cubicBezTo>
                  <a:cubicBezTo>
                    <a:pt x="111" y="97"/>
                    <a:pt x="111" y="97"/>
                    <a:pt x="111" y="97"/>
                  </a:cubicBezTo>
                  <a:cubicBezTo>
                    <a:pt x="87" y="121"/>
                    <a:pt x="87" y="121"/>
                    <a:pt x="87" y="121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148" y="64"/>
                    <a:pt x="148" y="64"/>
                    <a:pt x="148" y="64"/>
                  </a:cubicBezTo>
                  <a:cubicBezTo>
                    <a:pt x="154" y="64"/>
                    <a:pt x="159" y="69"/>
                    <a:pt x="159" y="75"/>
                  </a:cubicBezTo>
                  <a:lnTo>
                    <a:pt x="159" y="204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9"/>
            <p:cNvSpPr>
              <a:spLocks noEditPoints="1"/>
            </p:cNvSpPr>
            <p:nvPr/>
          </p:nvSpPr>
          <p:spPr bwMode="auto">
            <a:xfrm>
              <a:off x="8683760" y="5994109"/>
              <a:ext cx="693242" cy="693242"/>
            </a:xfrm>
            <a:custGeom>
              <a:avLst/>
              <a:gdLst>
                <a:gd name="T0" fmla="*/ 114 w 228"/>
                <a:gd name="T1" fmla="*/ 0 h 228"/>
                <a:gd name="T2" fmla="*/ 0 w 228"/>
                <a:gd name="T3" fmla="*/ 114 h 228"/>
                <a:gd name="T4" fmla="*/ 114 w 228"/>
                <a:gd name="T5" fmla="*/ 228 h 228"/>
                <a:gd name="T6" fmla="*/ 228 w 228"/>
                <a:gd name="T7" fmla="*/ 114 h 228"/>
                <a:gd name="T8" fmla="*/ 114 w 228"/>
                <a:gd name="T9" fmla="*/ 0 h 228"/>
                <a:gd name="T10" fmla="*/ 114 w 228"/>
                <a:gd name="T11" fmla="*/ 220 h 228"/>
                <a:gd name="T12" fmla="*/ 8 w 228"/>
                <a:gd name="T13" fmla="*/ 114 h 228"/>
                <a:gd name="T14" fmla="*/ 114 w 228"/>
                <a:gd name="T15" fmla="*/ 8 h 228"/>
                <a:gd name="T16" fmla="*/ 220 w 228"/>
                <a:gd name="T17" fmla="*/ 114 h 228"/>
                <a:gd name="T18" fmla="*/ 114 w 228"/>
                <a:gd name="T19" fmla="*/ 22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8" h="228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77"/>
                    <a:pt x="51" y="228"/>
                    <a:pt x="114" y="228"/>
                  </a:cubicBezTo>
                  <a:cubicBezTo>
                    <a:pt x="177" y="228"/>
                    <a:pt x="228" y="177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  <a:moveTo>
                    <a:pt x="114" y="220"/>
                  </a:moveTo>
                  <a:cubicBezTo>
                    <a:pt x="56" y="220"/>
                    <a:pt x="8" y="172"/>
                    <a:pt x="8" y="114"/>
                  </a:cubicBezTo>
                  <a:cubicBezTo>
                    <a:pt x="8" y="56"/>
                    <a:pt x="56" y="8"/>
                    <a:pt x="114" y="8"/>
                  </a:cubicBezTo>
                  <a:cubicBezTo>
                    <a:pt x="173" y="8"/>
                    <a:pt x="220" y="56"/>
                    <a:pt x="220" y="114"/>
                  </a:cubicBezTo>
                  <a:cubicBezTo>
                    <a:pt x="220" y="172"/>
                    <a:pt x="173" y="220"/>
                    <a:pt x="114" y="22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0"/>
            <p:cNvSpPr>
              <a:spLocks/>
            </p:cNvSpPr>
            <p:nvPr/>
          </p:nvSpPr>
          <p:spPr bwMode="auto">
            <a:xfrm>
              <a:off x="8893405" y="6158738"/>
              <a:ext cx="327972" cy="230223"/>
            </a:xfrm>
            <a:custGeom>
              <a:avLst/>
              <a:gdLst>
                <a:gd name="T0" fmla="*/ 101 w 108"/>
                <a:gd name="T1" fmla="*/ 2 h 76"/>
                <a:gd name="T2" fmla="*/ 50 w 108"/>
                <a:gd name="T3" fmla="*/ 53 h 76"/>
                <a:gd name="T4" fmla="*/ 45 w 108"/>
                <a:gd name="T5" fmla="*/ 52 h 76"/>
                <a:gd name="T6" fmla="*/ 40 w 108"/>
                <a:gd name="T7" fmla="*/ 53 h 76"/>
                <a:gd name="T8" fmla="*/ 7 w 108"/>
                <a:gd name="T9" fmla="*/ 20 h 76"/>
                <a:gd name="T10" fmla="*/ 2 w 108"/>
                <a:gd name="T11" fmla="*/ 20 h 76"/>
                <a:gd name="T12" fmla="*/ 2 w 108"/>
                <a:gd name="T13" fmla="*/ 26 h 76"/>
                <a:gd name="T14" fmla="*/ 34 w 108"/>
                <a:gd name="T15" fmla="*/ 59 h 76"/>
                <a:gd name="T16" fmla="*/ 33 w 108"/>
                <a:gd name="T17" fmla="*/ 64 h 76"/>
                <a:gd name="T18" fmla="*/ 45 w 108"/>
                <a:gd name="T19" fmla="*/ 76 h 76"/>
                <a:gd name="T20" fmla="*/ 57 w 108"/>
                <a:gd name="T21" fmla="*/ 64 h 76"/>
                <a:gd name="T22" fmla="*/ 56 w 108"/>
                <a:gd name="T23" fmla="*/ 59 h 76"/>
                <a:gd name="T24" fmla="*/ 107 w 108"/>
                <a:gd name="T25" fmla="*/ 8 h 76"/>
                <a:gd name="T26" fmla="*/ 107 w 108"/>
                <a:gd name="T27" fmla="*/ 2 h 76"/>
                <a:gd name="T28" fmla="*/ 101 w 108"/>
                <a:gd name="T29" fmla="*/ 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8" h="76">
                  <a:moveTo>
                    <a:pt x="101" y="2"/>
                  </a:moveTo>
                  <a:cubicBezTo>
                    <a:pt x="50" y="53"/>
                    <a:pt x="50" y="53"/>
                    <a:pt x="50" y="53"/>
                  </a:cubicBezTo>
                  <a:cubicBezTo>
                    <a:pt x="49" y="52"/>
                    <a:pt x="47" y="52"/>
                    <a:pt x="45" y="52"/>
                  </a:cubicBezTo>
                  <a:cubicBezTo>
                    <a:pt x="43" y="52"/>
                    <a:pt x="41" y="52"/>
                    <a:pt x="40" y="53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6" y="19"/>
                    <a:pt x="3" y="19"/>
                    <a:pt x="2" y="20"/>
                  </a:cubicBezTo>
                  <a:cubicBezTo>
                    <a:pt x="0" y="22"/>
                    <a:pt x="0" y="25"/>
                    <a:pt x="2" y="26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34" y="60"/>
                    <a:pt x="33" y="62"/>
                    <a:pt x="33" y="64"/>
                  </a:cubicBezTo>
                  <a:cubicBezTo>
                    <a:pt x="33" y="71"/>
                    <a:pt x="38" y="76"/>
                    <a:pt x="45" y="76"/>
                  </a:cubicBezTo>
                  <a:cubicBezTo>
                    <a:pt x="52" y="76"/>
                    <a:pt x="57" y="71"/>
                    <a:pt x="57" y="64"/>
                  </a:cubicBezTo>
                  <a:cubicBezTo>
                    <a:pt x="57" y="62"/>
                    <a:pt x="57" y="60"/>
                    <a:pt x="56" y="59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08" y="6"/>
                    <a:pt x="108" y="4"/>
                    <a:pt x="107" y="2"/>
                  </a:cubicBezTo>
                  <a:cubicBezTo>
                    <a:pt x="105" y="0"/>
                    <a:pt x="103" y="0"/>
                    <a:pt x="101" y="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Oval 61"/>
            <p:cNvSpPr>
              <a:spLocks noChangeArrowheads="1"/>
            </p:cNvSpPr>
            <p:nvPr/>
          </p:nvSpPr>
          <p:spPr bwMode="auto">
            <a:xfrm>
              <a:off x="8993725" y="6560021"/>
              <a:ext cx="73311" cy="73311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Oval 62"/>
            <p:cNvSpPr>
              <a:spLocks noChangeArrowheads="1"/>
            </p:cNvSpPr>
            <p:nvPr/>
          </p:nvSpPr>
          <p:spPr bwMode="auto">
            <a:xfrm>
              <a:off x="8993725" y="6060989"/>
              <a:ext cx="73311" cy="73311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Oval 63"/>
            <p:cNvSpPr>
              <a:spLocks noChangeArrowheads="1"/>
            </p:cNvSpPr>
            <p:nvPr/>
          </p:nvSpPr>
          <p:spPr bwMode="auto">
            <a:xfrm>
              <a:off x="9249672" y="6316936"/>
              <a:ext cx="72025" cy="72025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Oval 64"/>
            <p:cNvSpPr>
              <a:spLocks noChangeArrowheads="1"/>
            </p:cNvSpPr>
            <p:nvPr/>
          </p:nvSpPr>
          <p:spPr bwMode="auto">
            <a:xfrm>
              <a:off x="8750640" y="6316936"/>
              <a:ext cx="73311" cy="72025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5"/>
            <p:cNvSpPr>
              <a:spLocks noEditPoints="1"/>
            </p:cNvSpPr>
            <p:nvPr/>
          </p:nvSpPr>
          <p:spPr bwMode="auto">
            <a:xfrm>
              <a:off x="10268313" y="5996681"/>
              <a:ext cx="461733" cy="688097"/>
            </a:xfrm>
            <a:custGeom>
              <a:avLst/>
              <a:gdLst>
                <a:gd name="T0" fmla="*/ 148 w 152"/>
                <a:gd name="T1" fmla="*/ 33 h 226"/>
                <a:gd name="T2" fmla="*/ 101 w 152"/>
                <a:gd name="T3" fmla="*/ 33 h 226"/>
                <a:gd name="T4" fmla="*/ 101 w 152"/>
                <a:gd name="T5" fmla="*/ 19 h 226"/>
                <a:gd name="T6" fmla="*/ 97 w 152"/>
                <a:gd name="T7" fmla="*/ 15 h 226"/>
                <a:gd name="T8" fmla="*/ 8 w 152"/>
                <a:gd name="T9" fmla="*/ 7 h 226"/>
                <a:gd name="T10" fmla="*/ 8 w 152"/>
                <a:gd name="T11" fmla="*/ 7 h 226"/>
                <a:gd name="T12" fmla="*/ 8 w 152"/>
                <a:gd name="T13" fmla="*/ 0 h 226"/>
                <a:gd name="T14" fmla="*/ 0 w 152"/>
                <a:gd name="T15" fmla="*/ 0 h 226"/>
                <a:gd name="T16" fmla="*/ 0 w 152"/>
                <a:gd name="T17" fmla="*/ 226 h 226"/>
                <a:gd name="T18" fmla="*/ 8 w 152"/>
                <a:gd name="T19" fmla="*/ 226 h 226"/>
                <a:gd name="T20" fmla="*/ 8 w 152"/>
                <a:gd name="T21" fmla="*/ 130 h 226"/>
                <a:gd name="T22" fmla="*/ 93 w 152"/>
                <a:gd name="T23" fmla="*/ 122 h 226"/>
                <a:gd name="T24" fmla="*/ 93 w 152"/>
                <a:gd name="T25" fmla="*/ 139 h 226"/>
                <a:gd name="T26" fmla="*/ 97 w 152"/>
                <a:gd name="T27" fmla="*/ 143 h 226"/>
                <a:gd name="T28" fmla="*/ 148 w 152"/>
                <a:gd name="T29" fmla="*/ 143 h 226"/>
                <a:gd name="T30" fmla="*/ 152 w 152"/>
                <a:gd name="T31" fmla="*/ 139 h 226"/>
                <a:gd name="T32" fmla="*/ 152 w 152"/>
                <a:gd name="T33" fmla="*/ 37 h 226"/>
                <a:gd name="T34" fmla="*/ 148 w 152"/>
                <a:gd name="T35" fmla="*/ 33 h 226"/>
                <a:gd name="T36" fmla="*/ 8 w 152"/>
                <a:gd name="T37" fmla="*/ 15 h 226"/>
                <a:gd name="T38" fmla="*/ 93 w 152"/>
                <a:gd name="T39" fmla="*/ 23 h 226"/>
                <a:gd name="T40" fmla="*/ 93 w 152"/>
                <a:gd name="T41" fmla="*/ 114 h 226"/>
                <a:gd name="T42" fmla="*/ 8 w 152"/>
                <a:gd name="T43" fmla="*/ 122 h 226"/>
                <a:gd name="T44" fmla="*/ 8 w 152"/>
                <a:gd name="T45" fmla="*/ 15 h 226"/>
                <a:gd name="T46" fmla="*/ 144 w 152"/>
                <a:gd name="T47" fmla="*/ 135 h 226"/>
                <a:gd name="T48" fmla="*/ 101 w 152"/>
                <a:gd name="T49" fmla="*/ 135 h 226"/>
                <a:gd name="T50" fmla="*/ 101 w 152"/>
                <a:gd name="T51" fmla="*/ 118 h 226"/>
                <a:gd name="T52" fmla="*/ 101 w 152"/>
                <a:gd name="T53" fmla="*/ 41 h 226"/>
                <a:gd name="T54" fmla="*/ 144 w 152"/>
                <a:gd name="T55" fmla="*/ 41 h 226"/>
                <a:gd name="T56" fmla="*/ 144 w 152"/>
                <a:gd name="T57" fmla="*/ 135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2" h="226">
                  <a:moveTo>
                    <a:pt x="148" y="33"/>
                  </a:moveTo>
                  <a:cubicBezTo>
                    <a:pt x="101" y="33"/>
                    <a:pt x="101" y="33"/>
                    <a:pt x="101" y="33"/>
                  </a:cubicBezTo>
                  <a:cubicBezTo>
                    <a:pt x="101" y="19"/>
                    <a:pt x="101" y="19"/>
                    <a:pt x="101" y="19"/>
                  </a:cubicBezTo>
                  <a:cubicBezTo>
                    <a:pt x="101" y="17"/>
                    <a:pt x="99" y="15"/>
                    <a:pt x="97" y="15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8" y="226"/>
                    <a:pt x="8" y="226"/>
                    <a:pt x="8" y="226"/>
                  </a:cubicBezTo>
                  <a:cubicBezTo>
                    <a:pt x="8" y="130"/>
                    <a:pt x="8" y="130"/>
                    <a:pt x="8" y="130"/>
                  </a:cubicBezTo>
                  <a:cubicBezTo>
                    <a:pt x="93" y="122"/>
                    <a:pt x="93" y="122"/>
                    <a:pt x="93" y="122"/>
                  </a:cubicBezTo>
                  <a:cubicBezTo>
                    <a:pt x="93" y="139"/>
                    <a:pt x="93" y="139"/>
                    <a:pt x="93" y="139"/>
                  </a:cubicBezTo>
                  <a:cubicBezTo>
                    <a:pt x="93" y="141"/>
                    <a:pt x="95" y="143"/>
                    <a:pt x="97" y="143"/>
                  </a:cubicBezTo>
                  <a:cubicBezTo>
                    <a:pt x="148" y="143"/>
                    <a:pt x="148" y="143"/>
                    <a:pt x="148" y="143"/>
                  </a:cubicBezTo>
                  <a:cubicBezTo>
                    <a:pt x="150" y="143"/>
                    <a:pt x="152" y="141"/>
                    <a:pt x="152" y="139"/>
                  </a:cubicBezTo>
                  <a:cubicBezTo>
                    <a:pt x="152" y="37"/>
                    <a:pt x="152" y="37"/>
                    <a:pt x="152" y="37"/>
                  </a:cubicBezTo>
                  <a:cubicBezTo>
                    <a:pt x="152" y="35"/>
                    <a:pt x="150" y="33"/>
                    <a:pt x="148" y="33"/>
                  </a:cubicBezTo>
                  <a:close/>
                  <a:moveTo>
                    <a:pt x="8" y="15"/>
                  </a:moveTo>
                  <a:cubicBezTo>
                    <a:pt x="93" y="23"/>
                    <a:pt x="93" y="23"/>
                    <a:pt x="93" y="23"/>
                  </a:cubicBezTo>
                  <a:cubicBezTo>
                    <a:pt x="93" y="114"/>
                    <a:pt x="93" y="114"/>
                    <a:pt x="93" y="114"/>
                  </a:cubicBezTo>
                  <a:cubicBezTo>
                    <a:pt x="8" y="122"/>
                    <a:pt x="8" y="122"/>
                    <a:pt x="8" y="122"/>
                  </a:cubicBezTo>
                  <a:lnTo>
                    <a:pt x="8" y="15"/>
                  </a:lnTo>
                  <a:close/>
                  <a:moveTo>
                    <a:pt x="144" y="135"/>
                  </a:moveTo>
                  <a:cubicBezTo>
                    <a:pt x="101" y="135"/>
                    <a:pt x="101" y="135"/>
                    <a:pt x="101" y="135"/>
                  </a:cubicBezTo>
                  <a:cubicBezTo>
                    <a:pt x="101" y="118"/>
                    <a:pt x="101" y="118"/>
                    <a:pt x="101" y="118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44" y="41"/>
                    <a:pt x="144" y="41"/>
                    <a:pt x="144" y="41"/>
                  </a:cubicBezTo>
                  <a:lnTo>
                    <a:pt x="144" y="135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7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赠送图标</a:t>
            </a:r>
          </a:p>
        </p:txBody>
      </p:sp>
    </p:spTree>
    <p:extLst>
      <p:ext uri="{BB962C8B-B14F-4D97-AF65-F5344CB8AC3E}">
        <p14:creationId xmlns:p14="http://schemas.microsoft.com/office/powerpoint/2010/main" val="4220674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2827460" y="1238596"/>
            <a:ext cx="6527556" cy="4460184"/>
            <a:chOff x="708" y="47"/>
            <a:chExt cx="6258" cy="4276"/>
          </a:xfrm>
        </p:grpSpPr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786" y="63"/>
              <a:ext cx="337" cy="453"/>
            </a:xfrm>
            <a:custGeom>
              <a:avLst/>
              <a:gdLst>
                <a:gd name="T0" fmla="*/ 167 w 168"/>
                <a:gd name="T1" fmla="*/ 137 h 226"/>
                <a:gd name="T2" fmla="*/ 129 w 168"/>
                <a:gd name="T3" fmla="*/ 86 h 226"/>
                <a:gd name="T4" fmla="*/ 167 w 168"/>
                <a:gd name="T5" fmla="*/ 40 h 226"/>
                <a:gd name="T6" fmla="*/ 167 w 168"/>
                <a:gd name="T7" fmla="*/ 36 h 226"/>
                <a:gd name="T8" fmla="*/ 164 w 168"/>
                <a:gd name="T9" fmla="*/ 33 h 226"/>
                <a:gd name="T10" fmla="*/ 101 w 168"/>
                <a:gd name="T11" fmla="*/ 33 h 226"/>
                <a:gd name="T12" fmla="*/ 101 w 168"/>
                <a:gd name="T13" fmla="*/ 19 h 226"/>
                <a:gd name="T14" fmla="*/ 97 w 168"/>
                <a:gd name="T15" fmla="*/ 15 h 226"/>
                <a:gd name="T16" fmla="*/ 8 w 168"/>
                <a:gd name="T17" fmla="*/ 7 h 226"/>
                <a:gd name="T18" fmla="*/ 8 w 168"/>
                <a:gd name="T19" fmla="*/ 7 h 226"/>
                <a:gd name="T20" fmla="*/ 8 w 168"/>
                <a:gd name="T21" fmla="*/ 0 h 226"/>
                <a:gd name="T22" fmla="*/ 0 w 168"/>
                <a:gd name="T23" fmla="*/ 0 h 226"/>
                <a:gd name="T24" fmla="*/ 0 w 168"/>
                <a:gd name="T25" fmla="*/ 226 h 226"/>
                <a:gd name="T26" fmla="*/ 8 w 168"/>
                <a:gd name="T27" fmla="*/ 226 h 226"/>
                <a:gd name="T28" fmla="*/ 8 w 168"/>
                <a:gd name="T29" fmla="*/ 130 h 226"/>
                <a:gd name="T30" fmla="*/ 93 w 168"/>
                <a:gd name="T31" fmla="*/ 123 h 226"/>
                <a:gd name="T32" fmla="*/ 93 w 168"/>
                <a:gd name="T33" fmla="*/ 139 h 226"/>
                <a:gd name="T34" fmla="*/ 97 w 168"/>
                <a:gd name="T35" fmla="*/ 143 h 226"/>
                <a:gd name="T36" fmla="*/ 164 w 168"/>
                <a:gd name="T37" fmla="*/ 143 h 226"/>
                <a:gd name="T38" fmla="*/ 167 w 168"/>
                <a:gd name="T39" fmla="*/ 141 h 226"/>
                <a:gd name="T40" fmla="*/ 167 w 168"/>
                <a:gd name="T41" fmla="*/ 137 h 226"/>
                <a:gd name="T42" fmla="*/ 8 w 168"/>
                <a:gd name="T43" fmla="*/ 15 h 226"/>
                <a:gd name="T44" fmla="*/ 93 w 168"/>
                <a:gd name="T45" fmla="*/ 23 h 226"/>
                <a:gd name="T46" fmla="*/ 93 w 168"/>
                <a:gd name="T47" fmla="*/ 115 h 226"/>
                <a:gd name="T48" fmla="*/ 8 w 168"/>
                <a:gd name="T49" fmla="*/ 122 h 226"/>
                <a:gd name="T50" fmla="*/ 8 w 168"/>
                <a:gd name="T51" fmla="*/ 15 h 226"/>
                <a:gd name="T52" fmla="*/ 101 w 168"/>
                <a:gd name="T53" fmla="*/ 135 h 226"/>
                <a:gd name="T54" fmla="*/ 101 w 168"/>
                <a:gd name="T55" fmla="*/ 118 h 226"/>
                <a:gd name="T56" fmla="*/ 101 w 168"/>
                <a:gd name="T57" fmla="*/ 41 h 226"/>
                <a:gd name="T58" fmla="*/ 155 w 168"/>
                <a:gd name="T59" fmla="*/ 41 h 226"/>
                <a:gd name="T60" fmla="*/ 121 w 168"/>
                <a:gd name="T61" fmla="*/ 83 h 226"/>
                <a:gd name="T62" fmla="*/ 120 w 168"/>
                <a:gd name="T63" fmla="*/ 88 h 226"/>
                <a:gd name="T64" fmla="*/ 156 w 168"/>
                <a:gd name="T65" fmla="*/ 135 h 226"/>
                <a:gd name="T66" fmla="*/ 101 w 168"/>
                <a:gd name="T67" fmla="*/ 135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8" h="226">
                  <a:moveTo>
                    <a:pt x="167" y="137"/>
                  </a:moveTo>
                  <a:cubicBezTo>
                    <a:pt x="129" y="86"/>
                    <a:pt x="129" y="86"/>
                    <a:pt x="129" y="86"/>
                  </a:cubicBezTo>
                  <a:cubicBezTo>
                    <a:pt x="167" y="40"/>
                    <a:pt x="167" y="40"/>
                    <a:pt x="167" y="40"/>
                  </a:cubicBezTo>
                  <a:cubicBezTo>
                    <a:pt x="168" y="39"/>
                    <a:pt x="168" y="37"/>
                    <a:pt x="167" y="36"/>
                  </a:cubicBezTo>
                  <a:cubicBezTo>
                    <a:pt x="167" y="34"/>
                    <a:pt x="165" y="33"/>
                    <a:pt x="164" y="33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19"/>
                    <a:pt x="101" y="19"/>
                    <a:pt x="101" y="19"/>
                  </a:cubicBezTo>
                  <a:cubicBezTo>
                    <a:pt x="101" y="17"/>
                    <a:pt x="99" y="16"/>
                    <a:pt x="97" y="15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8" y="226"/>
                    <a:pt x="8" y="226"/>
                    <a:pt x="8" y="226"/>
                  </a:cubicBezTo>
                  <a:cubicBezTo>
                    <a:pt x="8" y="130"/>
                    <a:pt x="8" y="130"/>
                    <a:pt x="8" y="130"/>
                  </a:cubicBezTo>
                  <a:cubicBezTo>
                    <a:pt x="93" y="123"/>
                    <a:pt x="93" y="123"/>
                    <a:pt x="93" y="123"/>
                  </a:cubicBezTo>
                  <a:cubicBezTo>
                    <a:pt x="93" y="139"/>
                    <a:pt x="93" y="139"/>
                    <a:pt x="93" y="139"/>
                  </a:cubicBezTo>
                  <a:cubicBezTo>
                    <a:pt x="93" y="141"/>
                    <a:pt x="95" y="143"/>
                    <a:pt x="97" y="143"/>
                  </a:cubicBezTo>
                  <a:cubicBezTo>
                    <a:pt x="164" y="143"/>
                    <a:pt x="164" y="143"/>
                    <a:pt x="164" y="143"/>
                  </a:cubicBezTo>
                  <a:cubicBezTo>
                    <a:pt x="165" y="143"/>
                    <a:pt x="167" y="142"/>
                    <a:pt x="167" y="141"/>
                  </a:cubicBezTo>
                  <a:cubicBezTo>
                    <a:pt x="168" y="140"/>
                    <a:pt x="168" y="138"/>
                    <a:pt x="167" y="137"/>
                  </a:cubicBezTo>
                  <a:close/>
                  <a:moveTo>
                    <a:pt x="8" y="15"/>
                  </a:moveTo>
                  <a:cubicBezTo>
                    <a:pt x="93" y="23"/>
                    <a:pt x="93" y="23"/>
                    <a:pt x="93" y="23"/>
                  </a:cubicBezTo>
                  <a:cubicBezTo>
                    <a:pt x="93" y="115"/>
                    <a:pt x="93" y="115"/>
                    <a:pt x="93" y="115"/>
                  </a:cubicBezTo>
                  <a:cubicBezTo>
                    <a:pt x="8" y="122"/>
                    <a:pt x="8" y="122"/>
                    <a:pt x="8" y="122"/>
                  </a:cubicBezTo>
                  <a:lnTo>
                    <a:pt x="8" y="15"/>
                  </a:lnTo>
                  <a:close/>
                  <a:moveTo>
                    <a:pt x="101" y="135"/>
                  </a:moveTo>
                  <a:cubicBezTo>
                    <a:pt x="101" y="118"/>
                    <a:pt x="101" y="118"/>
                    <a:pt x="101" y="118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55" y="41"/>
                    <a:pt x="155" y="41"/>
                    <a:pt x="155" y="41"/>
                  </a:cubicBezTo>
                  <a:cubicBezTo>
                    <a:pt x="121" y="83"/>
                    <a:pt x="121" y="83"/>
                    <a:pt x="121" y="83"/>
                  </a:cubicBezTo>
                  <a:cubicBezTo>
                    <a:pt x="119" y="85"/>
                    <a:pt x="119" y="87"/>
                    <a:pt x="120" y="88"/>
                  </a:cubicBezTo>
                  <a:cubicBezTo>
                    <a:pt x="156" y="135"/>
                    <a:pt x="156" y="135"/>
                    <a:pt x="156" y="135"/>
                  </a:cubicBezTo>
                  <a:lnTo>
                    <a:pt x="101" y="135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1692" y="249"/>
              <a:ext cx="439" cy="85"/>
            </a:xfrm>
            <a:custGeom>
              <a:avLst/>
              <a:gdLst>
                <a:gd name="T0" fmla="*/ 46 w 219"/>
                <a:gd name="T1" fmla="*/ 0 h 42"/>
                <a:gd name="T2" fmla="*/ 26 w 219"/>
                <a:gd name="T3" fmla="*/ 16 h 42"/>
                <a:gd name="T4" fmla="*/ 0 w 219"/>
                <a:gd name="T5" fmla="*/ 16 h 42"/>
                <a:gd name="T6" fmla="*/ 0 w 219"/>
                <a:gd name="T7" fmla="*/ 24 h 42"/>
                <a:gd name="T8" fmla="*/ 26 w 219"/>
                <a:gd name="T9" fmla="*/ 24 h 42"/>
                <a:gd name="T10" fmla="*/ 46 w 219"/>
                <a:gd name="T11" fmla="*/ 42 h 42"/>
                <a:gd name="T12" fmla="*/ 67 w 219"/>
                <a:gd name="T13" fmla="*/ 24 h 42"/>
                <a:gd name="T14" fmla="*/ 219 w 219"/>
                <a:gd name="T15" fmla="*/ 24 h 42"/>
                <a:gd name="T16" fmla="*/ 219 w 219"/>
                <a:gd name="T17" fmla="*/ 16 h 42"/>
                <a:gd name="T18" fmla="*/ 66 w 219"/>
                <a:gd name="T19" fmla="*/ 16 h 42"/>
                <a:gd name="T20" fmla="*/ 46 w 219"/>
                <a:gd name="T21" fmla="*/ 0 h 42"/>
                <a:gd name="T22" fmla="*/ 46 w 219"/>
                <a:gd name="T23" fmla="*/ 34 h 42"/>
                <a:gd name="T24" fmla="*/ 33 w 219"/>
                <a:gd name="T25" fmla="*/ 21 h 42"/>
                <a:gd name="T26" fmla="*/ 46 w 219"/>
                <a:gd name="T27" fmla="*/ 8 h 42"/>
                <a:gd name="T28" fmla="*/ 59 w 219"/>
                <a:gd name="T29" fmla="*/ 21 h 42"/>
                <a:gd name="T30" fmla="*/ 46 w 219"/>
                <a:gd name="T31" fmla="*/ 3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9" h="42">
                  <a:moveTo>
                    <a:pt x="46" y="0"/>
                  </a:moveTo>
                  <a:cubicBezTo>
                    <a:pt x="36" y="0"/>
                    <a:pt x="28" y="7"/>
                    <a:pt x="26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7" y="34"/>
                    <a:pt x="36" y="42"/>
                    <a:pt x="46" y="42"/>
                  </a:cubicBezTo>
                  <a:cubicBezTo>
                    <a:pt x="56" y="42"/>
                    <a:pt x="65" y="34"/>
                    <a:pt x="67" y="24"/>
                  </a:cubicBezTo>
                  <a:cubicBezTo>
                    <a:pt x="219" y="24"/>
                    <a:pt x="219" y="24"/>
                    <a:pt x="219" y="24"/>
                  </a:cubicBezTo>
                  <a:cubicBezTo>
                    <a:pt x="219" y="16"/>
                    <a:pt x="219" y="16"/>
                    <a:pt x="219" y="16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4" y="7"/>
                    <a:pt x="56" y="0"/>
                    <a:pt x="46" y="0"/>
                  </a:cubicBezTo>
                  <a:close/>
                  <a:moveTo>
                    <a:pt x="46" y="34"/>
                  </a:moveTo>
                  <a:cubicBezTo>
                    <a:pt x="39" y="34"/>
                    <a:pt x="33" y="28"/>
                    <a:pt x="33" y="21"/>
                  </a:cubicBezTo>
                  <a:cubicBezTo>
                    <a:pt x="33" y="14"/>
                    <a:pt x="39" y="8"/>
                    <a:pt x="46" y="8"/>
                  </a:cubicBezTo>
                  <a:cubicBezTo>
                    <a:pt x="53" y="8"/>
                    <a:pt x="59" y="14"/>
                    <a:pt x="59" y="21"/>
                  </a:cubicBezTo>
                  <a:cubicBezTo>
                    <a:pt x="59" y="28"/>
                    <a:pt x="53" y="34"/>
                    <a:pt x="46" y="3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 noEditPoints="1"/>
            </p:cNvSpPr>
            <p:nvPr/>
          </p:nvSpPr>
          <p:spPr bwMode="auto">
            <a:xfrm>
              <a:off x="1690" y="398"/>
              <a:ext cx="441" cy="84"/>
            </a:xfrm>
            <a:custGeom>
              <a:avLst/>
              <a:gdLst>
                <a:gd name="T0" fmla="*/ 111 w 220"/>
                <a:gd name="T1" fmla="*/ 0 h 42"/>
                <a:gd name="T2" fmla="*/ 91 w 220"/>
                <a:gd name="T3" fmla="*/ 17 h 42"/>
                <a:gd name="T4" fmla="*/ 0 w 220"/>
                <a:gd name="T5" fmla="*/ 17 h 42"/>
                <a:gd name="T6" fmla="*/ 0 w 220"/>
                <a:gd name="T7" fmla="*/ 25 h 42"/>
                <a:gd name="T8" fmla="*/ 91 w 220"/>
                <a:gd name="T9" fmla="*/ 25 h 42"/>
                <a:gd name="T10" fmla="*/ 111 w 220"/>
                <a:gd name="T11" fmla="*/ 42 h 42"/>
                <a:gd name="T12" fmla="*/ 131 w 220"/>
                <a:gd name="T13" fmla="*/ 25 h 42"/>
                <a:gd name="T14" fmla="*/ 220 w 220"/>
                <a:gd name="T15" fmla="*/ 25 h 42"/>
                <a:gd name="T16" fmla="*/ 220 w 220"/>
                <a:gd name="T17" fmla="*/ 17 h 42"/>
                <a:gd name="T18" fmla="*/ 131 w 220"/>
                <a:gd name="T19" fmla="*/ 17 h 42"/>
                <a:gd name="T20" fmla="*/ 111 w 220"/>
                <a:gd name="T21" fmla="*/ 0 h 42"/>
                <a:gd name="T22" fmla="*/ 111 w 220"/>
                <a:gd name="T23" fmla="*/ 34 h 42"/>
                <a:gd name="T24" fmla="*/ 98 w 220"/>
                <a:gd name="T25" fmla="*/ 21 h 42"/>
                <a:gd name="T26" fmla="*/ 111 w 220"/>
                <a:gd name="T27" fmla="*/ 8 h 42"/>
                <a:gd name="T28" fmla="*/ 124 w 220"/>
                <a:gd name="T29" fmla="*/ 21 h 42"/>
                <a:gd name="T30" fmla="*/ 111 w 220"/>
                <a:gd name="T31" fmla="*/ 3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0" h="42">
                  <a:moveTo>
                    <a:pt x="111" y="0"/>
                  </a:moveTo>
                  <a:cubicBezTo>
                    <a:pt x="101" y="0"/>
                    <a:pt x="92" y="8"/>
                    <a:pt x="91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2" y="35"/>
                    <a:pt x="101" y="42"/>
                    <a:pt x="111" y="42"/>
                  </a:cubicBezTo>
                  <a:cubicBezTo>
                    <a:pt x="121" y="42"/>
                    <a:pt x="130" y="35"/>
                    <a:pt x="131" y="25"/>
                  </a:cubicBezTo>
                  <a:cubicBezTo>
                    <a:pt x="220" y="25"/>
                    <a:pt x="220" y="25"/>
                    <a:pt x="220" y="25"/>
                  </a:cubicBezTo>
                  <a:cubicBezTo>
                    <a:pt x="220" y="17"/>
                    <a:pt x="220" y="17"/>
                    <a:pt x="220" y="17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0" y="8"/>
                    <a:pt x="121" y="0"/>
                    <a:pt x="111" y="0"/>
                  </a:cubicBezTo>
                  <a:close/>
                  <a:moveTo>
                    <a:pt x="111" y="34"/>
                  </a:moveTo>
                  <a:cubicBezTo>
                    <a:pt x="104" y="34"/>
                    <a:pt x="98" y="28"/>
                    <a:pt x="98" y="21"/>
                  </a:cubicBezTo>
                  <a:cubicBezTo>
                    <a:pt x="98" y="14"/>
                    <a:pt x="104" y="8"/>
                    <a:pt x="111" y="8"/>
                  </a:cubicBezTo>
                  <a:cubicBezTo>
                    <a:pt x="118" y="8"/>
                    <a:pt x="124" y="14"/>
                    <a:pt x="124" y="21"/>
                  </a:cubicBezTo>
                  <a:cubicBezTo>
                    <a:pt x="124" y="28"/>
                    <a:pt x="118" y="34"/>
                    <a:pt x="111" y="3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 noEditPoints="1"/>
            </p:cNvSpPr>
            <p:nvPr/>
          </p:nvSpPr>
          <p:spPr bwMode="auto">
            <a:xfrm>
              <a:off x="1690" y="105"/>
              <a:ext cx="441" cy="84"/>
            </a:xfrm>
            <a:custGeom>
              <a:avLst/>
              <a:gdLst>
                <a:gd name="T0" fmla="*/ 183 w 220"/>
                <a:gd name="T1" fmla="*/ 17 h 42"/>
                <a:gd name="T2" fmla="*/ 163 w 220"/>
                <a:gd name="T3" fmla="*/ 0 h 42"/>
                <a:gd name="T4" fmla="*/ 143 w 220"/>
                <a:gd name="T5" fmla="*/ 17 h 42"/>
                <a:gd name="T6" fmla="*/ 0 w 220"/>
                <a:gd name="T7" fmla="*/ 17 h 42"/>
                <a:gd name="T8" fmla="*/ 0 w 220"/>
                <a:gd name="T9" fmla="*/ 25 h 42"/>
                <a:gd name="T10" fmla="*/ 143 w 220"/>
                <a:gd name="T11" fmla="*/ 25 h 42"/>
                <a:gd name="T12" fmla="*/ 163 w 220"/>
                <a:gd name="T13" fmla="*/ 42 h 42"/>
                <a:gd name="T14" fmla="*/ 183 w 220"/>
                <a:gd name="T15" fmla="*/ 25 h 42"/>
                <a:gd name="T16" fmla="*/ 220 w 220"/>
                <a:gd name="T17" fmla="*/ 25 h 42"/>
                <a:gd name="T18" fmla="*/ 220 w 220"/>
                <a:gd name="T19" fmla="*/ 17 h 42"/>
                <a:gd name="T20" fmla="*/ 183 w 220"/>
                <a:gd name="T21" fmla="*/ 17 h 42"/>
                <a:gd name="T22" fmla="*/ 163 w 220"/>
                <a:gd name="T23" fmla="*/ 34 h 42"/>
                <a:gd name="T24" fmla="*/ 150 w 220"/>
                <a:gd name="T25" fmla="*/ 21 h 42"/>
                <a:gd name="T26" fmla="*/ 163 w 220"/>
                <a:gd name="T27" fmla="*/ 8 h 42"/>
                <a:gd name="T28" fmla="*/ 176 w 220"/>
                <a:gd name="T29" fmla="*/ 21 h 42"/>
                <a:gd name="T30" fmla="*/ 163 w 220"/>
                <a:gd name="T31" fmla="*/ 3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0" h="42">
                  <a:moveTo>
                    <a:pt x="183" y="17"/>
                  </a:moveTo>
                  <a:cubicBezTo>
                    <a:pt x="182" y="8"/>
                    <a:pt x="173" y="0"/>
                    <a:pt x="163" y="0"/>
                  </a:cubicBezTo>
                  <a:cubicBezTo>
                    <a:pt x="153" y="0"/>
                    <a:pt x="144" y="8"/>
                    <a:pt x="14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43" y="25"/>
                    <a:pt x="143" y="25"/>
                    <a:pt x="143" y="25"/>
                  </a:cubicBezTo>
                  <a:cubicBezTo>
                    <a:pt x="144" y="35"/>
                    <a:pt x="153" y="42"/>
                    <a:pt x="163" y="42"/>
                  </a:cubicBezTo>
                  <a:cubicBezTo>
                    <a:pt x="173" y="42"/>
                    <a:pt x="182" y="35"/>
                    <a:pt x="183" y="25"/>
                  </a:cubicBezTo>
                  <a:cubicBezTo>
                    <a:pt x="220" y="25"/>
                    <a:pt x="220" y="25"/>
                    <a:pt x="220" y="25"/>
                  </a:cubicBezTo>
                  <a:cubicBezTo>
                    <a:pt x="220" y="17"/>
                    <a:pt x="220" y="17"/>
                    <a:pt x="220" y="17"/>
                  </a:cubicBezTo>
                  <a:lnTo>
                    <a:pt x="183" y="17"/>
                  </a:lnTo>
                  <a:close/>
                  <a:moveTo>
                    <a:pt x="163" y="34"/>
                  </a:moveTo>
                  <a:cubicBezTo>
                    <a:pt x="156" y="34"/>
                    <a:pt x="150" y="28"/>
                    <a:pt x="150" y="21"/>
                  </a:cubicBezTo>
                  <a:cubicBezTo>
                    <a:pt x="150" y="14"/>
                    <a:pt x="156" y="8"/>
                    <a:pt x="163" y="8"/>
                  </a:cubicBezTo>
                  <a:cubicBezTo>
                    <a:pt x="170" y="8"/>
                    <a:pt x="176" y="14"/>
                    <a:pt x="176" y="21"/>
                  </a:cubicBezTo>
                  <a:cubicBezTo>
                    <a:pt x="176" y="28"/>
                    <a:pt x="170" y="34"/>
                    <a:pt x="163" y="3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2646" y="77"/>
              <a:ext cx="440" cy="393"/>
            </a:xfrm>
            <a:custGeom>
              <a:avLst/>
              <a:gdLst>
                <a:gd name="T0" fmla="*/ 0 w 440"/>
                <a:gd name="T1" fmla="*/ 0 h 393"/>
                <a:gd name="T2" fmla="*/ 0 w 440"/>
                <a:gd name="T3" fmla="*/ 393 h 393"/>
                <a:gd name="T4" fmla="*/ 440 w 440"/>
                <a:gd name="T5" fmla="*/ 393 h 393"/>
                <a:gd name="T6" fmla="*/ 440 w 440"/>
                <a:gd name="T7" fmla="*/ 0 h 393"/>
                <a:gd name="T8" fmla="*/ 0 w 440"/>
                <a:gd name="T9" fmla="*/ 0 h 393"/>
                <a:gd name="T10" fmla="*/ 424 w 440"/>
                <a:gd name="T11" fmla="*/ 377 h 393"/>
                <a:gd name="T12" fmla="*/ 16 w 440"/>
                <a:gd name="T13" fmla="*/ 377 h 393"/>
                <a:gd name="T14" fmla="*/ 16 w 440"/>
                <a:gd name="T15" fmla="*/ 16 h 393"/>
                <a:gd name="T16" fmla="*/ 424 w 440"/>
                <a:gd name="T17" fmla="*/ 16 h 393"/>
                <a:gd name="T18" fmla="*/ 424 w 440"/>
                <a:gd name="T19" fmla="*/ 377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0" h="393">
                  <a:moveTo>
                    <a:pt x="0" y="0"/>
                  </a:moveTo>
                  <a:lnTo>
                    <a:pt x="0" y="393"/>
                  </a:lnTo>
                  <a:lnTo>
                    <a:pt x="440" y="393"/>
                  </a:lnTo>
                  <a:lnTo>
                    <a:pt x="440" y="0"/>
                  </a:lnTo>
                  <a:lnTo>
                    <a:pt x="0" y="0"/>
                  </a:lnTo>
                  <a:close/>
                  <a:moveTo>
                    <a:pt x="424" y="377"/>
                  </a:moveTo>
                  <a:lnTo>
                    <a:pt x="16" y="377"/>
                  </a:lnTo>
                  <a:lnTo>
                    <a:pt x="16" y="16"/>
                  </a:lnTo>
                  <a:lnTo>
                    <a:pt x="424" y="16"/>
                  </a:lnTo>
                  <a:lnTo>
                    <a:pt x="424" y="377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2710" y="129"/>
              <a:ext cx="312" cy="32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2702" y="237"/>
              <a:ext cx="82" cy="17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2702" y="205"/>
              <a:ext cx="82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702" y="270"/>
              <a:ext cx="82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2702" y="302"/>
              <a:ext cx="82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2702" y="334"/>
              <a:ext cx="82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2702" y="382"/>
              <a:ext cx="330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17"/>
            <p:cNvSpPr>
              <a:spLocks noChangeArrowheads="1"/>
            </p:cNvSpPr>
            <p:nvPr/>
          </p:nvSpPr>
          <p:spPr bwMode="auto">
            <a:xfrm>
              <a:off x="2702" y="414"/>
              <a:ext cx="330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18"/>
            <p:cNvSpPr>
              <a:spLocks noChangeArrowheads="1"/>
            </p:cNvSpPr>
            <p:nvPr/>
          </p:nvSpPr>
          <p:spPr bwMode="auto">
            <a:xfrm>
              <a:off x="2812" y="211"/>
              <a:ext cx="220" cy="139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 noEditPoints="1"/>
            </p:cNvSpPr>
            <p:nvPr/>
          </p:nvSpPr>
          <p:spPr bwMode="auto">
            <a:xfrm>
              <a:off x="3595" y="47"/>
              <a:ext cx="441" cy="455"/>
            </a:xfrm>
            <a:custGeom>
              <a:avLst/>
              <a:gdLst>
                <a:gd name="T0" fmla="*/ 220 w 220"/>
                <a:gd name="T1" fmla="*/ 109 h 227"/>
                <a:gd name="T2" fmla="*/ 114 w 220"/>
                <a:gd name="T3" fmla="*/ 63 h 227"/>
                <a:gd name="T4" fmla="*/ 114 w 220"/>
                <a:gd name="T5" fmla="*/ 0 h 227"/>
                <a:gd name="T6" fmla="*/ 105 w 220"/>
                <a:gd name="T7" fmla="*/ 0 h 227"/>
                <a:gd name="T8" fmla="*/ 105 w 220"/>
                <a:gd name="T9" fmla="*/ 63 h 227"/>
                <a:gd name="T10" fmla="*/ 0 w 220"/>
                <a:gd name="T11" fmla="*/ 109 h 227"/>
                <a:gd name="T12" fmla="*/ 0 w 220"/>
                <a:gd name="T13" fmla="*/ 109 h 227"/>
                <a:gd name="T14" fmla="*/ 0 w 220"/>
                <a:gd name="T15" fmla="*/ 163 h 227"/>
                <a:gd name="T16" fmla="*/ 110 w 220"/>
                <a:gd name="T17" fmla="*/ 227 h 227"/>
                <a:gd name="T18" fmla="*/ 220 w 220"/>
                <a:gd name="T19" fmla="*/ 163 h 227"/>
                <a:gd name="T20" fmla="*/ 220 w 220"/>
                <a:gd name="T21" fmla="*/ 109 h 227"/>
                <a:gd name="T22" fmla="*/ 220 w 220"/>
                <a:gd name="T23" fmla="*/ 109 h 227"/>
                <a:gd name="T24" fmla="*/ 8 w 220"/>
                <a:gd name="T25" fmla="*/ 158 h 227"/>
                <a:gd name="T26" fmla="*/ 8 w 220"/>
                <a:gd name="T27" fmla="*/ 114 h 227"/>
                <a:gd name="T28" fmla="*/ 9 w 220"/>
                <a:gd name="T29" fmla="*/ 114 h 227"/>
                <a:gd name="T30" fmla="*/ 106 w 220"/>
                <a:gd name="T31" fmla="*/ 169 h 227"/>
                <a:gd name="T32" fmla="*/ 106 w 220"/>
                <a:gd name="T33" fmla="*/ 215 h 227"/>
                <a:gd name="T34" fmla="*/ 8 w 220"/>
                <a:gd name="T35" fmla="*/ 158 h 227"/>
                <a:gd name="T36" fmla="*/ 18 w 220"/>
                <a:gd name="T37" fmla="*/ 110 h 227"/>
                <a:gd name="T38" fmla="*/ 105 w 220"/>
                <a:gd name="T39" fmla="*/ 72 h 227"/>
                <a:gd name="T40" fmla="*/ 105 w 220"/>
                <a:gd name="T41" fmla="*/ 116 h 227"/>
                <a:gd name="T42" fmla="*/ 86 w 220"/>
                <a:gd name="T43" fmla="*/ 96 h 227"/>
                <a:gd name="T44" fmla="*/ 80 w 220"/>
                <a:gd name="T45" fmla="*/ 102 h 227"/>
                <a:gd name="T46" fmla="*/ 110 w 220"/>
                <a:gd name="T47" fmla="*/ 132 h 227"/>
                <a:gd name="T48" fmla="*/ 140 w 220"/>
                <a:gd name="T49" fmla="*/ 102 h 227"/>
                <a:gd name="T50" fmla="*/ 134 w 220"/>
                <a:gd name="T51" fmla="*/ 96 h 227"/>
                <a:gd name="T52" fmla="*/ 114 w 220"/>
                <a:gd name="T53" fmla="*/ 116 h 227"/>
                <a:gd name="T54" fmla="*/ 114 w 220"/>
                <a:gd name="T55" fmla="*/ 71 h 227"/>
                <a:gd name="T56" fmla="*/ 202 w 220"/>
                <a:gd name="T57" fmla="*/ 110 h 227"/>
                <a:gd name="T58" fmla="*/ 110 w 220"/>
                <a:gd name="T59" fmla="*/ 162 h 227"/>
                <a:gd name="T60" fmla="*/ 18 w 220"/>
                <a:gd name="T61" fmla="*/ 110 h 227"/>
                <a:gd name="T62" fmla="*/ 212 w 220"/>
                <a:gd name="T63" fmla="*/ 158 h 227"/>
                <a:gd name="T64" fmla="*/ 114 w 220"/>
                <a:gd name="T65" fmla="*/ 215 h 227"/>
                <a:gd name="T66" fmla="*/ 114 w 220"/>
                <a:gd name="T67" fmla="*/ 169 h 227"/>
                <a:gd name="T68" fmla="*/ 210 w 220"/>
                <a:gd name="T69" fmla="*/ 115 h 227"/>
                <a:gd name="T70" fmla="*/ 212 w 220"/>
                <a:gd name="T71" fmla="*/ 115 h 227"/>
                <a:gd name="T72" fmla="*/ 212 w 220"/>
                <a:gd name="T73" fmla="*/ 158 h 227"/>
                <a:gd name="T74" fmla="*/ 220 w 220"/>
                <a:gd name="T75" fmla="*/ 109 h 227"/>
                <a:gd name="T76" fmla="*/ 220 w 220"/>
                <a:gd name="T77" fmla="*/ 109 h 227"/>
                <a:gd name="T78" fmla="*/ 220 w 220"/>
                <a:gd name="T79" fmla="*/ 109 h 227"/>
                <a:gd name="T80" fmla="*/ 220 w 220"/>
                <a:gd name="T81" fmla="*/ 109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0" h="227">
                  <a:moveTo>
                    <a:pt x="220" y="109"/>
                  </a:moveTo>
                  <a:cubicBezTo>
                    <a:pt x="114" y="63"/>
                    <a:pt x="114" y="63"/>
                    <a:pt x="114" y="63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5" y="63"/>
                    <a:pt x="105" y="63"/>
                    <a:pt x="105" y="63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110" y="227"/>
                    <a:pt x="110" y="227"/>
                    <a:pt x="110" y="227"/>
                  </a:cubicBezTo>
                  <a:cubicBezTo>
                    <a:pt x="220" y="163"/>
                    <a:pt x="220" y="163"/>
                    <a:pt x="220" y="163"/>
                  </a:cubicBezTo>
                  <a:cubicBezTo>
                    <a:pt x="220" y="109"/>
                    <a:pt x="220" y="109"/>
                    <a:pt x="220" y="109"/>
                  </a:cubicBezTo>
                  <a:cubicBezTo>
                    <a:pt x="220" y="109"/>
                    <a:pt x="220" y="109"/>
                    <a:pt x="220" y="109"/>
                  </a:cubicBezTo>
                  <a:close/>
                  <a:moveTo>
                    <a:pt x="8" y="158"/>
                  </a:moveTo>
                  <a:cubicBezTo>
                    <a:pt x="8" y="114"/>
                    <a:pt x="8" y="114"/>
                    <a:pt x="8" y="114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106" y="169"/>
                    <a:pt x="106" y="169"/>
                    <a:pt x="106" y="169"/>
                  </a:cubicBezTo>
                  <a:cubicBezTo>
                    <a:pt x="106" y="215"/>
                    <a:pt x="106" y="215"/>
                    <a:pt x="106" y="215"/>
                  </a:cubicBezTo>
                  <a:lnTo>
                    <a:pt x="8" y="158"/>
                  </a:lnTo>
                  <a:close/>
                  <a:moveTo>
                    <a:pt x="18" y="110"/>
                  </a:moveTo>
                  <a:cubicBezTo>
                    <a:pt x="105" y="72"/>
                    <a:pt x="105" y="72"/>
                    <a:pt x="105" y="72"/>
                  </a:cubicBezTo>
                  <a:cubicBezTo>
                    <a:pt x="105" y="116"/>
                    <a:pt x="105" y="116"/>
                    <a:pt x="105" y="116"/>
                  </a:cubicBezTo>
                  <a:cubicBezTo>
                    <a:pt x="86" y="96"/>
                    <a:pt x="86" y="96"/>
                    <a:pt x="86" y="96"/>
                  </a:cubicBezTo>
                  <a:cubicBezTo>
                    <a:pt x="80" y="102"/>
                    <a:pt x="80" y="102"/>
                    <a:pt x="80" y="102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40" y="102"/>
                    <a:pt x="140" y="102"/>
                    <a:pt x="140" y="102"/>
                  </a:cubicBezTo>
                  <a:cubicBezTo>
                    <a:pt x="134" y="96"/>
                    <a:pt x="134" y="96"/>
                    <a:pt x="134" y="96"/>
                  </a:cubicBezTo>
                  <a:cubicBezTo>
                    <a:pt x="114" y="116"/>
                    <a:pt x="114" y="116"/>
                    <a:pt x="114" y="116"/>
                  </a:cubicBezTo>
                  <a:cubicBezTo>
                    <a:pt x="114" y="71"/>
                    <a:pt x="114" y="71"/>
                    <a:pt x="114" y="71"/>
                  </a:cubicBezTo>
                  <a:cubicBezTo>
                    <a:pt x="202" y="110"/>
                    <a:pt x="202" y="110"/>
                    <a:pt x="202" y="110"/>
                  </a:cubicBezTo>
                  <a:cubicBezTo>
                    <a:pt x="110" y="162"/>
                    <a:pt x="110" y="162"/>
                    <a:pt x="110" y="162"/>
                  </a:cubicBezTo>
                  <a:lnTo>
                    <a:pt x="18" y="110"/>
                  </a:lnTo>
                  <a:close/>
                  <a:moveTo>
                    <a:pt x="212" y="158"/>
                  </a:moveTo>
                  <a:cubicBezTo>
                    <a:pt x="114" y="215"/>
                    <a:pt x="114" y="215"/>
                    <a:pt x="114" y="215"/>
                  </a:cubicBezTo>
                  <a:cubicBezTo>
                    <a:pt x="114" y="169"/>
                    <a:pt x="114" y="169"/>
                    <a:pt x="114" y="169"/>
                  </a:cubicBezTo>
                  <a:cubicBezTo>
                    <a:pt x="210" y="115"/>
                    <a:pt x="210" y="115"/>
                    <a:pt x="210" y="115"/>
                  </a:cubicBezTo>
                  <a:cubicBezTo>
                    <a:pt x="212" y="115"/>
                    <a:pt x="212" y="115"/>
                    <a:pt x="212" y="115"/>
                  </a:cubicBezTo>
                  <a:lnTo>
                    <a:pt x="212" y="158"/>
                  </a:lnTo>
                  <a:close/>
                  <a:moveTo>
                    <a:pt x="220" y="109"/>
                  </a:moveTo>
                  <a:cubicBezTo>
                    <a:pt x="220" y="109"/>
                    <a:pt x="220" y="109"/>
                    <a:pt x="220" y="109"/>
                  </a:cubicBezTo>
                  <a:cubicBezTo>
                    <a:pt x="220" y="109"/>
                    <a:pt x="220" y="109"/>
                    <a:pt x="220" y="109"/>
                  </a:cubicBezTo>
                  <a:cubicBezTo>
                    <a:pt x="220" y="109"/>
                    <a:pt x="220" y="109"/>
                    <a:pt x="220" y="109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 noEditPoints="1"/>
            </p:cNvSpPr>
            <p:nvPr/>
          </p:nvSpPr>
          <p:spPr bwMode="auto">
            <a:xfrm>
              <a:off x="4557" y="63"/>
              <a:ext cx="441" cy="455"/>
            </a:xfrm>
            <a:custGeom>
              <a:avLst/>
              <a:gdLst>
                <a:gd name="T0" fmla="*/ 110 w 220"/>
                <a:gd name="T1" fmla="*/ 0 h 227"/>
                <a:gd name="T2" fmla="*/ 0 w 220"/>
                <a:gd name="T3" fmla="*/ 64 h 227"/>
                <a:gd name="T4" fmla="*/ 0 w 220"/>
                <a:gd name="T5" fmla="*/ 117 h 227"/>
                <a:gd name="T6" fmla="*/ 0 w 220"/>
                <a:gd name="T7" fmla="*/ 117 h 227"/>
                <a:gd name="T8" fmla="*/ 106 w 220"/>
                <a:gd name="T9" fmla="*/ 164 h 227"/>
                <a:gd name="T10" fmla="*/ 106 w 220"/>
                <a:gd name="T11" fmla="*/ 227 h 227"/>
                <a:gd name="T12" fmla="*/ 114 w 220"/>
                <a:gd name="T13" fmla="*/ 227 h 227"/>
                <a:gd name="T14" fmla="*/ 114 w 220"/>
                <a:gd name="T15" fmla="*/ 164 h 227"/>
                <a:gd name="T16" fmla="*/ 220 w 220"/>
                <a:gd name="T17" fmla="*/ 117 h 227"/>
                <a:gd name="T18" fmla="*/ 220 w 220"/>
                <a:gd name="T19" fmla="*/ 118 h 227"/>
                <a:gd name="T20" fmla="*/ 220 w 220"/>
                <a:gd name="T21" fmla="*/ 64 h 227"/>
                <a:gd name="T22" fmla="*/ 110 w 220"/>
                <a:gd name="T23" fmla="*/ 0 h 227"/>
                <a:gd name="T24" fmla="*/ 8 w 220"/>
                <a:gd name="T25" fmla="*/ 112 h 227"/>
                <a:gd name="T26" fmla="*/ 8 w 220"/>
                <a:gd name="T27" fmla="*/ 69 h 227"/>
                <a:gd name="T28" fmla="*/ 106 w 220"/>
                <a:gd name="T29" fmla="*/ 11 h 227"/>
                <a:gd name="T30" fmla="*/ 106 w 220"/>
                <a:gd name="T31" fmla="*/ 58 h 227"/>
                <a:gd name="T32" fmla="*/ 10 w 220"/>
                <a:gd name="T33" fmla="*/ 112 h 227"/>
                <a:gd name="T34" fmla="*/ 8 w 220"/>
                <a:gd name="T35" fmla="*/ 112 h 227"/>
                <a:gd name="T36" fmla="*/ 114 w 220"/>
                <a:gd name="T37" fmla="*/ 155 h 227"/>
                <a:gd name="T38" fmla="*/ 114 w 220"/>
                <a:gd name="T39" fmla="*/ 110 h 227"/>
                <a:gd name="T40" fmla="*/ 134 w 220"/>
                <a:gd name="T41" fmla="*/ 130 h 227"/>
                <a:gd name="T42" fmla="*/ 140 w 220"/>
                <a:gd name="T43" fmla="*/ 125 h 227"/>
                <a:gd name="T44" fmla="*/ 110 w 220"/>
                <a:gd name="T45" fmla="*/ 95 h 227"/>
                <a:gd name="T46" fmla="*/ 81 w 220"/>
                <a:gd name="T47" fmla="*/ 125 h 227"/>
                <a:gd name="T48" fmla="*/ 86 w 220"/>
                <a:gd name="T49" fmla="*/ 130 h 227"/>
                <a:gd name="T50" fmla="*/ 106 w 220"/>
                <a:gd name="T51" fmla="*/ 111 h 227"/>
                <a:gd name="T52" fmla="*/ 106 w 220"/>
                <a:gd name="T53" fmla="*/ 155 h 227"/>
                <a:gd name="T54" fmla="*/ 18 w 220"/>
                <a:gd name="T55" fmla="*/ 117 h 227"/>
                <a:gd name="T56" fmla="*/ 110 w 220"/>
                <a:gd name="T57" fmla="*/ 65 h 227"/>
                <a:gd name="T58" fmla="*/ 202 w 220"/>
                <a:gd name="T59" fmla="*/ 117 h 227"/>
                <a:gd name="T60" fmla="*/ 114 w 220"/>
                <a:gd name="T61" fmla="*/ 155 h 227"/>
                <a:gd name="T62" fmla="*/ 212 w 220"/>
                <a:gd name="T63" fmla="*/ 112 h 227"/>
                <a:gd name="T64" fmla="*/ 211 w 220"/>
                <a:gd name="T65" fmla="*/ 112 h 227"/>
                <a:gd name="T66" fmla="*/ 114 w 220"/>
                <a:gd name="T67" fmla="*/ 58 h 227"/>
                <a:gd name="T68" fmla="*/ 114 w 220"/>
                <a:gd name="T69" fmla="*/ 11 h 227"/>
                <a:gd name="T70" fmla="*/ 212 w 220"/>
                <a:gd name="T71" fmla="*/ 68 h 227"/>
                <a:gd name="T72" fmla="*/ 212 w 220"/>
                <a:gd name="T73" fmla="*/ 112 h 227"/>
                <a:gd name="T74" fmla="*/ 220 w 220"/>
                <a:gd name="T75" fmla="*/ 117 h 227"/>
                <a:gd name="T76" fmla="*/ 220 w 220"/>
                <a:gd name="T77" fmla="*/ 117 h 227"/>
                <a:gd name="T78" fmla="*/ 220 w 220"/>
                <a:gd name="T79" fmla="*/ 11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0" h="227">
                  <a:moveTo>
                    <a:pt x="110" y="0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106" y="164"/>
                    <a:pt x="106" y="164"/>
                    <a:pt x="106" y="164"/>
                  </a:cubicBezTo>
                  <a:cubicBezTo>
                    <a:pt x="106" y="227"/>
                    <a:pt x="106" y="227"/>
                    <a:pt x="106" y="227"/>
                  </a:cubicBezTo>
                  <a:cubicBezTo>
                    <a:pt x="114" y="227"/>
                    <a:pt x="114" y="227"/>
                    <a:pt x="114" y="227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220" y="117"/>
                    <a:pt x="220" y="117"/>
                    <a:pt x="220" y="117"/>
                  </a:cubicBezTo>
                  <a:cubicBezTo>
                    <a:pt x="220" y="118"/>
                    <a:pt x="220" y="118"/>
                    <a:pt x="220" y="118"/>
                  </a:cubicBezTo>
                  <a:cubicBezTo>
                    <a:pt x="220" y="64"/>
                    <a:pt x="220" y="64"/>
                    <a:pt x="220" y="64"/>
                  </a:cubicBezTo>
                  <a:lnTo>
                    <a:pt x="110" y="0"/>
                  </a:lnTo>
                  <a:close/>
                  <a:moveTo>
                    <a:pt x="8" y="112"/>
                  </a:moveTo>
                  <a:cubicBezTo>
                    <a:pt x="8" y="69"/>
                    <a:pt x="8" y="69"/>
                    <a:pt x="8" y="69"/>
                  </a:cubicBezTo>
                  <a:cubicBezTo>
                    <a:pt x="106" y="11"/>
                    <a:pt x="106" y="11"/>
                    <a:pt x="106" y="11"/>
                  </a:cubicBezTo>
                  <a:cubicBezTo>
                    <a:pt x="106" y="58"/>
                    <a:pt x="106" y="58"/>
                    <a:pt x="106" y="58"/>
                  </a:cubicBezTo>
                  <a:cubicBezTo>
                    <a:pt x="10" y="112"/>
                    <a:pt x="10" y="112"/>
                    <a:pt x="10" y="112"/>
                  </a:cubicBezTo>
                  <a:lnTo>
                    <a:pt x="8" y="112"/>
                  </a:lnTo>
                  <a:close/>
                  <a:moveTo>
                    <a:pt x="114" y="155"/>
                  </a:moveTo>
                  <a:cubicBezTo>
                    <a:pt x="114" y="110"/>
                    <a:pt x="114" y="110"/>
                    <a:pt x="114" y="110"/>
                  </a:cubicBezTo>
                  <a:cubicBezTo>
                    <a:pt x="134" y="130"/>
                    <a:pt x="134" y="130"/>
                    <a:pt x="134" y="130"/>
                  </a:cubicBezTo>
                  <a:cubicBezTo>
                    <a:pt x="140" y="125"/>
                    <a:pt x="140" y="125"/>
                    <a:pt x="140" y="125"/>
                  </a:cubicBezTo>
                  <a:cubicBezTo>
                    <a:pt x="110" y="95"/>
                    <a:pt x="110" y="95"/>
                    <a:pt x="110" y="9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86" y="130"/>
                    <a:pt x="86" y="130"/>
                    <a:pt x="86" y="130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55"/>
                    <a:pt x="106" y="155"/>
                    <a:pt x="106" y="155"/>
                  </a:cubicBezTo>
                  <a:cubicBezTo>
                    <a:pt x="18" y="117"/>
                    <a:pt x="18" y="117"/>
                    <a:pt x="18" y="117"/>
                  </a:cubicBezTo>
                  <a:cubicBezTo>
                    <a:pt x="110" y="65"/>
                    <a:pt x="110" y="65"/>
                    <a:pt x="110" y="65"/>
                  </a:cubicBezTo>
                  <a:cubicBezTo>
                    <a:pt x="202" y="117"/>
                    <a:pt x="202" y="117"/>
                    <a:pt x="202" y="117"/>
                  </a:cubicBezTo>
                  <a:lnTo>
                    <a:pt x="114" y="155"/>
                  </a:lnTo>
                  <a:close/>
                  <a:moveTo>
                    <a:pt x="212" y="112"/>
                  </a:moveTo>
                  <a:cubicBezTo>
                    <a:pt x="211" y="112"/>
                    <a:pt x="211" y="112"/>
                    <a:pt x="211" y="112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14" y="11"/>
                    <a:pt x="114" y="11"/>
                    <a:pt x="114" y="11"/>
                  </a:cubicBezTo>
                  <a:cubicBezTo>
                    <a:pt x="212" y="68"/>
                    <a:pt x="212" y="68"/>
                    <a:pt x="212" y="68"/>
                  </a:cubicBezTo>
                  <a:lnTo>
                    <a:pt x="212" y="112"/>
                  </a:lnTo>
                  <a:close/>
                  <a:moveTo>
                    <a:pt x="220" y="117"/>
                  </a:moveTo>
                  <a:cubicBezTo>
                    <a:pt x="220" y="117"/>
                    <a:pt x="220" y="117"/>
                    <a:pt x="220" y="117"/>
                  </a:cubicBezTo>
                  <a:cubicBezTo>
                    <a:pt x="220" y="117"/>
                    <a:pt x="220" y="117"/>
                    <a:pt x="220" y="117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 noEditPoints="1"/>
            </p:cNvSpPr>
            <p:nvPr/>
          </p:nvSpPr>
          <p:spPr bwMode="auto">
            <a:xfrm>
              <a:off x="5565" y="51"/>
              <a:ext cx="385" cy="455"/>
            </a:xfrm>
            <a:custGeom>
              <a:avLst/>
              <a:gdLst>
                <a:gd name="T0" fmla="*/ 154 w 192"/>
                <a:gd name="T1" fmla="*/ 17 h 227"/>
                <a:gd name="T2" fmla="*/ 146 w 192"/>
                <a:gd name="T3" fmla="*/ 0 h 227"/>
                <a:gd name="T4" fmla="*/ 118 w 192"/>
                <a:gd name="T5" fmla="*/ 17 h 227"/>
                <a:gd name="T6" fmla="*/ 110 w 192"/>
                <a:gd name="T7" fmla="*/ 0 h 227"/>
                <a:gd name="T8" fmla="*/ 82 w 192"/>
                <a:gd name="T9" fmla="*/ 17 h 227"/>
                <a:gd name="T10" fmla="*/ 74 w 192"/>
                <a:gd name="T11" fmla="*/ 0 h 227"/>
                <a:gd name="T12" fmla="*/ 46 w 192"/>
                <a:gd name="T13" fmla="*/ 17 h 227"/>
                <a:gd name="T14" fmla="*/ 38 w 192"/>
                <a:gd name="T15" fmla="*/ 0 h 227"/>
                <a:gd name="T16" fmla="*/ 24 w 192"/>
                <a:gd name="T17" fmla="*/ 17 h 227"/>
                <a:gd name="T18" fmla="*/ 0 w 192"/>
                <a:gd name="T19" fmla="*/ 203 h 227"/>
                <a:gd name="T20" fmla="*/ 168 w 192"/>
                <a:gd name="T21" fmla="*/ 227 h 227"/>
                <a:gd name="T22" fmla="*/ 192 w 192"/>
                <a:gd name="T23" fmla="*/ 41 h 227"/>
                <a:gd name="T24" fmla="*/ 24 w 192"/>
                <a:gd name="T25" fmla="*/ 25 h 227"/>
                <a:gd name="T26" fmla="*/ 38 w 192"/>
                <a:gd name="T27" fmla="*/ 34 h 227"/>
                <a:gd name="T28" fmla="*/ 46 w 192"/>
                <a:gd name="T29" fmla="*/ 25 h 227"/>
                <a:gd name="T30" fmla="*/ 74 w 192"/>
                <a:gd name="T31" fmla="*/ 34 h 227"/>
                <a:gd name="T32" fmla="*/ 82 w 192"/>
                <a:gd name="T33" fmla="*/ 25 h 227"/>
                <a:gd name="T34" fmla="*/ 110 w 192"/>
                <a:gd name="T35" fmla="*/ 34 h 227"/>
                <a:gd name="T36" fmla="*/ 118 w 192"/>
                <a:gd name="T37" fmla="*/ 25 h 227"/>
                <a:gd name="T38" fmla="*/ 146 w 192"/>
                <a:gd name="T39" fmla="*/ 34 h 227"/>
                <a:gd name="T40" fmla="*/ 154 w 192"/>
                <a:gd name="T41" fmla="*/ 25 h 227"/>
                <a:gd name="T42" fmla="*/ 184 w 192"/>
                <a:gd name="T43" fmla="*/ 41 h 227"/>
                <a:gd name="T44" fmla="*/ 8 w 192"/>
                <a:gd name="T45" fmla="*/ 61 h 227"/>
                <a:gd name="T46" fmla="*/ 24 w 192"/>
                <a:gd name="T47" fmla="*/ 25 h 227"/>
                <a:gd name="T48" fmla="*/ 8 w 192"/>
                <a:gd name="T49" fmla="*/ 109 h 227"/>
                <a:gd name="T50" fmla="*/ 184 w 192"/>
                <a:gd name="T51" fmla="*/ 141 h 227"/>
                <a:gd name="T52" fmla="*/ 184 w 192"/>
                <a:gd name="T53" fmla="*/ 149 h 227"/>
                <a:gd name="T54" fmla="*/ 8 w 192"/>
                <a:gd name="T55" fmla="*/ 181 h 227"/>
                <a:gd name="T56" fmla="*/ 184 w 192"/>
                <a:gd name="T57" fmla="*/ 149 h 227"/>
                <a:gd name="T58" fmla="*/ 8 w 192"/>
                <a:gd name="T59" fmla="*/ 69 h 227"/>
                <a:gd name="T60" fmla="*/ 184 w 192"/>
                <a:gd name="T61" fmla="*/ 101 h 227"/>
                <a:gd name="T62" fmla="*/ 168 w 192"/>
                <a:gd name="T63" fmla="*/ 219 h 227"/>
                <a:gd name="T64" fmla="*/ 8 w 192"/>
                <a:gd name="T65" fmla="*/ 203 h 227"/>
                <a:gd name="T66" fmla="*/ 184 w 192"/>
                <a:gd name="T67" fmla="*/ 189 h 227"/>
                <a:gd name="T68" fmla="*/ 168 w 192"/>
                <a:gd name="T69" fmla="*/ 219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2" h="227">
                  <a:moveTo>
                    <a:pt x="168" y="17"/>
                  </a:moveTo>
                  <a:cubicBezTo>
                    <a:pt x="154" y="17"/>
                    <a:pt x="154" y="17"/>
                    <a:pt x="154" y="17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46" y="17"/>
                    <a:pt x="146" y="17"/>
                    <a:pt x="146" y="17"/>
                  </a:cubicBezTo>
                  <a:cubicBezTo>
                    <a:pt x="118" y="17"/>
                    <a:pt x="118" y="17"/>
                    <a:pt x="118" y="17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82" y="17"/>
                    <a:pt x="82" y="17"/>
                    <a:pt x="82" y="17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11" y="17"/>
                    <a:pt x="0" y="28"/>
                    <a:pt x="0" y="41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16"/>
                    <a:pt x="11" y="227"/>
                    <a:pt x="24" y="227"/>
                  </a:cubicBezTo>
                  <a:cubicBezTo>
                    <a:pt x="168" y="227"/>
                    <a:pt x="168" y="227"/>
                    <a:pt x="168" y="227"/>
                  </a:cubicBezTo>
                  <a:cubicBezTo>
                    <a:pt x="182" y="227"/>
                    <a:pt x="192" y="216"/>
                    <a:pt x="192" y="203"/>
                  </a:cubicBezTo>
                  <a:cubicBezTo>
                    <a:pt x="192" y="41"/>
                    <a:pt x="192" y="41"/>
                    <a:pt x="192" y="41"/>
                  </a:cubicBezTo>
                  <a:cubicBezTo>
                    <a:pt x="192" y="28"/>
                    <a:pt x="182" y="17"/>
                    <a:pt x="168" y="17"/>
                  </a:cubicBezTo>
                  <a:close/>
                  <a:moveTo>
                    <a:pt x="24" y="25"/>
                  </a:moveTo>
                  <a:cubicBezTo>
                    <a:pt x="38" y="25"/>
                    <a:pt x="38" y="25"/>
                    <a:pt x="38" y="25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82" y="34"/>
                    <a:pt x="82" y="34"/>
                    <a:pt x="82" y="34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8" y="34"/>
                    <a:pt x="118" y="34"/>
                    <a:pt x="118" y="34"/>
                  </a:cubicBezTo>
                  <a:cubicBezTo>
                    <a:pt x="118" y="25"/>
                    <a:pt x="118" y="25"/>
                    <a:pt x="118" y="25"/>
                  </a:cubicBezTo>
                  <a:cubicBezTo>
                    <a:pt x="146" y="25"/>
                    <a:pt x="146" y="25"/>
                    <a:pt x="146" y="25"/>
                  </a:cubicBezTo>
                  <a:cubicBezTo>
                    <a:pt x="146" y="34"/>
                    <a:pt x="146" y="34"/>
                    <a:pt x="146" y="34"/>
                  </a:cubicBezTo>
                  <a:cubicBezTo>
                    <a:pt x="154" y="34"/>
                    <a:pt x="154" y="34"/>
                    <a:pt x="154" y="34"/>
                  </a:cubicBezTo>
                  <a:cubicBezTo>
                    <a:pt x="154" y="25"/>
                    <a:pt x="154" y="25"/>
                    <a:pt x="154" y="25"/>
                  </a:cubicBezTo>
                  <a:cubicBezTo>
                    <a:pt x="168" y="25"/>
                    <a:pt x="168" y="25"/>
                    <a:pt x="168" y="25"/>
                  </a:cubicBezTo>
                  <a:cubicBezTo>
                    <a:pt x="177" y="25"/>
                    <a:pt x="184" y="32"/>
                    <a:pt x="184" y="41"/>
                  </a:cubicBezTo>
                  <a:cubicBezTo>
                    <a:pt x="184" y="61"/>
                    <a:pt x="184" y="61"/>
                    <a:pt x="184" y="6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32"/>
                    <a:pt x="15" y="25"/>
                    <a:pt x="24" y="25"/>
                  </a:cubicBezTo>
                  <a:close/>
                  <a:moveTo>
                    <a:pt x="8" y="141"/>
                  </a:moveTo>
                  <a:cubicBezTo>
                    <a:pt x="8" y="109"/>
                    <a:pt x="8" y="109"/>
                    <a:pt x="8" y="109"/>
                  </a:cubicBezTo>
                  <a:cubicBezTo>
                    <a:pt x="184" y="109"/>
                    <a:pt x="184" y="109"/>
                    <a:pt x="184" y="109"/>
                  </a:cubicBezTo>
                  <a:cubicBezTo>
                    <a:pt x="184" y="141"/>
                    <a:pt x="184" y="141"/>
                    <a:pt x="184" y="141"/>
                  </a:cubicBezTo>
                  <a:lnTo>
                    <a:pt x="8" y="141"/>
                  </a:lnTo>
                  <a:close/>
                  <a:moveTo>
                    <a:pt x="184" y="149"/>
                  </a:moveTo>
                  <a:cubicBezTo>
                    <a:pt x="184" y="181"/>
                    <a:pt x="184" y="181"/>
                    <a:pt x="184" y="181"/>
                  </a:cubicBezTo>
                  <a:cubicBezTo>
                    <a:pt x="8" y="181"/>
                    <a:pt x="8" y="181"/>
                    <a:pt x="8" y="181"/>
                  </a:cubicBezTo>
                  <a:cubicBezTo>
                    <a:pt x="8" y="149"/>
                    <a:pt x="8" y="149"/>
                    <a:pt x="8" y="149"/>
                  </a:cubicBezTo>
                  <a:lnTo>
                    <a:pt x="184" y="149"/>
                  </a:lnTo>
                  <a:close/>
                  <a:moveTo>
                    <a:pt x="8" y="101"/>
                  </a:moveTo>
                  <a:cubicBezTo>
                    <a:pt x="8" y="69"/>
                    <a:pt x="8" y="69"/>
                    <a:pt x="8" y="69"/>
                  </a:cubicBezTo>
                  <a:cubicBezTo>
                    <a:pt x="184" y="69"/>
                    <a:pt x="184" y="69"/>
                    <a:pt x="184" y="69"/>
                  </a:cubicBezTo>
                  <a:cubicBezTo>
                    <a:pt x="184" y="101"/>
                    <a:pt x="184" y="101"/>
                    <a:pt x="184" y="101"/>
                  </a:cubicBezTo>
                  <a:lnTo>
                    <a:pt x="8" y="101"/>
                  </a:lnTo>
                  <a:close/>
                  <a:moveTo>
                    <a:pt x="168" y="219"/>
                  </a:moveTo>
                  <a:cubicBezTo>
                    <a:pt x="24" y="219"/>
                    <a:pt x="24" y="219"/>
                    <a:pt x="24" y="219"/>
                  </a:cubicBezTo>
                  <a:cubicBezTo>
                    <a:pt x="15" y="219"/>
                    <a:pt x="8" y="212"/>
                    <a:pt x="8" y="203"/>
                  </a:cubicBezTo>
                  <a:cubicBezTo>
                    <a:pt x="8" y="189"/>
                    <a:pt x="8" y="189"/>
                    <a:pt x="8" y="189"/>
                  </a:cubicBezTo>
                  <a:cubicBezTo>
                    <a:pt x="184" y="189"/>
                    <a:pt x="184" y="189"/>
                    <a:pt x="184" y="189"/>
                  </a:cubicBezTo>
                  <a:cubicBezTo>
                    <a:pt x="184" y="203"/>
                    <a:pt x="184" y="203"/>
                    <a:pt x="184" y="203"/>
                  </a:cubicBezTo>
                  <a:cubicBezTo>
                    <a:pt x="184" y="212"/>
                    <a:pt x="177" y="219"/>
                    <a:pt x="168" y="219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"/>
            <p:cNvSpPr>
              <a:spLocks noEditPoints="1"/>
            </p:cNvSpPr>
            <p:nvPr/>
          </p:nvSpPr>
          <p:spPr bwMode="auto">
            <a:xfrm>
              <a:off x="6497" y="51"/>
              <a:ext cx="457" cy="455"/>
            </a:xfrm>
            <a:custGeom>
              <a:avLst/>
              <a:gdLst>
                <a:gd name="T0" fmla="*/ 204 w 228"/>
                <a:gd name="T1" fmla="*/ 0 h 227"/>
                <a:gd name="T2" fmla="*/ 24 w 228"/>
                <a:gd name="T3" fmla="*/ 0 h 227"/>
                <a:gd name="T4" fmla="*/ 0 w 228"/>
                <a:gd name="T5" fmla="*/ 24 h 227"/>
                <a:gd name="T6" fmla="*/ 0 w 228"/>
                <a:gd name="T7" fmla="*/ 203 h 227"/>
                <a:gd name="T8" fmla="*/ 24 w 228"/>
                <a:gd name="T9" fmla="*/ 227 h 227"/>
                <a:gd name="T10" fmla="*/ 204 w 228"/>
                <a:gd name="T11" fmla="*/ 227 h 227"/>
                <a:gd name="T12" fmla="*/ 228 w 228"/>
                <a:gd name="T13" fmla="*/ 203 h 227"/>
                <a:gd name="T14" fmla="*/ 228 w 228"/>
                <a:gd name="T15" fmla="*/ 24 h 227"/>
                <a:gd name="T16" fmla="*/ 204 w 228"/>
                <a:gd name="T17" fmla="*/ 0 h 227"/>
                <a:gd name="T18" fmla="*/ 220 w 228"/>
                <a:gd name="T19" fmla="*/ 203 h 227"/>
                <a:gd name="T20" fmla="*/ 204 w 228"/>
                <a:gd name="T21" fmla="*/ 219 h 227"/>
                <a:gd name="T22" fmla="*/ 24 w 228"/>
                <a:gd name="T23" fmla="*/ 219 h 227"/>
                <a:gd name="T24" fmla="*/ 8 w 228"/>
                <a:gd name="T25" fmla="*/ 203 h 227"/>
                <a:gd name="T26" fmla="*/ 8 w 228"/>
                <a:gd name="T27" fmla="*/ 70 h 227"/>
                <a:gd name="T28" fmla="*/ 220 w 228"/>
                <a:gd name="T29" fmla="*/ 70 h 227"/>
                <a:gd name="T30" fmla="*/ 220 w 228"/>
                <a:gd name="T31" fmla="*/ 203 h 227"/>
                <a:gd name="T32" fmla="*/ 220 w 228"/>
                <a:gd name="T33" fmla="*/ 62 h 227"/>
                <a:gd name="T34" fmla="*/ 8 w 228"/>
                <a:gd name="T35" fmla="*/ 62 h 227"/>
                <a:gd name="T36" fmla="*/ 8 w 228"/>
                <a:gd name="T37" fmla="*/ 24 h 227"/>
                <a:gd name="T38" fmla="*/ 24 w 228"/>
                <a:gd name="T39" fmla="*/ 8 h 227"/>
                <a:gd name="T40" fmla="*/ 204 w 228"/>
                <a:gd name="T41" fmla="*/ 8 h 227"/>
                <a:gd name="T42" fmla="*/ 220 w 228"/>
                <a:gd name="T43" fmla="*/ 24 h 227"/>
                <a:gd name="T44" fmla="*/ 220 w 228"/>
                <a:gd name="T45" fmla="*/ 6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8" h="227">
                  <a:moveTo>
                    <a:pt x="20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4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17"/>
                    <a:pt x="11" y="227"/>
                    <a:pt x="24" y="227"/>
                  </a:cubicBezTo>
                  <a:cubicBezTo>
                    <a:pt x="204" y="227"/>
                    <a:pt x="204" y="227"/>
                    <a:pt x="204" y="227"/>
                  </a:cubicBezTo>
                  <a:cubicBezTo>
                    <a:pt x="217" y="227"/>
                    <a:pt x="228" y="217"/>
                    <a:pt x="228" y="203"/>
                  </a:cubicBezTo>
                  <a:cubicBezTo>
                    <a:pt x="228" y="24"/>
                    <a:pt x="228" y="24"/>
                    <a:pt x="228" y="24"/>
                  </a:cubicBezTo>
                  <a:cubicBezTo>
                    <a:pt x="228" y="10"/>
                    <a:pt x="217" y="0"/>
                    <a:pt x="204" y="0"/>
                  </a:cubicBezTo>
                  <a:close/>
                  <a:moveTo>
                    <a:pt x="220" y="203"/>
                  </a:moveTo>
                  <a:cubicBezTo>
                    <a:pt x="220" y="212"/>
                    <a:pt x="212" y="219"/>
                    <a:pt x="204" y="219"/>
                  </a:cubicBezTo>
                  <a:cubicBezTo>
                    <a:pt x="24" y="219"/>
                    <a:pt x="24" y="219"/>
                    <a:pt x="24" y="219"/>
                  </a:cubicBezTo>
                  <a:cubicBezTo>
                    <a:pt x="15" y="219"/>
                    <a:pt x="8" y="212"/>
                    <a:pt x="8" y="203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220" y="70"/>
                    <a:pt x="220" y="70"/>
                    <a:pt x="220" y="70"/>
                  </a:cubicBezTo>
                  <a:lnTo>
                    <a:pt x="220" y="203"/>
                  </a:lnTo>
                  <a:close/>
                  <a:moveTo>
                    <a:pt x="220" y="62"/>
                  </a:moveTo>
                  <a:cubicBezTo>
                    <a:pt x="8" y="62"/>
                    <a:pt x="8" y="62"/>
                    <a:pt x="8" y="62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5"/>
                    <a:pt x="15" y="8"/>
                    <a:pt x="24" y="8"/>
                  </a:cubicBezTo>
                  <a:cubicBezTo>
                    <a:pt x="204" y="8"/>
                    <a:pt x="204" y="8"/>
                    <a:pt x="204" y="8"/>
                  </a:cubicBezTo>
                  <a:cubicBezTo>
                    <a:pt x="212" y="8"/>
                    <a:pt x="220" y="15"/>
                    <a:pt x="220" y="24"/>
                  </a:cubicBezTo>
                  <a:lnTo>
                    <a:pt x="220" y="62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Oval 23"/>
            <p:cNvSpPr>
              <a:spLocks noChangeArrowheads="1"/>
            </p:cNvSpPr>
            <p:nvPr/>
          </p:nvSpPr>
          <p:spPr bwMode="auto">
            <a:xfrm>
              <a:off x="6613" y="107"/>
              <a:ext cx="32" cy="32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Oval 24"/>
            <p:cNvSpPr>
              <a:spLocks noChangeArrowheads="1"/>
            </p:cNvSpPr>
            <p:nvPr/>
          </p:nvSpPr>
          <p:spPr bwMode="auto">
            <a:xfrm>
              <a:off x="6806" y="107"/>
              <a:ext cx="32" cy="32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6685" y="225"/>
              <a:ext cx="86" cy="229"/>
            </a:xfrm>
            <a:custGeom>
              <a:avLst/>
              <a:gdLst>
                <a:gd name="T0" fmla="*/ 86 w 86"/>
                <a:gd name="T1" fmla="*/ 213 h 229"/>
                <a:gd name="T2" fmla="*/ 50 w 86"/>
                <a:gd name="T3" fmla="*/ 213 h 229"/>
                <a:gd name="T4" fmla="*/ 50 w 86"/>
                <a:gd name="T5" fmla="*/ 0 h 229"/>
                <a:gd name="T6" fmla="*/ 2 w 86"/>
                <a:gd name="T7" fmla="*/ 49 h 229"/>
                <a:gd name="T8" fmla="*/ 12 w 86"/>
                <a:gd name="T9" fmla="*/ 61 h 229"/>
                <a:gd name="T10" fmla="*/ 34 w 86"/>
                <a:gd name="T11" fmla="*/ 41 h 229"/>
                <a:gd name="T12" fmla="*/ 34 w 86"/>
                <a:gd name="T13" fmla="*/ 213 h 229"/>
                <a:gd name="T14" fmla="*/ 0 w 86"/>
                <a:gd name="T15" fmla="*/ 213 h 229"/>
                <a:gd name="T16" fmla="*/ 0 w 86"/>
                <a:gd name="T17" fmla="*/ 229 h 229"/>
                <a:gd name="T18" fmla="*/ 86 w 86"/>
                <a:gd name="T19" fmla="*/ 229 h 229"/>
                <a:gd name="T20" fmla="*/ 86 w 86"/>
                <a:gd name="T21" fmla="*/ 213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229">
                  <a:moveTo>
                    <a:pt x="86" y="213"/>
                  </a:moveTo>
                  <a:lnTo>
                    <a:pt x="50" y="213"/>
                  </a:lnTo>
                  <a:lnTo>
                    <a:pt x="50" y="0"/>
                  </a:lnTo>
                  <a:lnTo>
                    <a:pt x="2" y="49"/>
                  </a:lnTo>
                  <a:lnTo>
                    <a:pt x="12" y="61"/>
                  </a:lnTo>
                  <a:lnTo>
                    <a:pt x="34" y="41"/>
                  </a:lnTo>
                  <a:lnTo>
                    <a:pt x="34" y="213"/>
                  </a:lnTo>
                  <a:lnTo>
                    <a:pt x="0" y="213"/>
                  </a:lnTo>
                  <a:lnTo>
                    <a:pt x="0" y="229"/>
                  </a:lnTo>
                  <a:lnTo>
                    <a:pt x="86" y="229"/>
                  </a:lnTo>
                  <a:lnTo>
                    <a:pt x="86" y="213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6"/>
            <p:cNvSpPr>
              <a:spLocks noEditPoints="1"/>
            </p:cNvSpPr>
            <p:nvPr/>
          </p:nvSpPr>
          <p:spPr bwMode="auto">
            <a:xfrm>
              <a:off x="708" y="1009"/>
              <a:ext cx="457" cy="455"/>
            </a:xfrm>
            <a:custGeom>
              <a:avLst/>
              <a:gdLst>
                <a:gd name="T0" fmla="*/ 24 w 228"/>
                <a:gd name="T1" fmla="*/ 0 h 227"/>
                <a:gd name="T2" fmla="*/ 0 w 228"/>
                <a:gd name="T3" fmla="*/ 203 h 227"/>
                <a:gd name="T4" fmla="*/ 204 w 228"/>
                <a:gd name="T5" fmla="*/ 227 h 227"/>
                <a:gd name="T6" fmla="*/ 228 w 228"/>
                <a:gd name="T7" fmla="*/ 24 h 227"/>
                <a:gd name="T8" fmla="*/ 96 w 228"/>
                <a:gd name="T9" fmla="*/ 142 h 227"/>
                <a:gd name="T10" fmla="*/ 132 w 228"/>
                <a:gd name="T11" fmla="*/ 108 h 227"/>
                <a:gd name="T12" fmla="*/ 96 w 228"/>
                <a:gd name="T13" fmla="*/ 142 h 227"/>
                <a:gd name="T14" fmla="*/ 132 w 228"/>
                <a:gd name="T15" fmla="*/ 182 h 227"/>
                <a:gd name="T16" fmla="*/ 96 w 228"/>
                <a:gd name="T17" fmla="*/ 148 h 227"/>
                <a:gd name="T18" fmla="*/ 89 w 228"/>
                <a:gd name="T19" fmla="*/ 142 h 227"/>
                <a:gd name="T20" fmla="*/ 52 w 228"/>
                <a:gd name="T21" fmla="*/ 108 h 227"/>
                <a:gd name="T22" fmla="*/ 89 w 228"/>
                <a:gd name="T23" fmla="*/ 142 h 227"/>
                <a:gd name="T24" fmla="*/ 175 w 228"/>
                <a:gd name="T25" fmla="*/ 108 h 227"/>
                <a:gd name="T26" fmla="*/ 139 w 228"/>
                <a:gd name="T27" fmla="*/ 142 h 227"/>
                <a:gd name="T28" fmla="*/ 139 w 228"/>
                <a:gd name="T29" fmla="*/ 102 h 227"/>
                <a:gd name="T30" fmla="*/ 175 w 228"/>
                <a:gd name="T31" fmla="*/ 69 h 227"/>
                <a:gd name="T32" fmla="*/ 139 w 228"/>
                <a:gd name="T33" fmla="*/ 102 h 227"/>
                <a:gd name="T34" fmla="*/ 96 w 228"/>
                <a:gd name="T35" fmla="*/ 102 h 227"/>
                <a:gd name="T36" fmla="*/ 132 w 228"/>
                <a:gd name="T37" fmla="*/ 69 h 227"/>
                <a:gd name="T38" fmla="*/ 89 w 228"/>
                <a:gd name="T39" fmla="*/ 102 h 227"/>
                <a:gd name="T40" fmla="*/ 52 w 228"/>
                <a:gd name="T41" fmla="*/ 69 h 227"/>
                <a:gd name="T42" fmla="*/ 89 w 228"/>
                <a:gd name="T43" fmla="*/ 102 h 227"/>
                <a:gd name="T44" fmla="*/ 8 w 228"/>
                <a:gd name="T45" fmla="*/ 102 h 227"/>
                <a:gd name="T46" fmla="*/ 45 w 228"/>
                <a:gd name="T47" fmla="*/ 69 h 227"/>
                <a:gd name="T48" fmla="*/ 45 w 228"/>
                <a:gd name="T49" fmla="*/ 108 h 227"/>
                <a:gd name="T50" fmla="*/ 8 w 228"/>
                <a:gd name="T51" fmla="*/ 142 h 227"/>
                <a:gd name="T52" fmla="*/ 45 w 228"/>
                <a:gd name="T53" fmla="*/ 108 h 227"/>
                <a:gd name="T54" fmla="*/ 45 w 228"/>
                <a:gd name="T55" fmla="*/ 182 h 227"/>
                <a:gd name="T56" fmla="*/ 8 w 228"/>
                <a:gd name="T57" fmla="*/ 148 h 227"/>
                <a:gd name="T58" fmla="*/ 52 w 228"/>
                <a:gd name="T59" fmla="*/ 148 h 227"/>
                <a:gd name="T60" fmla="*/ 89 w 228"/>
                <a:gd name="T61" fmla="*/ 182 h 227"/>
                <a:gd name="T62" fmla="*/ 52 w 228"/>
                <a:gd name="T63" fmla="*/ 148 h 227"/>
                <a:gd name="T64" fmla="*/ 89 w 228"/>
                <a:gd name="T65" fmla="*/ 219 h 227"/>
                <a:gd name="T66" fmla="*/ 52 w 228"/>
                <a:gd name="T67" fmla="*/ 188 h 227"/>
                <a:gd name="T68" fmla="*/ 96 w 228"/>
                <a:gd name="T69" fmla="*/ 188 h 227"/>
                <a:gd name="T70" fmla="*/ 132 w 228"/>
                <a:gd name="T71" fmla="*/ 219 h 227"/>
                <a:gd name="T72" fmla="*/ 96 w 228"/>
                <a:gd name="T73" fmla="*/ 188 h 227"/>
                <a:gd name="T74" fmla="*/ 175 w 228"/>
                <a:gd name="T75" fmla="*/ 188 h 227"/>
                <a:gd name="T76" fmla="*/ 139 w 228"/>
                <a:gd name="T77" fmla="*/ 219 h 227"/>
                <a:gd name="T78" fmla="*/ 139 w 228"/>
                <a:gd name="T79" fmla="*/ 182 h 227"/>
                <a:gd name="T80" fmla="*/ 175 w 228"/>
                <a:gd name="T81" fmla="*/ 148 h 227"/>
                <a:gd name="T82" fmla="*/ 139 w 228"/>
                <a:gd name="T83" fmla="*/ 182 h 227"/>
                <a:gd name="T84" fmla="*/ 220 w 228"/>
                <a:gd name="T85" fmla="*/ 148 h 227"/>
                <a:gd name="T86" fmla="*/ 182 w 228"/>
                <a:gd name="T87" fmla="*/ 182 h 227"/>
                <a:gd name="T88" fmla="*/ 182 w 228"/>
                <a:gd name="T89" fmla="*/ 142 h 227"/>
                <a:gd name="T90" fmla="*/ 220 w 228"/>
                <a:gd name="T91" fmla="*/ 108 h 227"/>
                <a:gd name="T92" fmla="*/ 182 w 228"/>
                <a:gd name="T93" fmla="*/ 142 h 227"/>
                <a:gd name="T94" fmla="*/ 182 w 228"/>
                <a:gd name="T95" fmla="*/ 69 h 227"/>
                <a:gd name="T96" fmla="*/ 220 w 228"/>
                <a:gd name="T97" fmla="*/ 102 h 227"/>
                <a:gd name="T98" fmla="*/ 24 w 228"/>
                <a:gd name="T99" fmla="*/ 8 h 227"/>
                <a:gd name="T100" fmla="*/ 220 w 228"/>
                <a:gd name="T101" fmla="*/ 24 h 227"/>
                <a:gd name="T102" fmla="*/ 8 w 228"/>
                <a:gd name="T103" fmla="*/ 61 h 227"/>
                <a:gd name="T104" fmla="*/ 24 w 228"/>
                <a:gd name="T105" fmla="*/ 8 h 227"/>
                <a:gd name="T106" fmla="*/ 8 w 228"/>
                <a:gd name="T107" fmla="*/ 188 h 227"/>
                <a:gd name="T108" fmla="*/ 45 w 228"/>
                <a:gd name="T109" fmla="*/ 219 h 227"/>
                <a:gd name="T110" fmla="*/ 8 w 228"/>
                <a:gd name="T111" fmla="*/ 203 h 227"/>
                <a:gd name="T112" fmla="*/ 182 w 228"/>
                <a:gd name="T113" fmla="*/ 219 h 227"/>
                <a:gd name="T114" fmla="*/ 220 w 228"/>
                <a:gd name="T115" fmla="*/ 188 h 227"/>
                <a:gd name="T116" fmla="*/ 204 w 228"/>
                <a:gd name="T117" fmla="*/ 219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8" h="227">
                  <a:moveTo>
                    <a:pt x="20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4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17"/>
                    <a:pt x="11" y="227"/>
                    <a:pt x="24" y="227"/>
                  </a:cubicBezTo>
                  <a:cubicBezTo>
                    <a:pt x="204" y="227"/>
                    <a:pt x="204" y="227"/>
                    <a:pt x="204" y="227"/>
                  </a:cubicBezTo>
                  <a:cubicBezTo>
                    <a:pt x="217" y="227"/>
                    <a:pt x="228" y="217"/>
                    <a:pt x="228" y="203"/>
                  </a:cubicBezTo>
                  <a:cubicBezTo>
                    <a:pt x="228" y="24"/>
                    <a:pt x="228" y="24"/>
                    <a:pt x="228" y="24"/>
                  </a:cubicBezTo>
                  <a:cubicBezTo>
                    <a:pt x="228" y="10"/>
                    <a:pt x="217" y="0"/>
                    <a:pt x="204" y="0"/>
                  </a:cubicBezTo>
                  <a:close/>
                  <a:moveTo>
                    <a:pt x="96" y="142"/>
                  </a:moveTo>
                  <a:cubicBezTo>
                    <a:pt x="96" y="108"/>
                    <a:pt x="96" y="108"/>
                    <a:pt x="96" y="108"/>
                  </a:cubicBezTo>
                  <a:cubicBezTo>
                    <a:pt x="132" y="108"/>
                    <a:pt x="132" y="108"/>
                    <a:pt x="132" y="108"/>
                  </a:cubicBezTo>
                  <a:cubicBezTo>
                    <a:pt x="132" y="142"/>
                    <a:pt x="132" y="142"/>
                    <a:pt x="132" y="142"/>
                  </a:cubicBezTo>
                  <a:lnTo>
                    <a:pt x="96" y="142"/>
                  </a:lnTo>
                  <a:close/>
                  <a:moveTo>
                    <a:pt x="132" y="148"/>
                  </a:moveTo>
                  <a:cubicBezTo>
                    <a:pt x="132" y="182"/>
                    <a:pt x="132" y="182"/>
                    <a:pt x="132" y="182"/>
                  </a:cubicBezTo>
                  <a:cubicBezTo>
                    <a:pt x="96" y="182"/>
                    <a:pt x="96" y="182"/>
                    <a:pt x="96" y="182"/>
                  </a:cubicBezTo>
                  <a:cubicBezTo>
                    <a:pt x="96" y="148"/>
                    <a:pt x="96" y="148"/>
                    <a:pt x="96" y="148"/>
                  </a:cubicBezTo>
                  <a:lnTo>
                    <a:pt x="132" y="148"/>
                  </a:lnTo>
                  <a:close/>
                  <a:moveTo>
                    <a:pt x="89" y="142"/>
                  </a:moveTo>
                  <a:cubicBezTo>
                    <a:pt x="52" y="142"/>
                    <a:pt x="52" y="142"/>
                    <a:pt x="52" y="142"/>
                  </a:cubicBezTo>
                  <a:cubicBezTo>
                    <a:pt x="52" y="108"/>
                    <a:pt x="52" y="108"/>
                    <a:pt x="52" y="108"/>
                  </a:cubicBezTo>
                  <a:cubicBezTo>
                    <a:pt x="89" y="108"/>
                    <a:pt x="89" y="108"/>
                    <a:pt x="89" y="108"/>
                  </a:cubicBezTo>
                  <a:lnTo>
                    <a:pt x="89" y="142"/>
                  </a:lnTo>
                  <a:close/>
                  <a:moveTo>
                    <a:pt x="139" y="108"/>
                  </a:moveTo>
                  <a:cubicBezTo>
                    <a:pt x="175" y="108"/>
                    <a:pt x="175" y="108"/>
                    <a:pt x="175" y="108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39" y="142"/>
                    <a:pt x="139" y="142"/>
                    <a:pt x="139" y="142"/>
                  </a:cubicBezTo>
                  <a:lnTo>
                    <a:pt x="139" y="108"/>
                  </a:lnTo>
                  <a:close/>
                  <a:moveTo>
                    <a:pt x="139" y="102"/>
                  </a:moveTo>
                  <a:cubicBezTo>
                    <a:pt x="139" y="69"/>
                    <a:pt x="139" y="69"/>
                    <a:pt x="139" y="69"/>
                  </a:cubicBezTo>
                  <a:cubicBezTo>
                    <a:pt x="175" y="69"/>
                    <a:pt x="175" y="69"/>
                    <a:pt x="175" y="69"/>
                  </a:cubicBezTo>
                  <a:cubicBezTo>
                    <a:pt x="175" y="102"/>
                    <a:pt x="175" y="102"/>
                    <a:pt x="175" y="102"/>
                  </a:cubicBezTo>
                  <a:lnTo>
                    <a:pt x="139" y="102"/>
                  </a:lnTo>
                  <a:close/>
                  <a:moveTo>
                    <a:pt x="132" y="102"/>
                  </a:moveTo>
                  <a:cubicBezTo>
                    <a:pt x="96" y="102"/>
                    <a:pt x="96" y="102"/>
                    <a:pt x="96" y="102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132" y="69"/>
                    <a:pt x="132" y="69"/>
                    <a:pt x="132" y="69"/>
                  </a:cubicBezTo>
                  <a:lnTo>
                    <a:pt x="132" y="102"/>
                  </a:lnTo>
                  <a:close/>
                  <a:moveTo>
                    <a:pt x="89" y="102"/>
                  </a:moveTo>
                  <a:cubicBezTo>
                    <a:pt x="52" y="102"/>
                    <a:pt x="52" y="102"/>
                    <a:pt x="52" y="102"/>
                  </a:cubicBezTo>
                  <a:cubicBezTo>
                    <a:pt x="52" y="69"/>
                    <a:pt x="52" y="69"/>
                    <a:pt x="52" y="69"/>
                  </a:cubicBezTo>
                  <a:cubicBezTo>
                    <a:pt x="89" y="69"/>
                    <a:pt x="89" y="69"/>
                    <a:pt x="89" y="69"/>
                  </a:cubicBezTo>
                  <a:lnTo>
                    <a:pt x="89" y="102"/>
                  </a:lnTo>
                  <a:close/>
                  <a:moveTo>
                    <a:pt x="45" y="102"/>
                  </a:moveTo>
                  <a:cubicBezTo>
                    <a:pt x="8" y="102"/>
                    <a:pt x="8" y="102"/>
                    <a:pt x="8" y="10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45" y="69"/>
                    <a:pt x="45" y="69"/>
                    <a:pt x="45" y="69"/>
                  </a:cubicBezTo>
                  <a:lnTo>
                    <a:pt x="45" y="102"/>
                  </a:lnTo>
                  <a:close/>
                  <a:moveTo>
                    <a:pt x="45" y="108"/>
                  </a:moveTo>
                  <a:cubicBezTo>
                    <a:pt x="45" y="142"/>
                    <a:pt x="45" y="142"/>
                    <a:pt x="45" y="142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8" y="108"/>
                    <a:pt x="8" y="108"/>
                    <a:pt x="8" y="108"/>
                  </a:cubicBezTo>
                  <a:lnTo>
                    <a:pt x="45" y="108"/>
                  </a:lnTo>
                  <a:close/>
                  <a:moveTo>
                    <a:pt x="45" y="148"/>
                  </a:moveTo>
                  <a:cubicBezTo>
                    <a:pt x="45" y="182"/>
                    <a:pt x="45" y="182"/>
                    <a:pt x="45" y="182"/>
                  </a:cubicBezTo>
                  <a:cubicBezTo>
                    <a:pt x="8" y="182"/>
                    <a:pt x="8" y="182"/>
                    <a:pt x="8" y="182"/>
                  </a:cubicBezTo>
                  <a:cubicBezTo>
                    <a:pt x="8" y="148"/>
                    <a:pt x="8" y="148"/>
                    <a:pt x="8" y="148"/>
                  </a:cubicBezTo>
                  <a:lnTo>
                    <a:pt x="45" y="148"/>
                  </a:lnTo>
                  <a:close/>
                  <a:moveTo>
                    <a:pt x="52" y="148"/>
                  </a:moveTo>
                  <a:cubicBezTo>
                    <a:pt x="89" y="148"/>
                    <a:pt x="89" y="148"/>
                    <a:pt x="89" y="148"/>
                  </a:cubicBezTo>
                  <a:cubicBezTo>
                    <a:pt x="89" y="182"/>
                    <a:pt x="89" y="182"/>
                    <a:pt x="89" y="182"/>
                  </a:cubicBezTo>
                  <a:cubicBezTo>
                    <a:pt x="52" y="182"/>
                    <a:pt x="52" y="182"/>
                    <a:pt x="52" y="182"/>
                  </a:cubicBezTo>
                  <a:lnTo>
                    <a:pt x="52" y="148"/>
                  </a:lnTo>
                  <a:close/>
                  <a:moveTo>
                    <a:pt x="89" y="188"/>
                  </a:moveTo>
                  <a:cubicBezTo>
                    <a:pt x="89" y="219"/>
                    <a:pt x="89" y="219"/>
                    <a:pt x="89" y="219"/>
                  </a:cubicBezTo>
                  <a:cubicBezTo>
                    <a:pt x="52" y="219"/>
                    <a:pt x="52" y="219"/>
                    <a:pt x="52" y="219"/>
                  </a:cubicBezTo>
                  <a:cubicBezTo>
                    <a:pt x="52" y="188"/>
                    <a:pt x="52" y="188"/>
                    <a:pt x="52" y="188"/>
                  </a:cubicBezTo>
                  <a:lnTo>
                    <a:pt x="89" y="188"/>
                  </a:lnTo>
                  <a:close/>
                  <a:moveTo>
                    <a:pt x="96" y="188"/>
                  </a:moveTo>
                  <a:cubicBezTo>
                    <a:pt x="132" y="188"/>
                    <a:pt x="132" y="188"/>
                    <a:pt x="132" y="188"/>
                  </a:cubicBezTo>
                  <a:cubicBezTo>
                    <a:pt x="132" y="219"/>
                    <a:pt x="132" y="219"/>
                    <a:pt x="132" y="219"/>
                  </a:cubicBezTo>
                  <a:cubicBezTo>
                    <a:pt x="96" y="219"/>
                    <a:pt x="96" y="219"/>
                    <a:pt x="96" y="219"/>
                  </a:cubicBezTo>
                  <a:lnTo>
                    <a:pt x="96" y="188"/>
                  </a:lnTo>
                  <a:close/>
                  <a:moveTo>
                    <a:pt x="139" y="188"/>
                  </a:moveTo>
                  <a:cubicBezTo>
                    <a:pt x="175" y="188"/>
                    <a:pt x="175" y="188"/>
                    <a:pt x="175" y="188"/>
                  </a:cubicBezTo>
                  <a:cubicBezTo>
                    <a:pt x="175" y="219"/>
                    <a:pt x="175" y="219"/>
                    <a:pt x="175" y="219"/>
                  </a:cubicBezTo>
                  <a:cubicBezTo>
                    <a:pt x="139" y="219"/>
                    <a:pt x="139" y="219"/>
                    <a:pt x="139" y="219"/>
                  </a:cubicBezTo>
                  <a:lnTo>
                    <a:pt x="139" y="188"/>
                  </a:lnTo>
                  <a:close/>
                  <a:moveTo>
                    <a:pt x="139" y="182"/>
                  </a:moveTo>
                  <a:cubicBezTo>
                    <a:pt x="139" y="148"/>
                    <a:pt x="139" y="148"/>
                    <a:pt x="139" y="148"/>
                  </a:cubicBezTo>
                  <a:cubicBezTo>
                    <a:pt x="175" y="148"/>
                    <a:pt x="175" y="148"/>
                    <a:pt x="175" y="148"/>
                  </a:cubicBezTo>
                  <a:cubicBezTo>
                    <a:pt x="175" y="182"/>
                    <a:pt x="175" y="182"/>
                    <a:pt x="175" y="182"/>
                  </a:cubicBezTo>
                  <a:lnTo>
                    <a:pt x="139" y="182"/>
                  </a:lnTo>
                  <a:close/>
                  <a:moveTo>
                    <a:pt x="182" y="148"/>
                  </a:moveTo>
                  <a:cubicBezTo>
                    <a:pt x="220" y="148"/>
                    <a:pt x="220" y="148"/>
                    <a:pt x="220" y="148"/>
                  </a:cubicBezTo>
                  <a:cubicBezTo>
                    <a:pt x="220" y="182"/>
                    <a:pt x="220" y="182"/>
                    <a:pt x="220" y="182"/>
                  </a:cubicBezTo>
                  <a:cubicBezTo>
                    <a:pt x="182" y="182"/>
                    <a:pt x="182" y="182"/>
                    <a:pt x="182" y="182"/>
                  </a:cubicBezTo>
                  <a:lnTo>
                    <a:pt x="182" y="148"/>
                  </a:lnTo>
                  <a:close/>
                  <a:moveTo>
                    <a:pt x="182" y="142"/>
                  </a:moveTo>
                  <a:cubicBezTo>
                    <a:pt x="182" y="108"/>
                    <a:pt x="182" y="108"/>
                    <a:pt x="182" y="108"/>
                  </a:cubicBezTo>
                  <a:cubicBezTo>
                    <a:pt x="220" y="108"/>
                    <a:pt x="220" y="108"/>
                    <a:pt x="220" y="108"/>
                  </a:cubicBezTo>
                  <a:cubicBezTo>
                    <a:pt x="220" y="142"/>
                    <a:pt x="220" y="142"/>
                    <a:pt x="220" y="142"/>
                  </a:cubicBezTo>
                  <a:lnTo>
                    <a:pt x="182" y="142"/>
                  </a:lnTo>
                  <a:close/>
                  <a:moveTo>
                    <a:pt x="182" y="102"/>
                  </a:moveTo>
                  <a:cubicBezTo>
                    <a:pt x="182" y="69"/>
                    <a:pt x="182" y="69"/>
                    <a:pt x="182" y="69"/>
                  </a:cubicBezTo>
                  <a:cubicBezTo>
                    <a:pt x="220" y="69"/>
                    <a:pt x="220" y="69"/>
                    <a:pt x="220" y="69"/>
                  </a:cubicBezTo>
                  <a:cubicBezTo>
                    <a:pt x="220" y="102"/>
                    <a:pt x="220" y="102"/>
                    <a:pt x="220" y="102"/>
                  </a:cubicBezTo>
                  <a:lnTo>
                    <a:pt x="182" y="102"/>
                  </a:lnTo>
                  <a:close/>
                  <a:moveTo>
                    <a:pt x="24" y="8"/>
                  </a:moveTo>
                  <a:cubicBezTo>
                    <a:pt x="204" y="8"/>
                    <a:pt x="204" y="8"/>
                    <a:pt x="204" y="8"/>
                  </a:cubicBezTo>
                  <a:cubicBezTo>
                    <a:pt x="212" y="8"/>
                    <a:pt x="220" y="15"/>
                    <a:pt x="220" y="24"/>
                  </a:cubicBezTo>
                  <a:cubicBezTo>
                    <a:pt x="220" y="61"/>
                    <a:pt x="220" y="61"/>
                    <a:pt x="220" y="6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5"/>
                    <a:pt x="15" y="8"/>
                    <a:pt x="24" y="8"/>
                  </a:cubicBezTo>
                  <a:close/>
                  <a:moveTo>
                    <a:pt x="8" y="203"/>
                  </a:moveTo>
                  <a:cubicBezTo>
                    <a:pt x="8" y="188"/>
                    <a:pt x="8" y="188"/>
                    <a:pt x="8" y="188"/>
                  </a:cubicBezTo>
                  <a:cubicBezTo>
                    <a:pt x="45" y="188"/>
                    <a:pt x="45" y="188"/>
                    <a:pt x="45" y="188"/>
                  </a:cubicBezTo>
                  <a:cubicBezTo>
                    <a:pt x="45" y="219"/>
                    <a:pt x="45" y="219"/>
                    <a:pt x="45" y="219"/>
                  </a:cubicBezTo>
                  <a:cubicBezTo>
                    <a:pt x="24" y="219"/>
                    <a:pt x="24" y="219"/>
                    <a:pt x="24" y="219"/>
                  </a:cubicBezTo>
                  <a:cubicBezTo>
                    <a:pt x="15" y="219"/>
                    <a:pt x="8" y="212"/>
                    <a:pt x="8" y="203"/>
                  </a:cubicBezTo>
                  <a:close/>
                  <a:moveTo>
                    <a:pt x="204" y="219"/>
                  </a:moveTo>
                  <a:cubicBezTo>
                    <a:pt x="182" y="219"/>
                    <a:pt x="182" y="219"/>
                    <a:pt x="182" y="219"/>
                  </a:cubicBezTo>
                  <a:cubicBezTo>
                    <a:pt x="182" y="188"/>
                    <a:pt x="182" y="188"/>
                    <a:pt x="182" y="188"/>
                  </a:cubicBezTo>
                  <a:cubicBezTo>
                    <a:pt x="220" y="188"/>
                    <a:pt x="220" y="188"/>
                    <a:pt x="220" y="188"/>
                  </a:cubicBezTo>
                  <a:cubicBezTo>
                    <a:pt x="220" y="203"/>
                    <a:pt x="220" y="203"/>
                    <a:pt x="220" y="203"/>
                  </a:cubicBezTo>
                  <a:cubicBezTo>
                    <a:pt x="220" y="212"/>
                    <a:pt x="212" y="219"/>
                    <a:pt x="204" y="219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27"/>
            <p:cNvSpPr>
              <a:spLocks noChangeArrowheads="1"/>
            </p:cNvSpPr>
            <p:nvPr/>
          </p:nvSpPr>
          <p:spPr bwMode="auto">
            <a:xfrm>
              <a:off x="824" y="1065"/>
              <a:ext cx="32" cy="32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28"/>
            <p:cNvSpPr>
              <a:spLocks noChangeArrowheads="1"/>
            </p:cNvSpPr>
            <p:nvPr/>
          </p:nvSpPr>
          <p:spPr bwMode="auto">
            <a:xfrm>
              <a:off x="1017" y="1065"/>
              <a:ext cx="32" cy="32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 noEditPoints="1"/>
            </p:cNvSpPr>
            <p:nvPr/>
          </p:nvSpPr>
          <p:spPr bwMode="auto">
            <a:xfrm>
              <a:off x="1688" y="1047"/>
              <a:ext cx="455" cy="385"/>
            </a:xfrm>
            <a:custGeom>
              <a:avLst/>
              <a:gdLst>
                <a:gd name="T0" fmla="*/ 203 w 227"/>
                <a:gd name="T1" fmla="*/ 0 h 192"/>
                <a:gd name="T2" fmla="*/ 24 w 227"/>
                <a:gd name="T3" fmla="*/ 0 h 192"/>
                <a:gd name="T4" fmla="*/ 0 w 227"/>
                <a:gd name="T5" fmla="*/ 24 h 192"/>
                <a:gd name="T6" fmla="*/ 0 w 227"/>
                <a:gd name="T7" fmla="*/ 168 h 192"/>
                <a:gd name="T8" fmla="*/ 24 w 227"/>
                <a:gd name="T9" fmla="*/ 192 h 192"/>
                <a:gd name="T10" fmla="*/ 203 w 227"/>
                <a:gd name="T11" fmla="*/ 192 h 192"/>
                <a:gd name="T12" fmla="*/ 227 w 227"/>
                <a:gd name="T13" fmla="*/ 168 h 192"/>
                <a:gd name="T14" fmla="*/ 227 w 227"/>
                <a:gd name="T15" fmla="*/ 24 h 192"/>
                <a:gd name="T16" fmla="*/ 203 w 227"/>
                <a:gd name="T17" fmla="*/ 0 h 192"/>
                <a:gd name="T18" fmla="*/ 24 w 227"/>
                <a:gd name="T19" fmla="*/ 8 h 192"/>
                <a:gd name="T20" fmla="*/ 203 w 227"/>
                <a:gd name="T21" fmla="*/ 8 h 192"/>
                <a:gd name="T22" fmla="*/ 219 w 227"/>
                <a:gd name="T23" fmla="*/ 24 h 192"/>
                <a:gd name="T24" fmla="*/ 219 w 227"/>
                <a:gd name="T25" fmla="*/ 61 h 192"/>
                <a:gd name="T26" fmla="*/ 8 w 227"/>
                <a:gd name="T27" fmla="*/ 61 h 192"/>
                <a:gd name="T28" fmla="*/ 8 w 227"/>
                <a:gd name="T29" fmla="*/ 24 h 192"/>
                <a:gd name="T30" fmla="*/ 24 w 227"/>
                <a:gd name="T31" fmla="*/ 8 h 192"/>
                <a:gd name="T32" fmla="*/ 203 w 227"/>
                <a:gd name="T33" fmla="*/ 184 h 192"/>
                <a:gd name="T34" fmla="*/ 24 w 227"/>
                <a:gd name="T35" fmla="*/ 184 h 192"/>
                <a:gd name="T36" fmla="*/ 8 w 227"/>
                <a:gd name="T37" fmla="*/ 168 h 192"/>
                <a:gd name="T38" fmla="*/ 8 w 227"/>
                <a:gd name="T39" fmla="*/ 69 h 192"/>
                <a:gd name="T40" fmla="*/ 219 w 227"/>
                <a:gd name="T41" fmla="*/ 69 h 192"/>
                <a:gd name="T42" fmla="*/ 219 w 227"/>
                <a:gd name="T43" fmla="*/ 168 h 192"/>
                <a:gd name="T44" fmla="*/ 203 w 227"/>
                <a:gd name="T45" fmla="*/ 18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7" h="192">
                  <a:moveTo>
                    <a:pt x="203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182"/>
                    <a:pt x="10" y="192"/>
                    <a:pt x="24" y="192"/>
                  </a:cubicBezTo>
                  <a:cubicBezTo>
                    <a:pt x="203" y="192"/>
                    <a:pt x="203" y="192"/>
                    <a:pt x="203" y="192"/>
                  </a:cubicBezTo>
                  <a:cubicBezTo>
                    <a:pt x="217" y="192"/>
                    <a:pt x="227" y="182"/>
                    <a:pt x="227" y="168"/>
                  </a:cubicBezTo>
                  <a:cubicBezTo>
                    <a:pt x="227" y="24"/>
                    <a:pt x="227" y="24"/>
                    <a:pt x="227" y="24"/>
                  </a:cubicBezTo>
                  <a:cubicBezTo>
                    <a:pt x="227" y="11"/>
                    <a:pt x="217" y="0"/>
                    <a:pt x="203" y="0"/>
                  </a:cubicBezTo>
                  <a:close/>
                  <a:moveTo>
                    <a:pt x="24" y="8"/>
                  </a:moveTo>
                  <a:cubicBezTo>
                    <a:pt x="203" y="8"/>
                    <a:pt x="203" y="8"/>
                    <a:pt x="203" y="8"/>
                  </a:cubicBezTo>
                  <a:cubicBezTo>
                    <a:pt x="212" y="8"/>
                    <a:pt x="219" y="16"/>
                    <a:pt x="219" y="24"/>
                  </a:cubicBezTo>
                  <a:cubicBezTo>
                    <a:pt x="219" y="61"/>
                    <a:pt x="219" y="61"/>
                    <a:pt x="219" y="6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6"/>
                    <a:pt x="15" y="8"/>
                    <a:pt x="24" y="8"/>
                  </a:cubicBezTo>
                  <a:close/>
                  <a:moveTo>
                    <a:pt x="203" y="184"/>
                  </a:moveTo>
                  <a:cubicBezTo>
                    <a:pt x="24" y="184"/>
                    <a:pt x="24" y="184"/>
                    <a:pt x="24" y="184"/>
                  </a:cubicBezTo>
                  <a:cubicBezTo>
                    <a:pt x="15" y="184"/>
                    <a:pt x="8" y="177"/>
                    <a:pt x="8" y="168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219" y="69"/>
                    <a:pt x="219" y="69"/>
                    <a:pt x="219" y="69"/>
                  </a:cubicBezTo>
                  <a:cubicBezTo>
                    <a:pt x="219" y="168"/>
                    <a:pt x="219" y="168"/>
                    <a:pt x="219" y="168"/>
                  </a:cubicBezTo>
                  <a:cubicBezTo>
                    <a:pt x="219" y="177"/>
                    <a:pt x="212" y="184"/>
                    <a:pt x="203" y="18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0"/>
            <p:cNvSpPr>
              <a:spLocks noEditPoints="1"/>
            </p:cNvSpPr>
            <p:nvPr/>
          </p:nvSpPr>
          <p:spPr bwMode="auto">
            <a:xfrm>
              <a:off x="1730" y="1085"/>
              <a:ext cx="64" cy="65"/>
            </a:xfrm>
            <a:custGeom>
              <a:avLst/>
              <a:gdLst>
                <a:gd name="T0" fmla="*/ 16 w 32"/>
                <a:gd name="T1" fmla="*/ 32 h 32"/>
                <a:gd name="T2" fmla="*/ 32 w 32"/>
                <a:gd name="T3" fmla="*/ 16 h 32"/>
                <a:gd name="T4" fmla="*/ 16 w 32"/>
                <a:gd name="T5" fmla="*/ 0 h 32"/>
                <a:gd name="T6" fmla="*/ 0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24 w 32"/>
                <a:gd name="T13" fmla="*/ 16 h 32"/>
                <a:gd name="T14" fmla="*/ 16 w 32"/>
                <a:gd name="T15" fmla="*/ 24 h 32"/>
                <a:gd name="T16" fmla="*/ 8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ubicBezTo>
                    <a:pt x="8" y="0"/>
                    <a:pt x="0" y="7"/>
                    <a:pt x="0" y="16"/>
                  </a:cubicBezTo>
                  <a:cubicBezTo>
                    <a:pt x="0" y="25"/>
                    <a:pt x="8" y="32"/>
                    <a:pt x="16" y="32"/>
                  </a:cubicBezTo>
                  <a:close/>
                  <a:moveTo>
                    <a:pt x="16" y="8"/>
                  </a:moveTo>
                  <a:cubicBezTo>
                    <a:pt x="21" y="8"/>
                    <a:pt x="24" y="11"/>
                    <a:pt x="24" y="16"/>
                  </a:cubicBezTo>
                  <a:cubicBezTo>
                    <a:pt x="24" y="20"/>
                    <a:pt x="21" y="24"/>
                    <a:pt x="16" y="24"/>
                  </a:cubicBezTo>
                  <a:cubicBezTo>
                    <a:pt x="12" y="24"/>
                    <a:pt x="8" y="20"/>
                    <a:pt x="8" y="16"/>
                  </a:cubicBezTo>
                  <a:cubicBezTo>
                    <a:pt x="8" y="11"/>
                    <a:pt x="12" y="8"/>
                    <a:pt x="16" y="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1"/>
            <p:cNvSpPr>
              <a:spLocks noEditPoints="1"/>
            </p:cNvSpPr>
            <p:nvPr/>
          </p:nvSpPr>
          <p:spPr bwMode="auto">
            <a:xfrm>
              <a:off x="1810" y="1085"/>
              <a:ext cx="64" cy="65"/>
            </a:xfrm>
            <a:custGeom>
              <a:avLst/>
              <a:gdLst>
                <a:gd name="T0" fmla="*/ 16 w 32"/>
                <a:gd name="T1" fmla="*/ 32 h 32"/>
                <a:gd name="T2" fmla="*/ 32 w 32"/>
                <a:gd name="T3" fmla="*/ 16 h 32"/>
                <a:gd name="T4" fmla="*/ 16 w 32"/>
                <a:gd name="T5" fmla="*/ 0 h 32"/>
                <a:gd name="T6" fmla="*/ 0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24 w 32"/>
                <a:gd name="T13" fmla="*/ 16 h 32"/>
                <a:gd name="T14" fmla="*/ 16 w 32"/>
                <a:gd name="T15" fmla="*/ 24 h 32"/>
                <a:gd name="T16" fmla="*/ 8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ubicBezTo>
                    <a:pt x="8" y="0"/>
                    <a:pt x="0" y="7"/>
                    <a:pt x="0" y="16"/>
                  </a:cubicBezTo>
                  <a:cubicBezTo>
                    <a:pt x="0" y="25"/>
                    <a:pt x="8" y="32"/>
                    <a:pt x="16" y="32"/>
                  </a:cubicBezTo>
                  <a:close/>
                  <a:moveTo>
                    <a:pt x="16" y="8"/>
                  </a:moveTo>
                  <a:cubicBezTo>
                    <a:pt x="21" y="8"/>
                    <a:pt x="24" y="11"/>
                    <a:pt x="24" y="16"/>
                  </a:cubicBezTo>
                  <a:cubicBezTo>
                    <a:pt x="24" y="20"/>
                    <a:pt x="21" y="24"/>
                    <a:pt x="16" y="24"/>
                  </a:cubicBezTo>
                  <a:cubicBezTo>
                    <a:pt x="12" y="24"/>
                    <a:pt x="8" y="20"/>
                    <a:pt x="8" y="16"/>
                  </a:cubicBezTo>
                  <a:cubicBezTo>
                    <a:pt x="8" y="11"/>
                    <a:pt x="12" y="8"/>
                    <a:pt x="16" y="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2"/>
            <p:cNvSpPr>
              <a:spLocks noEditPoints="1"/>
            </p:cNvSpPr>
            <p:nvPr/>
          </p:nvSpPr>
          <p:spPr bwMode="auto">
            <a:xfrm>
              <a:off x="1890" y="1085"/>
              <a:ext cx="64" cy="65"/>
            </a:xfrm>
            <a:custGeom>
              <a:avLst/>
              <a:gdLst>
                <a:gd name="T0" fmla="*/ 16 w 32"/>
                <a:gd name="T1" fmla="*/ 32 h 32"/>
                <a:gd name="T2" fmla="*/ 32 w 32"/>
                <a:gd name="T3" fmla="*/ 16 h 32"/>
                <a:gd name="T4" fmla="*/ 16 w 32"/>
                <a:gd name="T5" fmla="*/ 0 h 32"/>
                <a:gd name="T6" fmla="*/ 0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24 w 32"/>
                <a:gd name="T13" fmla="*/ 16 h 32"/>
                <a:gd name="T14" fmla="*/ 16 w 32"/>
                <a:gd name="T15" fmla="*/ 24 h 32"/>
                <a:gd name="T16" fmla="*/ 8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ubicBezTo>
                    <a:pt x="8" y="0"/>
                    <a:pt x="0" y="7"/>
                    <a:pt x="0" y="16"/>
                  </a:cubicBezTo>
                  <a:cubicBezTo>
                    <a:pt x="0" y="25"/>
                    <a:pt x="8" y="32"/>
                    <a:pt x="16" y="32"/>
                  </a:cubicBezTo>
                  <a:close/>
                  <a:moveTo>
                    <a:pt x="16" y="8"/>
                  </a:moveTo>
                  <a:cubicBezTo>
                    <a:pt x="21" y="8"/>
                    <a:pt x="24" y="11"/>
                    <a:pt x="24" y="16"/>
                  </a:cubicBezTo>
                  <a:cubicBezTo>
                    <a:pt x="24" y="20"/>
                    <a:pt x="21" y="24"/>
                    <a:pt x="16" y="24"/>
                  </a:cubicBezTo>
                  <a:cubicBezTo>
                    <a:pt x="12" y="24"/>
                    <a:pt x="8" y="20"/>
                    <a:pt x="8" y="16"/>
                  </a:cubicBezTo>
                  <a:cubicBezTo>
                    <a:pt x="8" y="11"/>
                    <a:pt x="12" y="8"/>
                    <a:pt x="16" y="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33"/>
            <p:cNvSpPr>
              <a:spLocks noChangeArrowheads="1"/>
            </p:cNvSpPr>
            <p:nvPr/>
          </p:nvSpPr>
          <p:spPr bwMode="auto">
            <a:xfrm>
              <a:off x="1762" y="1234"/>
              <a:ext cx="303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34"/>
            <p:cNvSpPr>
              <a:spLocks noChangeArrowheads="1"/>
            </p:cNvSpPr>
            <p:nvPr/>
          </p:nvSpPr>
          <p:spPr bwMode="auto">
            <a:xfrm>
              <a:off x="1762" y="1282"/>
              <a:ext cx="303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35"/>
            <p:cNvSpPr>
              <a:spLocks noChangeArrowheads="1"/>
            </p:cNvSpPr>
            <p:nvPr/>
          </p:nvSpPr>
          <p:spPr bwMode="auto">
            <a:xfrm>
              <a:off x="1762" y="1330"/>
              <a:ext cx="182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6"/>
            <p:cNvSpPr>
              <a:spLocks noEditPoints="1"/>
            </p:cNvSpPr>
            <p:nvPr/>
          </p:nvSpPr>
          <p:spPr bwMode="auto">
            <a:xfrm>
              <a:off x="2632" y="1029"/>
              <a:ext cx="457" cy="385"/>
            </a:xfrm>
            <a:custGeom>
              <a:avLst/>
              <a:gdLst>
                <a:gd name="T0" fmla="*/ 204 w 228"/>
                <a:gd name="T1" fmla="*/ 0 h 192"/>
                <a:gd name="T2" fmla="*/ 24 w 228"/>
                <a:gd name="T3" fmla="*/ 0 h 192"/>
                <a:gd name="T4" fmla="*/ 0 w 228"/>
                <a:gd name="T5" fmla="*/ 24 h 192"/>
                <a:gd name="T6" fmla="*/ 0 w 228"/>
                <a:gd name="T7" fmla="*/ 168 h 192"/>
                <a:gd name="T8" fmla="*/ 24 w 228"/>
                <a:gd name="T9" fmla="*/ 192 h 192"/>
                <a:gd name="T10" fmla="*/ 204 w 228"/>
                <a:gd name="T11" fmla="*/ 192 h 192"/>
                <a:gd name="T12" fmla="*/ 228 w 228"/>
                <a:gd name="T13" fmla="*/ 168 h 192"/>
                <a:gd name="T14" fmla="*/ 228 w 228"/>
                <a:gd name="T15" fmla="*/ 24 h 192"/>
                <a:gd name="T16" fmla="*/ 204 w 228"/>
                <a:gd name="T17" fmla="*/ 0 h 192"/>
                <a:gd name="T18" fmla="*/ 24 w 228"/>
                <a:gd name="T19" fmla="*/ 8 h 192"/>
                <a:gd name="T20" fmla="*/ 204 w 228"/>
                <a:gd name="T21" fmla="*/ 8 h 192"/>
                <a:gd name="T22" fmla="*/ 220 w 228"/>
                <a:gd name="T23" fmla="*/ 24 h 192"/>
                <a:gd name="T24" fmla="*/ 220 w 228"/>
                <a:gd name="T25" fmla="*/ 60 h 192"/>
                <a:gd name="T26" fmla="*/ 8 w 228"/>
                <a:gd name="T27" fmla="*/ 60 h 192"/>
                <a:gd name="T28" fmla="*/ 8 w 228"/>
                <a:gd name="T29" fmla="*/ 24 h 192"/>
                <a:gd name="T30" fmla="*/ 24 w 228"/>
                <a:gd name="T31" fmla="*/ 8 h 192"/>
                <a:gd name="T32" fmla="*/ 204 w 228"/>
                <a:gd name="T33" fmla="*/ 184 h 192"/>
                <a:gd name="T34" fmla="*/ 24 w 228"/>
                <a:gd name="T35" fmla="*/ 184 h 192"/>
                <a:gd name="T36" fmla="*/ 8 w 228"/>
                <a:gd name="T37" fmla="*/ 168 h 192"/>
                <a:gd name="T38" fmla="*/ 8 w 228"/>
                <a:gd name="T39" fmla="*/ 68 h 192"/>
                <a:gd name="T40" fmla="*/ 220 w 228"/>
                <a:gd name="T41" fmla="*/ 68 h 192"/>
                <a:gd name="T42" fmla="*/ 220 w 228"/>
                <a:gd name="T43" fmla="*/ 168 h 192"/>
                <a:gd name="T44" fmla="*/ 204 w 228"/>
                <a:gd name="T45" fmla="*/ 18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8" h="192">
                  <a:moveTo>
                    <a:pt x="20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4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181"/>
                    <a:pt x="11" y="192"/>
                    <a:pt x="24" y="192"/>
                  </a:cubicBezTo>
                  <a:cubicBezTo>
                    <a:pt x="204" y="192"/>
                    <a:pt x="204" y="192"/>
                    <a:pt x="204" y="192"/>
                  </a:cubicBezTo>
                  <a:cubicBezTo>
                    <a:pt x="217" y="192"/>
                    <a:pt x="228" y="181"/>
                    <a:pt x="228" y="168"/>
                  </a:cubicBezTo>
                  <a:cubicBezTo>
                    <a:pt x="228" y="24"/>
                    <a:pt x="228" y="24"/>
                    <a:pt x="228" y="24"/>
                  </a:cubicBezTo>
                  <a:cubicBezTo>
                    <a:pt x="228" y="10"/>
                    <a:pt x="217" y="0"/>
                    <a:pt x="204" y="0"/>
                  </a:cubicBezTo>
                  <a:close/>
                  <a:moveTo>
                    <a:pt x="24" y="8"/>
                  </a:moveTo>
                  <a:cubicBezTo>
                    <a:pt x="204" y="8"/>
                    <a:pt x="204" y="8"/>
                    <a:pt x="204" y="8"/>
                  </a:cubicBezTo>
                  <a:cubicBezTo>
                    <a:pt x="213" y="8"/>
                    <a:pt x="220" y="15"/>
                    <a:pt x="220" y="24"/>
                  </a:cubicBezTo>
                  <a:cubicBezTo>
                    <a:pt x="220" y="60"/>
                    <a:pt x="220" y="60"/>
                    <a:pt x="220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5"/>
                    <a:pt x="15" y="8"/>
                    <a:pt x="24" y="8"/>
                  </a:cubicBezTo>
                  <a:close/>
                  <a:moveTo>
                    <a:pt x="204" y="184"/>
                  </a:moveTo>
                  <a:cubicBezTo>
                    <a:pt x="24" y="184"/>
                    <a:pt x="24" y="184"/>
                    <a:pt x="24" y="184"/>
                  </a:cubicBezTo>
                  <a:cubicBezTo>
                    <a:pt x="15" y="184"/>
                    <a:pt x="8" y="177"/>
                    <a:pt x="8" y="1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220" y="68"/>
                    <a:pt x="220" y="68"/>
                    <a:pt x="220" y="68"/>
                  </a:cubicBezTo>
                  <a:cubicBezTo>
                    <a:pt x="220" y="168"/>
                    <a:pt x="220" y="168"/>
                    <a:pt x="220" y="168"/>
                  </a:cubicBezTo>
                  <a:cubicBezTo>
                    <a:pt x="220" y="177"/>
                    <a:pt x="213" y="184"/>
                    <a:pt x="204" y="18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7"/>
            <p:cNvSpPr>
              <a:spLocks noEditPoints="1"/>
            </p:cNvSpPr>
            <p:nvPr/>
          </p:nvSpPr>
          <p:spPr bwMode="auto">
            <a:xfrm>
              <a:off x="2676" y="1065"/>
              <a:ext cx="64" cy="65"/>
            </a:xfrm>
            <a:custGeom>
              <a:avLst/>
              <a:gdLst>
                <a:gd name="T0" fmla="*/ 16 w 32"/>
                <a:gd name="T1" fmla="*/ 32 h 32"/>
                <a:gd name="T2" fmla="*/ 32 w 32"/>
                <a:gd name="T3" fmla="*/ 16 h 32"/>
                <a:gd name="T4" fmla="*/ 16 w 32"/>
                <a:gd name="T5" fmla="*/ 0 h 32"/>
                <a:gd name="T6" fmla="*/ 0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24 w 32"/>
                <a:gd name="T13" fmla="*/ 16 h 32"/>
                <a:gd name="T14" fmla="*/ 16 w 32"/>
                <a:gd name="T15" fmla="*/ 24 h 32"/>
                <a:gd name="T16" fmla="*/ 8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lose/>
                  <a:moveTo>
                    <a:pt x="16" y="8"/>
                  </a:moveTo>
                  <a:cubicBezTo>
                    <a:pt x="20" y="8"/>
                    <a:pt x="24" y="12"/>
                    <a:pt x="24" y="16"/>
                  </a:cubicBezTo>
                  <a:cubicBezTo>
                    <a:pt x="24" y="20"/>
                    <a:pt x="20" y="24"/>
                    <a:pt x="16" y="24"/>
                  </a:cubicBezTo>
                  <a:cubicBezTo>
                    <a:pt x="12" y="24"/>
                    <a:pt x="8" y="20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8"/>
            <p:cNvSpPr>
              <a:spLocks noEditPoints="1"/>
            </p:cNvSpPr>
            <p:nvPr/>
          </p:nvSpPr>
          <p:spPr bwMode="auto">
            <a:xfrm>
              <a:off x="2756" y="1065"/>
              <a:ext cx="64" cy="65"/>
            </a:xfrm>
            <a:custGeom>
              <a:avLst/>
              <a:gdLst>
                <a:gd name="T0" fmla="*/ 16 w 32"/>
                <a:gd name="T1" fmla="*/ 32 h 32"/>
                <a:gd name="T2" fmla="*/ 32 w 32"/>
                <a:gd name="T3" fmla="*/ 16 h 32"/>
                <a:gd name="T4" fmla="*/ 16 w 32"/>
                <a:gd name="T5" fmla="*/ 0 h 32"/>
                <a:gd name="T6" fmla="*/ 0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24 w 32"/>
                <a:gd name="T13" fmla="*/ 16 h 32"/>
                <a:gd name="T14" fmla="*/ 16 w 32"/>
                <a:gd name="T15" fmla="*/ 24 h 32"/>
                <a:gd name="T16" fmla="*/ 8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lose/>
                  <a:moveTo>
                    <a:pt x="16" y="8"/>
                  </a:moveTo>
                  <a:cubicBezTo>
                    <a:pt x="20" y="8"/>
                    <a:pt x="24" y="12"/>
                    <a:pt x="24" y="16"/>
                  </a:cubicBezTo>
                  <a:cubicBezTo>
                    <a:pt x="24" y="20"/>
                    <a:pt x="20" y="24"/>
                    <a:pt x="16" y="24"/>
                  </a:cubicBezTo>
                  <a:cubicBezTo>
                    <a:pt x="12" y="24"/>
                    <a:pt x="8" y="20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9"/>
            <p:cNvSpPr>
              <a:spLocks noEditPoints="1"/>
            </p:cNvSpPr>
            <p:nvPr/>
          </p:nvSpPr>
          <p:spPr bwMode="auto">
            <a:xfrm>
              <a:off x="2836" y="1065"/>
              <a:ext cx="64" cy="65"/>
            </a:xfrm>
            <a:custGeom>
              <a:avLst/>
              <a:gdLst>
                <a:gd name="T0" fmla="*/ 16 w 32"/>
                <a:gd name="T1" fmla="*/ 32 h 32"/>
                <a:gd name="T2" fmla="*/ 32 w 32"/>
                <a:gd name="T3" fmla="*/ 16 h 32"/>
                <a:gd name="T4" fmla="*/ 16 w 32"/>
                <a:gd name="T5" fmla="*/ 0 h 32"/>
                <a:gd name="T6" fmla="*/ 0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24 w 32"/>
                <a:gd name="T13" fmla="*/ 16 h 32"/>
                <a:gd name="T14" fmla="*/ 16 w 32"/>
                <a:gd name="T15" fmla="*/ 24 h 32"/>
                <a:gd name="T16" fmla="*/ 8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lose/>
                  <a:moveTo>
                    <a:pt x="16" y="8"/>
                  </a:moveTo>
                  <a:cubicBezTo>
                    <a:pt x="20" y="8"/>
                    <a:pt x="24" y="12"/>
                    <a:pt x="24" y="16"/>
                  </a:cubicBezTo>
                  <a:cubicBezTo>
                    <a:pt x="24" y="20"/>
                    <a:pt x="20" y="24"/>
                    <a:pt x="16" y="24"/>
                  </a:cubicBezTo>
                  <a:cubicBezTo>
                    <a:pt x="12" y="24"/>
                    <a:pt x="8" y="20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auto">
            <a:xfrm>
              <a:off x="2736" y="1190"/>
              <a:ext cx="244" cy="166"/>
            </a:xfrm>
            <a:custGeom>
              <a:avLst/>
              <a:gdLst>
                <a:gd name="T0" fmla="*/ 115 w 122"/>
                <a:gd name="T1" fmla="*/ 2 h 83"/>
                <a:gd name="T2" fmla="*/ 45 w 122"/>
                <a:gd name="T3" fmla="*/ 74 h 83"/>
                <a:gd name="T4" fmla="*/ 7 w 122"/>
                <a:gd name="T5" fmla="*/ 40 h 83"/>
                <a:gd name="T6" fmla="*/ 1 w 122"/>
                <a:gd name="T7" fmla="*/ 41 h 83"/>
                <a:gd name="T8" fmla="*/ 2 w 122"/>
                <a:gd name="T9" fmla="*/ 46 h 83"/>
                <a:gd name="T10" fmla="*/ 43 w 122"/>
                <a:gd name="T11" fmla="*/ 82 h 83"/>
                <a:gd name="T12" fmla="*/ 46 w 122"/>
                <a:gd name="T13" fmla="*/ 83 h 83"/>
                <a:gd name="T14" fmla="*/ 48 w 122"/>
                <a:gd name="T15" fmla="*/ 82 h 83"/>
                <a:gd name="T16" fmla="*/ 120 w 122"/>
                <a:gd name="T17" fmla="*/ 8 h 83"/>
                <a:gd name="T18" fmla="*/ 120 w 122"/>
                <a:gd name="T19" fmla="*/ 2 h 83"/>
                <a:gd name="T20" fmla="*/ 115 w 122"/>
                <a:gd name="T21" fmla="*/ 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2" h="83">
                  <a:moveTo>
                    <a:pt x="115" y="2"/>
                  </a:moveTo>
                  <a:cubicBezTo>
                    <a:pt x="45" y="74"/>
                    <a:pt x="45" y="74"/>
                    <a:pt x="45" y="74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5" y="39"/>
                    <a:pt x="3" y="39"/>
                    <a:pt x="1" y="41"/>
                  </a:cubicBezTo>
                  <a:cubicBezTo>
                    <a:pt x="0" y="42"/>
                    <a:pt x="0" y="45"/>
                    <a:pt x="2" y="46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4" y="83"/>
                    <a:pt x="45" y="83"/>
                    <a:pt x="46" y="83"/>
                  </a:cubicBezTo>
                  <a:cubicBezTo>
                    <a:pt x="47" y="83"/>
                    <a:pt x="48" y="83"/>
                    <a:pt x="48" y="82"/>
                  </a:cubicBezTo>
                  <a:cubicBezTo>
                    <a:pt x="120" y="8"/>
                    <a:pt x="120" y="8"/>
                    <a:pt x="120" y="8"/>
                  </a:cubicBezTo>
                  <a:cubicBezTo>
                    <a:pt x="122" y="6"/>
                    <a:pt x="122" y="3"/>
                    <a:pt x="120" y="2"/>
                  </a:cubicBezTo>
                  <a:cubicBezTo>
                    <a:pt x="119" y="0"/>
                    <a:pt x="116" y="0"/>
                    <a:pt x="115" y="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3752" y="1204"/>
              <a:ext cx="146" cy="140"/>
            </a:xfrm>
            <a:custGeom>
              <a:avLst/>
              <a:gdLst>
                <a:gd name="T0" fmla="*/ 92 w 146"/>
                <a:gd name="T1" fmla="*/ 52 h 140"/>
                <a:gd name="T2" fmla="*/ 72 w 146"/>
                <a:gd name="T3" fmla="*/ 0 h 140"/>
                <a:gd name="T4" fmla="*/ 52 w 146"/>
                <a:gd name="T5" fmla="*/ 52 h 140"/>
                <a:gd name="T6" fmla="*/ 0 w 146"/>
                <a:gd name="T7" fmla="*/ 54 h 140"/>
                <a:gd name="T8" fmla="*/ 42 w 146"/>
                <a:gd name="T9" fmla="*/ 88 h 140"/>
                <a:gd name="T10" fmla="*/ 28 w 146"/>
                <a:gd name="T11" fmla="*/ 140 h 140"/>
                <a:gd name="T12" fmla="*/ 72 w 146"/>
                <a:gd name="T13" fmla="*/ 112 h 140"/>
                <a:gd name="T14" fmla="*/ 118 w 146"/>
                <a:gd name="T15" fmla="*/ 140 h 140"/>
                <a:gd name="T16" fmla="*/ 102 w 146"/>
                <a:gd name="T17" fmla="*/ 88 h 140"/>
                <a:gd name="T18" fmla="*/ 146 w 146"/>
                <a:gd name="T19" fmla="*/ 54 h 140"/>
                <a:gd name="T20" fmla="*/ 92 w 146"/>
                <a:gd name="T21" fmla="*/ 5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6" h="140">
                  <a:moveTo>
                    <a:pt x="92" y="52"/>
                  </a:moveTo>
                  <a:lnTo>
                    <a:pt x="72" y="0"/>
                  </a:lnTo>
                  <a:lnTo>
                    <a:pt x="52" y="52"/>
                  </a:lnTo>
                  <a:lnTo>
                    <a:pt x="0" y="54"/>
                  </a:lnTo>
                  <a:lnTo>
                    <a:pt x="42" y="88"/>
                  </a:lnTo>
                  <a:lnTo>
                    <a:pt x="28" y="140"/>
                  </a:lnTo>
                  <a:lnTo>
                    <a:pt x="72" y="112"/>
                  </a:lnTo>
                  <a:lnTo>
                    <a:pt x="118" y="140"/>
                  </a:lnTo>
                  <a:lnTo>
                    <a:pt x="102" y="88"/>
                  </a:lnTo>
                  <a:lnTo>
                    <a:pt x="146" y="54"/>
                  </a:lnTo>
                  <a:lnTo>
                    <a:pt x="92" y="52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2"/>
            <p:cNvSpPr>
              <a:spLocks noEditPoints="1"/>
            </p:cNvSpPr>
            <p:nvPr/>
          </p:nvSpPr>
          <p:spPr bwMode="auto">
            <a:xfrm>
              <a:off x="3599" y="1029"/>
              <a:ext cx="457" cy="385"/>
            </a:xfrm>
            <a:custGeom>
              <a:avLst/>
              <a:gdLst>
                <a:gd name="T0" fmla="*/ 204 w 228"/>
                <a:gd name="T1" fmla="*/ 0 h 192"/>
                <a:gd name="T2" fmla="*/ 24 w 228"/>
                <a:gd name="T3" fmla="*/ 0 h 192"/>
                <a:gd name="T4" fmla="*/ 0 w 228"/>
                <a:gd name="T5" fmla="*/ 24 h 192"/>
                <a:gd name="T6" fmla="*/ 0 w 228"/>
                <a:gd name="T7" fmla="*/ 168 h 192"/>
                <a:gd name="T8" fmla="*/ 24 w 228"/>
                <a:gd name="T9" fmla="*/ 192 h 192"/>
                <a:gd name="T10" fmla="*/ 204 w 228"/>
                <a:gd name="T11" fmla="*/ 192 h 192"/>
                <a:gd name="T12" fmla="*/ 228 w 228"/>
                <a:gd name="T13" fmla="*/ 168 h 192"/>
                <a:gd name="T14" fmla="*/ 228 w 228"/>
                <a:gd name="T15" fmla="*/ 24 h 192"/>
                <a:gd name="T16" fmla="*/ 204 w 228"/>
                <a:gd name="T17" fmla="*/ 0 h 192"/>
                <a:gd name="T18" fmla="*/ 24 w 228"/>
                <a:gd name="T19" fmla="*/ 8 h 192"/>
                <a:gd name="T20" fmla="*/ 204 w 228"/>
                <a:gd name="T21" fmla="*/ 8 h 192"/>
                <a:gd name="T22" fmla="*/ 220 w 228"/>
                <a:gd name="T23" fmla="*/ 24 h 192"/>
                <a:gd name="T24" fmla="*/ 220 w 228"/>
                <a:gd name="T25" fmla="*/ 60 h 192"/>
                <a:gd name="T26" fmla="*/ 8 w 228"/>
                <a:gd name="T27" fmla="*/ 60 h 192"/>
                <a:gd name="T28" fmla="*/ 8 w 228"/>
                <a:gd name="T29" fmla="*/ 24 h 192"/>
                <a:gd name="T30" fmla="*/ 24 w 228"/>
                <a:gd name="T31" fmla="*/ 8 h 192"/>
                <a:gd name="T32" fmla="*/ 204 w 228"/>
                <a:gd name="T33" fmla="*/ 184 h 192"/>
                <a:gd name="T34" fmla="*/ 24 w 228"/>
                <a:gd name="T35" fmla="*/ 184 h 192"/>
                <a:gd name="T36" fmla="*/ 8 w 228"/>
                <a:gd name="T37" fmla="*/ 168 h 192"/>
                <a:gd name="T38" fmla="*/ 8 w 228"/>
                <a:gd name="T39" fmla="*/ 68 h 192"/>
                <a:gd name="T40" fmla="*/ 220 w 228"/>
                <a:gd name="T41" fmla="*/ 68 h 192"/>
                <a:gd name="T42" fmla="*/ 220 w 228"/>
                <a:gd name="T43" fmla="*/ 168 h 192"/>
                <a:gd name="T44" fmla="*/ 204 w 228"/>
                <a:gd name="T45" fmla="*/ 18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8" h="192">
                  <a:moveTo>
                    <a:pt x="20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182"/>
                    <a:pt x="11" y="192"/>
                    <a:pt x="24" y="192"/>
                  </a:cubicBezTo>
                  <a:cubicBezTo>
                    <a:pt x="204" y="192"/>
                    <a:pt x="204" y="192"/>
                    <a:pt x="204" y="192"/>
                  </a:cubicBezTo>
                  <a:cubicBezTo>
                    <a:pt x="217" y="192"/>
                    <a:pt x="228" y="182"/>
                    <a:pt x="228" y="168"/>
                  </a:cubicBezTo>
                  <a:cubicBezTo>
                    <a:pt x="228" y="24"/>
                    <a:pt x="228" y="24"/>
                    <a:pt x="228" y="24"/>
                  </a:cubicBezTo>
                  <a:cubicBezTo>
                    <a:pt x="228" y="11"/>
                    <a:pt x="217" y="0"/>
                    <a:pt x="204" y="0"/>
                  </a:cubicBezTo>
                  <a:close/>
                  <a:moveTo>
                    <a:pt x="24" y="8"/>
                  </a:moveTo>
                  <a:cubicBezTo>
                    <a:pt x="204" y="8"/>
                    <a:pt x="204" y="8"/>
                    <a:pt x="204" y="8"/>
                  </a:cubicBezTo>
                  <a:cubicBezTo>
                    <a:pt x="213" y="8"/>
                    <a:pt x="220" y="15"/>
                    <a:pt x="220" y="24"/>
                  </a:cubicBezTo>
                  <a:cubicBezTo>
                    <a:pt x="220" y="60"/>
                    <a:pt x="220" y="60"/>
                    <a:pt x="220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5"/>
                    <a:pt x="16" y="8"/>
                    <a:pt x="24" y="8"/>
                  </a:cubicBezTo>
                  <a:close/>
                  <a:moveTo>
                    <a:pt x="204" y="184"/>
                  </a:moveTo>
                  <a:cubicBezTo>
                    <a:pt x="24" y="184"/>
                    <a:pt x="24" y="184"/>
                    <a:pt x="24" y="184"/>
                  </a:cubicBezTo>
                  <a:cubicBezTo>
                    <a:pt x="16" y="184"/>
                    <a:pt x="8" y="177"/>
                    <a:pt x="8" y="1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220" y="68"/>
                    <a:pt x="220" y="68"/>
                    <a:pt x="220" y="68"/>
                  </a:cubicBezTo>
                  <a:cubicBezTo>
                    <a:pt x="220" y="168"/>
                    <a:pt x="220" y="168"/>
                    <a:pt x="220" y="168"/>
                  </a:cubicBezTo>
                  <a:cubicBezTo>
                    <a:pt x="220" y="177"/>
                    <a:pt x="213" y="184"/>
                    <a:pt x="204" y="18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3"/>
            <p:cNvSpPr>
              <a:spLocks noEditPoints="1"/>
            </p:cNvSpPr>
            <p:nvPr/>
          </p:nvSpPr>
          <p:spPr bwMode="auto">
            <a:xfrm>
              <a:off x="3644" y="1067"/>
              <a:ext cx="64" cy="65"/>
            </a:xfrm>
            <a:custGeom>
              <a:avLst/>
              <a:gdLst>
                <a:gd name="T0" fmla="*/ 16 w 32"/>
                <a:gd name="T1" fmla="*/ 32 h 32"/>
                <a:gd name="T2" fmla="*/ 32 w 32"/>
                <a:gd name="T3" fmla="*/ 16 h 32"/>
                <a:gd name="T4" fmla="*/ 16 w 32"/>
                <a:gd name="T5" fmla="*/ 0 h 32"/>
                <a:gd name="T6" fmla="*/ 0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24 w 32"/>
                <a:gd name="T13" fmla="*/ 16 h 32"/>
                <a:gd name="T14" fmla="*/ 16 w 32"/>
                <a:gd name="T15" fmla="*/ 24 h 32"/>
                <a:gd name="T16" fmla="*/ 8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25" y="32"/>
                    <a:pt x="32" y="24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ubicBezTo>
                    <a:pt x="8" y="0"/>
                    <a:pt x="0" y="7"/>
                    <a:pt x="0" y="16"/>
                  </a:cubicBezTo>
                  <a:cubicBezTo>
                    <a:pt x="0" y="24"/>
                    <a:pt x="8" y="32"/>
                    <a:pt x="16" y="32"/>
                  </a:cubicBezTo>
                  <a:close/>
                  <a:moveTo>
                    <a:pt x="16" y="8"/>
                  </a:moveTo>
                  <a:cubicBezTo>
                    <a:pt x="21" y="8"/>
                    <a:pt x="24" y="11"/>
                    <a:pt x="24" y="16"/>
                  </a:cubicBezTo>
                  <a:cubicBezTo>
                    <a:pt x="24" y="20"/>
                    <a:pt x="21" y="24"/>
                    <a:pt x="16" y="24"/>
                  </a:cubicBezTo>
                  <a:cubicBezTo>
                    <a:pt x="12" y="24"/>
                    <a:pt x="8" y="20"/>
                    <a:pt x="8" y="16"/>
                  </a:cubicBezTo>
                  <a:cubicBezTo>
                    <a:pt x="8" y="11"/>
                    <a:pt x="12" y="8"/>
                    <a:pt x="16" y="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4"/>
            <p:cNvSpPr>
              <a:spLocks noEditPoints="1"/>
            </p:cNvSpPr>
            <p:nvPr/>
          </p:nvSpPr>
          <p:spPr bwMode="auto">
            <a:xfrm>
              <a:off x="3724" y="1067"/>
              <a:ext cx="64" cy="65"/>
            </a:xfrm>
            <a:custGeom>
              <a:avLst/>
              <a:gdLst>
                <a:gd name="T0" fmla="*/ 16 w 32"/>
                <a:gd name="T1" fmla="*/ 32 h 32"/>
                <a:gd name="T2" fmla="*/ 32 w 32"/>
                <a:gd name="T3" fmla="*/ 16 h 32"/>
                <a:gd name="T4" fmla="*/ 16 w 32"/>
                <a:gd name="T5" fmla="*/ 0 h 32"/>
                <a:gd name="T6" fmla="*/ 0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24 w 32"/>
                <a:gd name="T13" fmla="*/ 16 h 32"/>
                <a:gd name="T14" fmla="*/ 16 w 32"/>
                <a:gd name="T15" fmla="*/ 24 h 32"/>
                <a:gd name="T16" fmla="*/ 8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25" y="32"/>
                    <a:pt x="32" y="24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ubicBezTo>
                    <a:pt x="8" y="0"/>
                    <a:pt x="0" y="7"/>
                    <a:pt x="0" y="16"/>
                  </a:cubicBezTo>
                  <a:cubicBezTo>
                    <a:pt x="0" y="24"/>
                    <a:pt x="8" y="32"/>
                    <a:pt x="16" y="32"/>
                  </a:cubicBezTo>
                  <a:close/>
                  <a:moveTo>
                    <a:pt x="16" y="8"/>
                  </a:moveTo>
                  <a:cubicBezTo>
                    <a:pt x="21" y="8"/>
                    <a:pt x="24" y="11"/>
                    <a:pt x="24" y="16"/>
                  </a:cubicBezTo>
                  <a:cubicBezTo>
                    <a:pt x="24" y="20"/>
                    <a:pt x="21" y="24"/>
                    <a:pt x="16" y="24"/>
                  </a:cubicBezTo>
                  <a:cubicBezTo>
                    <a:pt x="12" y="24"/>
                    <a:pt x="8" y="20"/>
                    <a:pt x="8" y="16"/>
                  </a:cubicBezTo>
                  <a:cubicBezTo>
                    <a:pt x="8" y="11"/>
                    <a:pt x="12" y="8"/>
                    <a:pt x="16" y="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5"/>
            <p:cNvSpPr>
              <a:spLocks noEditPoints="1"/>
            </p:cNvSpPr>
            <p:nvPr/>
          </p:nvSpPr>
          <p:spPr bwMode="auto">
            <a:xfrm>
              <a:off x="3804" y="1067"/>
              <a:ext cx="64" cy="65"/>
            </a:xfrm>
            <a:custGeom>
              <a:avLst/>
              <a:gdLst>
                <a:gd name="T0" fmla="*/ 16 w 32"/>
                <a:gd name="T1" fmla="*/ 32 h 32"/>
                <a:gd name="T2" fmla="*/ 32 w 32"/>
                <a:gd name="T3" fmla="*/ 16 h 32"/>
                <a:gd name="T4" fmla="*/ 16 w 32"/>
                <a:gd name="T5" fmla="*/ 0 h 32"/>
                <a:gd name="T6" fmla="*/ 0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24 w 32"/>
                <a:gd name="T13" fmla="*/ 16 h 32"/>
                <a:gd name="T14" fmla="*/ 16 w 32"/>
                <a:gd name="T15" fmla="*/ 24 h 32"/>
                <a:gd name="T16" fmla="*/ 8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25" y="32"/>
                    <a:pt x="32" y="24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ubicBezTo>
                    <a:pt x="8" y="0"/>
                    <a:pt x="0" y="7"/>
                    <a:pt x="0" y="16"/>
                  </a:cubicBezTo>
                  <a:cubicBezTo>
                    <a:pt x="0" y="24"/>
                    <a:pt x="8" y="32"/>
                    <a:pt x="16" y="32"/>
                  </a:cubicBezTo>
                  <a:close/>
                  <a:moveTo>
                    <a:pt x="16" y="8"/>
                  </a:moveTo>
                  <a:cubicBezTo>
                    <a:pt x="21" y="8"/>
                    <a:pt x="24" y="11"/>
                    <a:pt x="24" y="16"/>
                  </a:cubicBezTo>
                  <a:cubicBezTo>
                    <a:pt x="24" y="20"/>
                    <a:pt x="21" y="24"/>
                    <a:pt x="16" y="24"/>
                  </a:cubicBezTo>
                  <a:cubicBezTo>
                    <a:pt x="12" y="24"/>
                    <a:pt x="8" y="20"/>
                    <a:pt x="8" y="16"/>
                  </a:cubicBezTo>
                  <a:cubicBezTo>
                    <a:pt x="8" y="11"/>
                    <a:pt x="12" y="8"/>
                    <a:pt x="16" y="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Rectangle 46"/>
            <p:cNvSpPr>
              <a:spLocks noChangeArrowheads="1"/>
            </p:cNvSpPr>
            <p:nvPr/>
          </p:nvSpPr>
          <p:spPr bwMode="auto">
            <a:xfrm>
              <a:off x="4615" y="1228"/>
              <a:ext cx="375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7"/>
            <p:cNvSpPr>
              <a:spLocks noEditPoints="1"/>
            </p:cNvSpPr>
            <p:nvPr/>
          </p:nvSpPr>
          <p:spPr bwMode="auto">
            <a:xfrm>
              <a:off x="5527" y="1019"/>
              <a:ext cx="463" cy="413"/>
            </a:xfrm>
            <a:custGeom>
              <a:avLst/>
              <a:gdLst>
                <a:gd name="T0" fmla="*/ 228 w 231"/>
                <a:gd name="T1" fmla="*/ 44 h 206"/>
                <a:gd name="T2" fmla="*/ 117 w 231"/>
                <a:gd name="T3" fmla="*/ 1 h 206"/>
                <a:gd name="T4" fmla="*/ 114 w 231"/>
                <a:gd name="T5" fmla="*/ 1 h 206"/>
                <a:gd name="T6" fmla="*/ 2 w 231"/>
                <a:gd name="T7" fmla="*/ 44 h 206"/>
                <a:gd name="T8" fmla="*/ 0 w 231"/>
                <a:gd name="T9" fmla="*/ 48 h 206"/>
                <a:gd name="T10" fmla="*/ 2 w 231"/>
                <a:gd name="T11" fmla="*/ 51 h 206"/>
                <a:gd name="T12" fmla="*/ 37 w 231"/>
                <a:gd name="T13" fmla="*/ 66 h 206"/>
                <a:gd name="T14" fmla="*/ 37 w 231"/>
                <a:gd name="T15" fmla="*/ 131 h 206"/>
                <a:gd name="T16" fmla="*/ 41 w 231"/>
                <a:gd name="T17" fmla="*/ 131 h 206"/>
                <a:gd name="T18" fmla="*/ 113 w 231"/>
                <a:gd name="T19" fmla="*/ 160 h 206"/>
                <a:gd name="T20" fmla="*/ 115 w 231"/>
                <a:gd name="T21" fmla="*/ 162 h 206"/>
                <a:gd name="T22" fmla="*/ 118 w 231"/>
                <a:gd name="T23" fmla="*/ 160 h 206"/>
                <a:gd name="T24" fmla="*/ 160 w 231"/>
                <a:gd name="T25" fmla="*/ 138 h 206"/>
                <a:gd name="T26" fmla="*/ 155 w 231"/>
                <a:gd name="T27" fmla="*/ 202 h 206"/>
                <a:gd name="T28" fmla="*/ 158 w 231"/>
                <a:gd name="T29" fmla="*/ 206 h 206"/>
                <a:gd name="T30" fmla="*/ 163 w 231"/>
                <a:gd name="T31" fmla="*/ 202 h 206"/>
                <a:gd name="T32" fmla="*/ 168 w 231"/>
                <a:gd name="T33" fmla="*/ 142 h 206"/>
                <a:gd name="T34" fmla="*/ 175 w 231"/>
                <a:gd name="T35" fmla="*/ 203 h 206"/>
                <a:gd name="T36" fmla="*/ 179 w 231"/>
                <a:gd name="T37" fmla="*/ 206 h 206"/>
                <a:gd name="T38" fmla="*/ 179 w 231"/>
                <a:gd name="T39" fmla="*/ 206 h 206"/>
                <a:gd name="T40" fmla="*/ 183 w 231"/>
                <a:gd name="T41" fmla="*/ 202 h 206"/>
                <a:gd name="T42" fmla="*/ 175 w 231"/>
                <a:gd name="T43" fmla="*/ 134 h 206"/>
                <a:gd name="T44" fmla="*/ 190 w 231"/>
                <a:gd name="T45" fmla="*/ 134 h 206"/>
                <a:gd name="T46" fmla="*/ 195 w 231"/>
                <a:gd name="T47" fmla="*/ 135 h 206"/>
                <a:gd name="T48" fmla="*/ 195 w 231"/>
                <a:gd name="T49" fmla="*/ 66 h 206"/>
                <a:gd name="T50" fmla="*/ 194 w 231"/>
                <a:gd name="T51" fmla="*/ 66 h 206"/>
                <a:gd name="T52" fmla="*/ 228 w 231"/>
                <a:gd name="T53" fmla="*/ 51 h 206"/>
                <a:gd name="T54" fmla="*/ 231 w 231"/>
                <a:gd name="T55" fmla="*/ 48 h 206"/>
                <a:gd name="T56" fmla="*/ 228 w 231"/>
                <a:gd name="T57" fmla="*/ 44 h 206"/>
                <a:gd name="T58" fmla="*/ 115 w 231"/>
                <a:gd name="T59" fmla="*/ 152 h 206"/>
                <a:gd name="T60" fmla="*/ 45 w 231"/>
                <a:gd name="T61" fmla="*/ 123 h 206"/>
                <a:gd name="T62" fmla="*/ 45 w 231"/>
                <a:gd name="T63" fmla="*/ 70 h 206"/>
                <a:gd name="T64" fmla="*/ 114 w 231"/>
                <a:gd name="T65" fmla="*/ 99 h 206"/>
                <a:gd name="T66" fmla="*/ 115 w 231"/>
                <a:gd name="T67" fmla="*/ 99 h 206"/>
                <a:gd name="T68" fmla="*/ 117 w 231"/>
                <a:gd name="T69" fmla="*/ 99 h 206"/>
                <a:gd name="T70" fmla="*/ 163 w 231"/>
                <a:gd name="T71" fmla="*/ 79 h 206"/>
                <a:gd name="T72" fmla="*/ 163 w 231"/>
                <a:gd name="T73" fmla="*/ 101 h 206"/>
                <a:gd name="T74" fmla="*/ 161 w 231"/>
                <a:gd name="T75" fmla="*/ 129 h 206"/>
                <a:gd name="T76" fmla="*/ 115 w 231"/>
                <a:gd name="T77" fmla="*/ 152 h 206"/>
                <a:gd name="T78" fmla="*/ 187 w 231"/>
                <a:gd name="T79" fmla="*/ 125 h 206"/>
                <a:gd name="T80" fmla="*/ 174 w 231"/>
                <a:gd name="T81" fmla="*/ 126 h 206"/>
                <a:gd name="T82" fmla="*/ 172 w 231"/>
                <a:gd name="T83" fmla="*/ 101 h 206"/>
                <a:gd name="T84" fmla="*/ 172 w 231"/>
                <a:gd name="T85" fmla="*/ 75 h 206"/>
                <a:gd name="T86" fmla="*/ 187 w 231"/>
                <a:gd name="T87" fmla="*/ 69 h 206"/>
                <a:gd name="T88" fmla="*/ 187 w 231"/>
                <a:gd name="T89" fmla="*/ 125 h 206"/>
                <a:gd name="T90" fmla="*/ 169 w 231"/>
                <a:gd name="T91" fmla="*/ 68 h 206"/>
                <a:gd name="T92" fmla="*/ 122 w 231"/>
                <a:gd name="T93" fmla="*/ 47 h 206"/>
                <a:gd name="T94" fmla="*/ 115 w 231"/>
                <a:gd name="T95" fmla="*/ 45 h 206"/>
                <a:gd name="T96" fmla="*/ 106 w 231"/>
                <a:gd name="T97" fmla="*/ 49 h 206"/>
                <a:gd name="T98" fmla="*/ 115 w 231"/>
                <a:gd name="T99" fmla="*/ 53 h 206"/>
                <a:gd name="T100" fmla="*/ 115 w 231"/>
                <a:gd name="T101" fmla="*/ 53 h 206"/>
                <a:gd name="T102" fmla="*/ 159 w 231"/>
                <a:gd name="T103" fmla="*/ 72 h 206"/>
                <a:gd name="T104" fmla="*/ 115 w 231"/>
                <a:gd name="T105" fmla="*/ 90 h 206"/>
                <a:gd name="T106" fmla="*/ 14 w 231"/>
                <a:gd name="T107" fmla="*/ 48 h 206"/>
                <a:gd name="T108" fmla="*/ 115 w 231"/>
                <a:gd name="T109" fmla="*/ 9 h 206"/>
                <a:gd name="T110" fmla="*/ 216 w 231"/>
                <a:gd name="T111" fmla="*/ 48 h 206"/>
                <a:gd name="T112" fmla="*/ 169 w 231"/>
                <a:gd name="T113" fmla="*/ 6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31" h="206">
                  <a:moveTo>
                    <a:pt x="228" y="44"/>
                  </a:moveTo>
                  <a:cubicBezTo>
                    <a:pt x="117" y="1"/>
                    <a:pt x="117" y="1"/>
                    <a:pt x="117" y="1"/>
                  </a:cubicBezTo>
                  <a:cubicBezTo>
                    <a:pt x="116" y="0"/>
                    <a:pt x="115" y="0"/>
                    <a:pt x="114" y="1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1" y="44"/>
                    <a:pt x="0" y="46"/>
                    <a:pt x="0" y="48"/>
                  </a:cubicBezTo>
                  <a:cubicBezTo>
                    <a:pt x="0" y="49"/>
                    <a:pt x="1" y="51"/>
                    <a:pt x="2" y="51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2" y="131"/>
                    <a:pt x="73" y="130"/>
                    <a:pt x="113" y="160"/>
                  </a:cubicBezTo>
                  <a:cubicBezTo>
                    <a:pt x="115" y="162"/>
                    <a:pt x="115" y="162"/>
                    <a:pt x="115" y="162"/>
                  </a:cubicBezTo>
                  <a:cubicBezTo>
                    <a:pt x="118" y="160"/>
                    <a:pt x="118" y="160"/>
                    <a:pt x="118" y="160"/>
                  </a:cubicBezTo>
                  <a:cubicBezTo>
                    <a:pt x="133" y="148"/>
                    <a:pt x="148" y="141"/>
                    <a:pt x="160" y="138"/>
                  </a:cubicBezTo>
                  <a:cubicBezTo>
                    <a:pt x="155" y="202"/>
                    <a:pt x="155" y="202"/>
                    <a:pt x="155" y="202"/>
                  </a:cubicBezTo>
                  <a:cubicBezTo>
                    <a:pt x="154" y="204"/>
                    <a:pt x="156" y="206"/>
                    <a:pt x="158" y="206"/>
                  </a:cubicBezTo>
                  <a:cubicBezTo>
                    <a:pt x="160" y="206"/>
                    <a:pt x="162" y="205"/>
                    <a:pt x="163" y="202"/>
                  </a:cubicBezTo>
                  <a:cubicBezTo>
                    <a:pt x="168" y="142"/>
                    <a:pt x="168" y="142"/>
                    <a:pt x="168" y="142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5"/>
                    <a:pt x="177" y="206"/>
                    <a:pt x="179" y="206"/>
                  </a:cubicBezTo>
                  <a:cubicBezTo>
                    <a:pt x="179" y="206"/>
                    <a:pt x="179" y="206"/>
                    <a:pt x="179" y="206"/>
                  </a:cubicBezTo>
                  <a:cubicBezTo>
                    <a:pt x="182" y="206"/>
                    <a:pt x="183" y="204"/>
                    <a:pt x="183" y="202"/>
                  </a:cubicBezTo>
                  <a:cubicBezTo>
                    <a:pt x="175" y="134"/>
                    <a:pt x="175" y="134"/>
                    <a:pt x="175" y="134"/>
                  </a:cubicBezTo>
                  <a:cubicBezTo>
                    <a:pt x="185" y="133"/>
                    <a:pt x="190" y="134"/>
                    <a:pt x="190" y="134"/>
                  </a:cubicBezTo>
                  <a:cubicBezTo>
                    <a:pt x="195" y="135"/>
                    <a:pt x="195" y="135"/>
                    <a:pt x="195" y="135"/>
                  </a:cubicBezTo>
                  <a:cubicBezTo>
                    <a:pt x="195" y="66"/>
                    <a:pt x="195" y="66"/>
                    <a:pt x="195" y="66"/>
                  </a:cubicBezTo>
                  <a:cubicBezTo>
                    <a:pt x="194" y="66"/>
                    <a:pt x="194" y="66"/>
                    <a:pt x="194" y="66"/>
                  </a:cubicBezTo>
                  <a:cubicBezTo>
                    <a:pt x="228" y="51"/>
                    <a:pt x="228" y="51"/>
                    <a:pt x="228" y="51"/>
                  </a:cubicBezTo>
                  <a:cubicBezTo>
                    <a:pt x="230" y="51"/>
                    <a:pt x="231" y="49"/>
                    <a:pt x="231" y="48"/>
                  </a:cubicBezTo>
                  <a:cubicBezTo>
                    <a:pt x="231" y="46"/>
                    <a:pt x="230" y="44"/>
                    <a:pt x="228" y="44"/>
                  </a:cubicBezTo>
                  <a:close/>
                  <a:moveTo>
                    <a:pt x="115" y="152"/>
                  </a:moveTo>
                  <a:cubicBezTo>
                    <a:pt x="82" y="128"/>
                    <a:pt x="55" y="123"/>
                    <a:pt x="45" y="123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114" y="99"/>
                    <a:pt x="114" y="99"/>
                    <a:pt x="114" y="99"/>
                  </a:cubicBezTo>
                  <a:cubicBezTo>
                    <a:pt x="114" y="99"/>
                    <a:pt x="115" y="99"/>
                    <a:pt x="115" y="99"/>
                  </a:cubicBezTo>
                  <a:cubicBezTo>
                    <a:pt x="116" y="99"/>
                    <a:pt x="117" y="99"/>
                    <a:pt x="117" y="99"/>
                  </a:cubicBezTo>
                  <a:cubicBezTo>
                    <a:pt x="163" y="79"/>
                    <a:pt x="163" y="79"/>
                    <a:pt x="163" y="79"/>
                  </a:cubicBezTo>
                  <a:cubicBezTo>
                    <a:pt x="163" y="101"/>
                    <a:pt x="163" y="101"/>
                    <a:pt x="163" y="101"/>
                  </a:cubicBezTo>
                  <a:cubicBezTo>
                    <a:pt x="161" y="129"/>
                    <a:pt x="161" y="129"/>
                    <a:pt x="161" y="129"/>
                  </a:cubicBezTo>
                  <a:cubicBezTo>
                    <a:pt x="148" y="132"/>
                    <a:pt x="132" y="139"/>
                    <a:pt x="115" y="152"/>
                  </a:cubicBezTo>
                  <a:close/>
                  <a:moveTo>
                    <a:pt x="187" y="125"/>
                  </a:moveTo>
                  <a:cubicBezTo>
                    <a:pt x="184" y="125"/>
                    <a:pt x="180" y="125"/>
                    <a:pt x="174" y="126"/>
                  </a:cubicBezTo>
                  <a:cubicBezTo>
                    <a:pt x="172" y="101"/>
                    <a:pt x="172" y="101"/>
                    <a:pt x="172" y="101"/>
                  </a:cubicBezTo>
                  <a:cubicBezTo>
                    <a:pt x="172" y="75"/>
                    <a:pt x="172" y="75"/>
                    <a:pt x="172" y="75"/>
                  </a:cubicBezTo>
                  <a:cubicBezTo>
                    <a:pt x="187" y="69"/>
                    <a:pt x="187" y="69"/>
                    <a:pt x="187" y="69"/>
                  </a:cubicBezTo>
                  <a:lnTo>
                    <a:pt x="187" y="125"/>
                  </a:lnTo>
                  <a:close/>
                  <a:moveTo>
                    <a:pt x="169" y="68"/>
                  </a:moveTo>
                  <a:cubicBezTo>
                    <a:pt x="122" y="47"/>
                    <a:pt x="122" y="47"/>
                    <a:pt x="122" y="47"/>
                  </a:cubicBezTo>
                  <a:cubicBezTo>
                    <a:pt x="120" y="46"/>
                    <a:pt x="118" y="45"/>
                    <a:pt x="115" y="45"/>
                  </a:cubicBezTo>
                  <a:cubicBezTo>
                    <a:pt x="110" y="45"/>
                    <a:pt x="106" y="46"/>
                    <a:pt x="106" y="49"/>
                  </a:cubicBezTo>
                  <a:cubicBezTo>
                    <a:pt x="106" y="51"/>
                    <a:pt x="110" y="53"/>
                    <a:pt x="115" y="53"/>
                  </a:cubicBezTo>
                  <a:cubicBezTo>
                    <a:pt x="115" y="53"/>
                    <a:pt x="115" y="53"/>
                    <a:pt x="115" y="53"/>
                  </a:cubicBezTo>
                  <a:cubicBezTo>
                    <a:pt x="159" y="72"/>
                    <a:pt x="159" y="72"/>
                    <a:pt x="159" y="72"/>
                  </a:cubicBezTo>
                  <a:cubicBezTo>
                    <a:pt x="115" y="90"/>
                    <a:pt x="115" y="90"/>
                    <a:pt x="115" y="90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15" y="9"/>
                    <a:pt x="115" y="9"/>
                    <a:pt x="115" y="9"/>
                  </a:cubicBezTo>
                  <a:cubicBezTo>
                    <a:pt x="216" y="48"/>
                    <a:pt x="216" y="48"/>
                    <a:pt x="216" y="48"/>
                  </a:cubicBezTo>
                  <a:lnTo>
                    <a:pt x="169" y="68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8"/>
            <p:cNvSpPr>
              <a:spLocks noEditPoints="1"/>
            </p:cNvSpPr>
            <p:nvPr/>
          </p:nvSpPr>
          <p:spPr bwMode="auto">
            <a:xfrm>
              <a:off x="6497" y="997"/>
              <a:ext cx="457" cy="457"/>
            </a:xfrm>
            <a:custGeom>
              <a:avLst/>
              <a:gdLst>
                <a:gd name="T0" fmla="*/ 114 w 228"/>
                <a:gd name="T1" fmla="*/ 0 h 228"/>
                <a:gd name="T2" fmla="*/ 0 w 228"/>
                <a:gd name="T3" fmla="*/ 114 h 228"/>
                <a:gd name="T4" fmla="*/ 34 w 228"/>
                <a:gd name="T5" fmla="*/ 195 h 228"/>
                <a:gd name="T6" fmla="*/ 114 w 228"/>
                <a:gd name="T7" fmla="*/ 228 h 228"/>
                <a:gd name="T8" fmla="*/ 193 w 228"/>
                <a:gd name="T9" fmla="*/ 195 h 228"/>
                <a:gd name="T10" fmla="*/ 228 w 228"/>
                <a:gd name="T11" fmla="*/ 114 h 228"/>
                <a:gd name="T12" fmla="*/ 114 w 228"/>
                <a:gd name="T13" fmla="*/ 0 h 228"/>
                <a:gd name="T14" fmla="*/ 188 w 228"/>
                <a:gd name="T15" fmla="*/ 189 h 228"/>
                <a:gd name="T16" fmla="*/ 181 w 228"/>
                <a:gd name="T17" fmla="*/ 175 h 228"/>
                <a:gd name="T18" fmla="*/ 170 w 228"/>
                <a:gd name="T19" fmla="*/ 161 h 228"/>
                <a:gd name="T20" fmla="*/ 138 w 228"/>
                <a:gd name="T21" fmla="*/ 151 h 228"/>
                <a:gd name="T22" fmla="*/ 130 w 228"/>
                <a:gd name="T23" fmla="*/ 140 h 228"/>
                <a:gd name="T24" fmla="*/ 152 w 228"/>
                <a:gd name="T25" fmla="*/ 93 h 228"/>
                <a:gd name="T26" fmla="*/ 114 w 228"/>
                <a:gd name="T27" fmla="*/ 54 h 228"/>
                <a:gd name="T28" fmla="*/ 76 w 228"/>
                <a:gd name="T29" fmla="*/ 93 h 228"/>
                <a:gd name="T30" fmla="*/ 97 w 228"/>
                <a:gd name="T31" fmla="*/ 140 h 228"/>
                <a:gd name="T32" fmla="*/ 90 w 228"/>
                <a:gd name="T33" fmla="*/ 151 h 228"/>
                <a:gd name="T34" fmla="*/ 57 w 228"/>
                <a:gd name="T35" fmla="*/ 161 h 228"/>
                <a:gd name="T36" fmla="*/ 46 w 228"/>
                <a:gd name="T37" fmla="*/ 175 h 228"/>
                <a:gd name="T38" fmla="*/ 39 w 228"/>
                <a:gd name="T39" fmla="*/ 189 h 228"/>
                <a:gd name="T40" fmla="*/ 8 w 228"/>
                <a:gd name="T41" fmla="*/ 114 h 228"/>
                <a:gd name="T42" fmla="*/ 114 w 228"/>
                <a:gd name="T43" fmla="*/ 8 h 228"/>
                <a:gd name="T44" fmla="*/ 220 w 228"/>
                <a:gd name="T45" fmla="*/ 114 h 228"/>
                <a:gd name="T46" fmla="*/ 188 w 228"/>
                <a:gd name="T47" fmla="*/ 18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8" h="228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45"/>
                    <a:pt x="12" y="174"/>
                    <a:pt x="34" y="195"/>
                  </a:cubicBezTo>
                  <a:cubicBezTo>
                    <a:pt x="55" y="216"/>
                    <a:pt x="84" y="228"/>
                    <a:pt x="114" y="228"/>
                  </a:cubicBezTo>
                  <a:cubicBezTo>
                    <a:pt x="144" y="228"/>
                    <a:pt x="172" y="216"/>
                    <a:pt x="193" y="195"/>
                  </a:cubicBezTo>
                  <a:cubicBezTo>
                    <a:pt x="215" y="174"/>
                    <a:pt x="228" y="145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  <a:moveTo>
                    <a:pt x="188" y="189"/>
                  </a:moveTo>
                  <a:cubicBezTo>
                    <a:pt x="186" y="186"/>
                    <a:pt x="183" y="181"/>
                    <a:pt x="181" y="175"/>
                  </a:cubicBezTo>
                  <a:cubicBezTo>
                    <a:pt x="179" y="165"/>
                    <a:pt x="170" y="161"/>
                    <a:pt x="170" y="161"/>
                  </a:cubicBezTo>
                  <a:cubicBezTo>
                    <a:pt x="170" y="161"/>
                    <a:pt x="146" y="154"/>
                    <a:pt x="138" y="151"/>
                  </a:cubicBezTo>
                  <a:cubicBezTo>
                    <a:pt x="133" y="149"/>
                    <a:pt x="131" y="144"/>
                    <a:pt x="130" y="140"/>
                  </a:cubicBezTo>
                  <a:cubicBezTo>
                    <a:pt x="143" y="133"/>
                    <a:pt x="152" y="115"/>
                    <a:pt x="152" y="93"/>
                  </a:cubicBezTo>
                  <a:cubicBezTo>
                    <a:pt x="152" y="62"/>
                    <a:pt x="135" y="54"/>
                    <a:pt x="114" y="54"/>
                  </a:cubicBezTo>
                  <a:cubicBezTo>
                    <a:pt x="93" y="54"/>
                    <a:pt x="76" y="62"/>
                    <a:pt x="76" y="93"/>
                  </a:cubicBezTo>
                  <a:cubicBezTo>
                    <a:pt x="76" y="115"/>
                    <a:pt x="85" y="133"/>
                    <a:pt x="97" y="140"/>
                  </a:cubicBezTo>
                  <a:cubicBezTo>
                    <a:pt x="96" y="144"/>
                    <a:pt x="94" y="149"/>
                    <a:pt x="90" y="151"/>
                  </a:cubicBezTo>
                  <a:cubicBezTo>
                    <a:pt x="81" y="154"/>
                    <a:pt x="57" y="161"/>
                    <a:pt x="57" y="161"/>
                  </a:cubicBezTo>
                  <a:cubicBezTo>
                    <a:pt x="57" y="161"/>
                    <a:pt x="49" y="165"/>
                    <a:pt x="46" y="175"/>
                  </a:cubicBezTo>
                  <a:cubicBezTo>
                    <a:pt x="44" y="180"/>
                    <a:pt x="41" y="186"/>
                    <a:pt x="39" y="189"/>
                  </a:cubicBezTo>
                  <a:cubicBezTo>
                    <a:pt x="19" y="169"/>
                    <a:pt x="8" y="143"/>
                    <a:pt x="8" y="114"/>
                  </a:cubicBezTo>
                  <a:cubicBezTo>
                    <a:pt x="8" y="56"/>
                    <a:pt x="55" y="8"/>
                    <a:pt x="114" y="8"/>
                  </a:cubicBezTo>
                  <a:cubicBezTo>
                    <a:pt x="172" y="8"/>
                    <a:pt x="220" y="56"/>
                    <a:pt x="220" y="114"/>
                  </a:cubicBezTo>
                  <a:cubicBezTo>
                    <a:pt x="220" y="143"/>
                    <a:pt x="208" y="169"/>
                    <a:pt x="188" y="189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9"/>
            <p:cNvSpPr>
              <a:spLocks noEditPoints="1"/>
            </p:cNvSpPr>
            <p:nvPr/>
          </p:nvSpPr>
          <p:spPr bwMode="auto">
            <a:xfrm>
              <a:off x="720" y="1969"/>
              <a:ext cx="447" cy="429"/>
            </a:xfrm>
            <a:custGeom>
              <a:avLst/>
              <a:gdLst>
                <a:gd name="T0" fmla="*/ 210 w 223"/>
                <a:gd name="T1" fmla="*/ 166 h 214"/>
                <a:gd name="T2" fmla="*/ 194 w 223"/>
                <a:gd name="T3" fmla="*/ 146 h 214"/>
                <a:gd name="T4" fmla="*/ 146 w 223"/>
                <a:gd name="T5" fmla="*/ 132 h 214"/>
                <a:gd name="T6" fmla="*/ 138 w 223"/>
                <a:gd name="T7" fmla="*/ 124 h 214"/>
                <a:gd name="T8" fmla="*/ 167 w 223"/>
                <a:gd name="T9" fmla="*/ 57 h 214"/>
                <a:gd name="T10" fmla="*/ 112 w 223"/>
                <a:gd name="T11" fmla="*/ 0 h 214"/>
                <a:gd name="T12" fmla="*/ 56 w 223"/>
                <a:gd name="T13" fmla="*/ 57 h 214"/>
                <a:gd name="T14" fmla="*/ 85 w 223"/>
                <a:gd name="T15" fmla="*/ 123 h 214"/>
                <a:gd name="T16" fmla="*/ 77 w 223"/>
                <a:gd name="T17" fmla="*/ 132 h 214"/>
                <a:gd name="T18" fmla="*/ 30 w 223"/>
                <a:gd name="T19" fmla="*/ 146 h 214"/>
                <a:gd name="T20" fmla="*/ 14 w 223"/>
                <a:gd name="T21" fmla="*/ 166 h 214"/>
                <a:gd name="T22" fmla="*/ 0 w 223"/>
                <a:gd name="T23" fmla="*/ 192 h 214"/>
                <a:gd name="T24" fmla="*/ 112 w 223"/>
                <a:gd name="T25" fmla="*/ 214 h 214"/>
                <a:gd name="T26" fmla="*/ 223 w 223"/>
                <a:gd name="T27" fmla="*/ 192 h 214"/>
                <a:gd name="T28" fmla="*/ 210 w 223"/>
                <a:gd name="T29" fmla="*/ 166 h 214"/>
                <a:gd name="T30" fmla="*/ 12 w 223"/>
                <a:gd name="T31" fmla="*/ 190 h 214"/>
                <a:gd name="T32" fmla="*/ 22 w 223"/>
                <a:gd name="T33" fmla="*/ 169 h 214"/>
                <a:gd name="T34" fmla="*/ 33 w 223"/>
                <a:gd name="T35" fmla="*/ 154 h 214"/>
                <a:gd name="T36" fmla="*/ 80 w 223"/>
                <a:gd name="T37" fmla="*/ 140 h 214"/>
                <a:gd name="T38" fmla="*/ 93 w 223"/>
                <a:gd name="T39" fmla="*/ 128 h 214"/>
                <a:gd name="T40" fmla="*/ 97 w 223"/>
                <a:gd name="T41" fmla="*/ 121 h 214"/>
                <a:gd name="T42" fmla="*/ 90 w 223"/>
                <a:gd name="T43" fmla="*/ 116 h 214"/>
                <a:gd name="T44" fmla="*/ 65 w 223"/>
                <a:gd name="T45" fmla="*/ 57 h 214"/>
                <a:gd name="T46" fmla="*/ 112 w 223"/>
                <a:gd name="T47" fmla="*/ 9 h 214"/>
                <a:gd name="T48" fmla="*/ 158 w 223"/>
                <a:gd name="T49" fmla="*/ 57 h 214"/>
                <a:gd name="T50" fmla="*/ 133 w 223"/>
                <a:gd name="T51" fmla="*/ 116 h 214"/>
                <a:gd name="T52" fmla="*/ 127 w 223"/>
                <a:gd name="T53" fmla="*/ 121 h 214"/>
                <a:gd name="T54" fmla="*/ 131 w 223"/>
                <a:gd name="T55" fmla="*/ 128 h 214"/>
                <a:gd name="T56" fmla="*/ 143 w 223"/>
                <a:gd name="T57" fmla="*/ 140 h 214"/>
                <a:gd name="T58" fmla="*/ 190 w 223"/>
                <a:gd name="T59" fmla="*/ 154 h 214"/>
                <a:gd name="T60" fmla="*/ 201 w 223"/>
                <a:gd name="T61" fmla="*/ 169 h 214"/>
                <a:gd name="T62" fmla="*/ 211 w 223"/>
                <a:gd name="T63" fmla="*/ 190 h 214"/>
                <a:gd name="T64" fmla="*/ 112 w 223"/>
                <a:gd name="T65" fmla="*/ 205 h 214"/>
                <a:gd name="T66" fmla="*/ 12 w 223"/>
                <a:gd name="T67" fmla="*/ 19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3" h="214">
                  <a:moveTo>
                    <a:pt x="210" y="166"/>
                  </a:moveTo>
                  <a:cubicBezTo>
                    <a:pt x="206" y="153"/>
                    <a:pt x="194" y="146"/>
                    <a:pt x="194" y="146"/>
                  </a:cubicBezTo>
                  <a:cubicBezTo>
                    <a:pt x="194" y="146"/>
                    <a:pt x="158" y="137"/>
                    <a:pt x="146" y="132"/>
                  </a:cubicBezTo>
                  <a:cubicBezTo>
                    <a:pt x="143" y="130"/>
                    <a:pt x="140" y="127"/>
                    <a:pt x="138" y="124"/>
                  </a:cubicBezTo>
                  <a:cubicBezTo>
                    <a:pt x="155" y="112"/>
                    <a:pt x="167" y="88"/>
                    <a:pt x="167" y="57"/>
                  </a:cubicBezTo>
                  <a:cubicBezTo>
                    <a:pt x="167" y="12"/>
                    <a:pt x="142" y="0"/>
                    <a:pt x="112" y="0"/>
                  </a:cubicBezTo>
                  <a:cubicBezTo>
                    <a:pt x="81" y="0"/>
                    <a:pt x="56" y="12"/>
                    <a:pt x="56" y="57"/>
                  </a:cubicBezTo>
                  <a:cubicBezTo>
                    <a:pt x="56" y="87"/>
                    <a:pt x="68" y="111"/>
                    <a:pt x="85" y="123"/>
                  </a:cubicBezTo>
                  <a:cubicBezTo>
                    <a:pt x="83" y="127"/>
                    <a:pt x="81" y="130"/>
                    <a:pt x="77" y="132"/>
                  </a:cubicBezTo>
                  <a:cubicBezTo>
                    <a:pt x="65" y="137"/>
                    <a:pt x="30" y="146"/>
                    <a:pt x="30" y="146"/>
                  </a:cubicBezTo>
                  <a:cubicBezTo>
                    <a:pt x="30" y="146"/>
                    <a:pt x="18" y="153"/>
                    <a:pt x="14" y="166"/>
                  </a:cubicBezTo>
                  <a:cubicBezTo>
                    <a:pt x="10" y="179"/>
                    <a:pt x="2" y="190"/>
                    <a:pt x="0" y="192"/>
                  </a:cubicBezTo>
                  <a:cubicBezTo>
                    <a:pt x="15" y="206"/>
                    <a:pt x="63" y="214"/>
                    <a:pt x="112" y="214"/>
                  </a:cubicBezTo>
                  <a:cubicBezTo>
                    <a:pt x="160" y="214"/>
                    <a:pt x="209" y="207"/>
                    <a:pt x="223" y="192"/>
                  </a:cubicBezTo>
                  <a:cubicBezTo>
                    <a:pt x="221" y="190"/>
                    <a:pt x="213" y="179"/>
                    <a:pt x="210" y="166"/>
                  </a:cubicBezTo>
                  <a:close/>
                  <a:moveTo>
                    <a:pt x="12" y="190"/>
                  </a:moveTo>
                  <a:cubicBezTo>
                    <a:pt x="15" y="185"/>
                    <a:pt x="19" y="177"/>
                    <a:pt x="22" y="169"/>
                  </a:cubicBezTo>
                  <a:cubicBezTo>
                    <a:pt x="24" y="161"/>
                    <a:pt x="31" y="156"/>
                    <a:pt x="33" y="154"/>
                  </a:cubicBezTo>
                  <a:cubicBezTo>
                    <a:pt x="40" y="152"/>
                    <a:pt x="69" y="145"/>
                    <a:pt x="80" y="140"/>
                  </a:cubicBezTo>
                  <a:cubicBezTo>
                    <a:pt x="85" y="137"/>
                    <a:pt x="90" y="133"/>
                    <a:pt x="93" y="128"/>
                  </a:cubicBezTo>
                  <a:cubicBezTo>
                    <a:pt x="97" y="121"/>
                    <a:pt x="97" y="121"/>
                    <a:pt x="97" y="121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74" y="105"/>
                    <a:pt x="65" y="83"/>
                    <a:pt x="65" y="57"/>
                  </a:cubicBezTo>
                  <a:cubicBezTo>
                    <a:pt x="65" y="23"/>
                    <a:pt x="79" y="9"/>
                    <a:pt x="112" y="9"/>
                  </a:cubicBezTo>
                  <a:cubicBezTo>
                    <a:pt x="145" y="9"/>
                    <a:pt x="158" y="23"/>
                    <a:pt x="158" y="57"/>
                  </a:cubicBezTo>
                  <a:cubicBezTo>
                    <a:pt x="158" y="83"/>
                    <a:pt x="149" y="105"/>
                    <a:pt x="133" y="116"/>
                  </a:cubicBezTo>
                  <a:cubicBezTo>
                    <a:pt x="127" y="121"/>
                    <a:pt x="127" y="121"/>
                    <a:pt x="127" y="121"/>
                  </a:cubicBezTo>
                  <a:cubicBezTo>
                    <a:pt x="131" y="128"/>
                    <a:pt x="131" y="128"/>
                    <a:pt x="131" y="128"/>
                  </a:cubicBezTo>
                  <a:cubicBezTo>
                    <a:pt x="134" y="133"/>
                    <a:pt x="138" y="137"/>
                    <a:pt x="143" y="140"/>
                  </a:cubicBezTo>
                  <a:cubicBezTo>
                    <a:pt x="154" y="145"/>
                    <a:pt x="183" y="152"/>
                    <a:pt x="190" y="154"/>
                  </a:cubicBezTo>
                  <a:cubicBezTo>
                    <a:pt x="192" y="156"/>
                    <a:pt x="199" y="161"/>
                    <a:pt x="201" y="169"/>
                  </a:cubicBezTo>
                  <a:cubicBezTo>
                    <a:pt x="204" y="177"/>
                    <a:pt x="208" y="185"/>
                    <a:pt x="211" y="190"/>
                  </a:cubicBezTo>
                  <a:cubicBezTo>
                    <a:pt x="195" y="199"/>
                    <a:pt x="156" y="205"/>
                    <a:pt x="112" y="205"/>
                  </a:cubicBezTo>
                  <a:cubicBezTo>
                    <a:pt x="67" y="205"/>
                    <a:pt x="29" y="199"/>
                    <a:pt x="12" y="19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0"/>
            <p:cNvSpPr>
              <a:spLocks noEditPoints="1"/>
            </p:cNvSpPr>
            <p:nvPr/>
          </p:nvSpPr>
          <p:spPr bwMode="auto">
            <a:xfrm>
              <a:off x="1684" y="2022"/>
              <a:ext cx="455" cy="330"/>
            </a:xfrm>
            <a:custGeom>
              <a:avLst/>
              <a:gdLst>
                <a:gd name="T0" fmla="*/ 204 w 227"/>
                <a:gd name="T1" fmla="*/ 113 h 165"/>
                <a:gd name="T2" fmla="*/ 161 w 227"/>
                <a:gd name="T3" fmla="*/ 96 h 165"/>
                <a:gd name="T4" fmla="*/ 141 w 227"/>
                <a:gd name="T5" fmla="*/ 0 h 165"/>
                <a:gd name="T6" fmla="*/ 121 w 227"/>
                <a:gd name="T7" fmla="*/ 95 h 165"/>
                <a:gd name="T8" fmla="*/ 108 w 227"/>
                <a:gd name="T9" fmla="*/ 104 h 165"/>
                <a:gd name="T10" fmla="*/ 78 w 227"/>
                <a:gd name="T11" fmla="*/ 92 h 165"/>
                <a:gd name="T12" fmla="*/ 89 w 227"/>
                <a:gd name="T13" fmla="*/ 52 h 165"/>
                <a:gd name="T14" fmla="*/ 30 w 227"/>
                <a:gd name="T15" fmla="*/ 52 h 165"/>
                <a:gd name="T16" fmla="*/ 41 w 227"/>
                <a:gd name="T17" fmla="*/ 92 h 165"/>
                <a:gd name="T18" fmla="*/ 7 w 227"/>
                <a:gd name="T19" fmla="*/ 111 h 165"/>
                <a:gd name="T20" fmla="*/ 60 w 227"/>
                <a:gd name="T21" fmla="*/ 136 h 165"/>
                <a:gd name="T22" fmla="*/ 55 w 227"/>
                <a:gd name="T23" fmla="*/ 149 h 165"/>
                <a:gd name="T24" fmla="*/ 227 w 227"/>
                <a:gd name="T25" fmla="*/ 149 h 165"/>
                <a:gd name="T26" fmla="*/ 11 w 227"/>
                <a:gd name="T27" fmla="*/ 122 h 165"/>
                <a:gd name="T28" fmla="*/ 19 w 227"/>
                <a:gd name="T29" fmla="*/ 108 h 165"/>
                <a:gd name="T30" fmla="*/ 52 w 227"/>
                <a:gd name="T31" fmla="*/ 92 h 165"/>
                <a:gd name="T32" fmla="*/ 50 w 227"/>
                <a:gd name="T33" fmla="*/ 81 h 165"/>
                <a:gd name="T34" fmla="*/ 59 w 227"/>
                <a:gd name="T35" fmla="*/ 30 h 165"/>
                <a:gd name="T36" fmla="*/ 69 w 227"/>
                <a:gd name="T37" fmla="*/ 81 h 165"/>
                <a:gd name="T38" fmla="*/ 67 w 227"/>
                <a:gd name="T39" fmla="*/ 92 h 165"/>
                <a:gd name="T40" fmla="*/ 99 w 227"/>
                <a:gd name="T41" fmla="*/ 107 h 165"/>
                <a:gd name="T42" fmla="*/ 66 w 227"/>
                <a:gd name="T43" fmla="*/ 128 h 165"/>
                <a:gd name="T44" fmla="*/ 11 w 227"/>
                <a:gd name="T45" fmla="*/ 122 h 165"/>
                <a:gd name="T46" fmla="*/ 66 w 227"/>
                <a:gd name="T47" fmla="*/ 146 h 165"/>
                <a:gd name="T48" fmla="*/ 81 w 227"/>
                <a:gd name="T49" fmla="*/ 120 h 165"/>
                <a:gd name="T50" fmla="*/ 128 w 227"/>
                <a:gd name="T51" fmla="*/ 99 h 165"/>
                <a:gd name="T52" fmla="*/ 125 w 227"/>
                <a:gd name="T53" fmla="*/ 89 h 165"/>
                <a:gd name="T54" fmla="*/ 141 w 227"/>
                <a:gd name="T55" fmla="*/ 8 h 165"/>
                <a:gd name="T56" fmla="*/ 157 w 227"/>
                <a:gd name="T57" fmla="*/ 89 h 165"/>
                <a:gd name="T58" fmla="*/ 155 w 227"/>
                <a:gd name="T59" fmla="*/ 100 h 165"/>
                <a:gd name="T60" fmla="*/ 201 w 227"/>
                <a:gd name="T61" fmla="*/ 120 h 165"/>
                <a:gd name="T62" fmla="*/ 216 w 227"/>
                <a:gd name="T63" fmla="*/ 147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7" h="165">
                  <a:moveTo>
                    <a:pt x="217" y="129"/>
                  </a:moveTo>
                  <a:cubicBezTo>
                    <a:pt x="214" y="118"/>
                    <a:pt x="204" y="113"/>
                    <a:pt x="204" y="113"/>
                  </a:cubicBezTo>
                  <a:cubicBezTo>
                    <a:pt x="204" y="113"/>
                    <a:pt x="177" y="106"/>
                    <a:pt x="168" y="102"/>
                  </a:cubicBezTo>
                  <a:cubicBezTo>
                    <a:pt x="165" y="101"/>
                    <a:pt x="163" y="98"/>
                    <a:pt x="161" y="96"/>
                  </a:cubicBezTo>
                  <a:cubicBezTo>
                    <a:pt x="175" y="86"/>
                    <a:pt x="184" y="68"/>
                    <a:pt x="184" y="44"/>
                  </a:cubicBezTo>
                  <a:cubicBezTo>
                    <a:pt x="184" y="10"/>
                    <a:pt x="165" y="0"/>
                    <a:pt x="141" y="0"/>
                  </a:cubicBezTo>
                  <a:cubicBezTo>
                    <a:pt x="118" y="0"/>
                    <a:pt x="98" y="10"/>
                    <a:pt x="98" y="44"/>
                  </a:cubicBezTo>
                  <a:cubicBezTo>
                    <a:pt x="98" y="68"/>
                    <a:pt x="107" y="86"/>
                    <a:pt x="121" y="95"/>
                  </a:cubicBezTo>
                  <a:cubicBezTo>
                    <a:pt x="119" y="98"/>
                    <a:pt x="117" y="101"/>
                    <a:pt x="114" y="102"/>
                  </a:cubicBezTo>
                  <a:cubicBezTo>
                    <a:pt x="113" y="103"/>
                    <a:pt x="110" y="103"/>
                    <a:pt x="108" y="104"/>
                  </a:cubicBezTo>
                  <a:cubicBezTo>
                    <a:pt x="106" y="102"/>
                    <a:pt x="103" y="100"/>
                    <a:pt x="103" y="100"/>
                  </a:cubicBezTo>
                  <a:cubicBezTo>
                    <a:pt x="103" y="100"/>
                    <a:pt x="84" y="95"/>
                    <a:pt x="78" y="92"/>
                  </a:cubicBezTo>
                  <a:cubicBezTo>
                    <a:pt x="76" y="91"/>
                    <a:pt x="75" y="90"/>
                    <a:pt x="74" y="88"/>
                  </a:cubicBezTo>
                  <a:cubicBezTo>
                    <a:pt x="83" y="82"/>
                    <a:pt x="89" y="69"/>
                    <a:pt x="89" y="52"/>
                  </a:cubicBezTo>
                  <a:cubicBezTo>
                    <a:pt x="89" y="28"/>
                    <a:pt x="76" y="22"/>
                    <a:pt x="59" y="22"/>
                  </a:cubicBezTo>
                  <a:cubicBezTo>
                    <a:pt x="43" y="22"/>
                    <a:pt x="30" y="28"/>
                    <a:pt x="30" y="52"/>
                  </a:cubicBezTo>
                  <a:cubicBezTo>
                    <a:pt x="30" y="69"/>
                    <a:pt x="36" y="82"/>
                    <a:pt x="45" y="88"/>
                  </a:cubicBezTo>
                  <a:cubicBezTo>
                    <a:pt x="44" y="90"/>
                    <a:pt x="43" y="91"/>
                    <a:pt x="41" y="92"/>
                  </a:cubicBezTo>
                  <a:cubicBezTo>
                    <a:pt x="34" y="95"/>
                    <a:pt x="15" y="100"/>
                    <a:pt x="15" y="100"/>
                  </a:cubicBezTo>
                  <a:cubicBezTo>
                    <a:pt x="15" y="100"/>
                    <a:pt x="9" y="104"/>
                    <a:pt x="7" y="111"/>
                  </a:cubicBezTo>
                  <a:cubicBezTo>
                    <a:pt x="5" y="118"/>
                    <a:pt x="1" y="123"/>
                    <a:pt x="0" y="125"/>
                  </a:cubicBezTo>
                  <a:cubicBezTo>
                    <a:pt x="7" y="132"/>
                    <a:pt x="33" y="136"/>
                    <a:pt x="60" y="136"/>
                  </a:cubicBezTo>
                  <a:cubicBezTo>
                    <a:pt x="61" y="136"/>
                    <a:pt x="62" y="136"/>
                    <a:pt x="62" y="136"/>
                  </a:cubicBezTo>
                  <a:cubicBezTo>
                    <a:pt x="60" y="142"/>
                    <a:pt x="56" y="147"/>
                    <a:pt x="55" y="149"/>
                  </a:cubicBezTo>
                  <a:cubicBezTo>
                    <a:pt x="66" y="160"/>
                    <a:pt x="104" y="165"/>
                    <a:pt x="141" y="165"/>
                  </a:cubicBezTo>
                  <a:cubicBezTo>
                    <a:pt x="179" y="165"/>
                    <a:pt x="216" y="160"/>
                    <a:pt x="227" y="149"/>
                  </a:cubicBezTo>
                  <a:cubicBezTo>
                    <a:pt x="226" y="147"/>
                    <a:pt x="220" y="138"/>
                    <a:pt x="217" y="129"/>
                  </a:cubicBezTo>
                  <a:close/>
                  <a:moveTo>
                    <a:pt x="11" y="122"/>
                  </a:moveTo>
                  <a:cubicBezTo>
                    <a:pt x="12" y="120"/>
                    <a:pt x="14" y="117"/>
                    <a:pt x="15" y="113"/>
                  </a:cubicBezTo>
                  <a:cubicBezTo>
                    <a:pt x="15" y="110"/>
                    <a:pt x="18" y="108"/>
                    <a:pt x="19" y="108"/>
                  </a:cubicBezTo>
                  <a:cubicBezTo>
                    <a:pt x="24" y="106"/>
                    <a:pt x="38" y="102"/>
                    <a:pt x="44" y="100"/>
                  </a:cubicBezTo>
                  <a:cubicBezTo>
                    <a:pt x="47" y="98"/>
                    <a:pt x="50" y="96"/>
                    <a:pt x="52" y="92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2" y="76"/>
                    <a:pt x="38" y="65"/>
                    <a:pt x="38" y="52"/>
                  </a:cubicBezTo>
                  <a:cubicBezTo>
                    <a:pt x="38" y="36"/>
                    <a:pt x="44" y="30"/>
                    <a:pt x="59" y="30"/>
                  </a:cubicBezTo>
                  <a:cubicBezTo>
                    <a:pt x="75" y="30"/>
                    <a:pt x="81" y="36"/>
                    <a:pt x="81" y="52"/>
                  </a:cubicBezTo>
                  <a:cubicBezTo>
                    <a:pt x="81" y="65"/>
                    <a:pt x="77" y="76"/>
                    <a:pt x="69" y="81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9" y="96"/>
                    <a:pt x="71" y="98"/>
                    <a:pt x="75" y="100"/>
                  </a:cubicBezTo>
                  <a:cubicBezTo>
                    <a:pt x="80" y="102"/>
                    <a:pt x="93" y="106"/>
                    <a:pt x="99" y="107"/>
                  </a:cubicBezTo>
                  <a:cubicBezTo>
                    <a:pt x="88" y="110"/>
                    <a:pt x="78" y="113"/>
                    <a:pt x="78" y="113"/>
                  </a:cubicBezTo>
                  <a:cubicBezTo>
                    <a:pt x="78" y="113"/>
                    <a:pt x="69" y="118"/>
                    <a:pt x="66" y="128"/>
                  </a:cubicBezTo>
                  <a:cubicBezTo>
                    <a:pt x="64" y="128"/>
                    <a:pt x="62" y="128"/>
                    <a:pt x="60" y="128"/>
                  </a:cubicBezTo>
                  <a:cubicBezTo>
                    <a:pt x="37" y="128"/>
                    <a:pt x="20" y="125"/>
                    <a:pt x="11" y="122"/>
                  </a:cubicBezTo>
                  <a:close/>
                  <a:moveTo>
                    <a:pt x="141" y="157"/>
                  </a:moveTo>
                  <a:cubicBezTo>
                    <a:pt x="105" y="157"/>
                    <a:pt x="78" y="152"/>
                    <a:pt x="66" y="146"/>
                  </a:cubicBezTo>
                  <a:cubicBezTo>
                    <a:pt x="69" y="142"/>
                    <a:pt x="71" y="137"/>
                    <a:pt x="73" y="131"/>
                  </a:cubicBezTo>
                  <a:cubicBezTo>
                    <a:pt x="75" y="125"/>
                    <a:pt x="79" y="122"/>
                    <a:pt x="81" y="120"/>
                  </a:cubicBezTo>
                  <a:cubicBezTo>
                    <a:pt x="87" y="119"/>
                    <a:pt x="109" y="113"/>
                    <a:pt x="118" y="109"/>
                  </a:cubicBezTo>
                  <a:cubicBezTo>
                    <a:pt x="122" y="107"/>
                    <a:pt x="125" y="104"/>
                    <a:pt x="128" y="99"/>
                  </a:cubicBezTo>
                  <a:cubicBezTo>
                    <a:pt x="131" y="93"/>
                    <a:pt x="131" y="93"/>
                    <a:pt x="131" y="93"/>
                  </a:cubicBezTo>
                  <a:cubicBezTo>
                    <a:pt x="125" y="89"/>
                    <a:pt x="125" y="89"/>
                    <a:pt x="125" y="89"/>
                  </a:cubicBezTo>
                  <a:cubicBezTo>
                    <a:pt x="113" y="81"/>
                    <a:pt x="106" y="64"/>
                    <a:pt x="106" y="44"/>
                  </a:cubicBezTo>
                  <a:cubicBezTo>
                    <a:pt x="106" y="19"/>
                    <a:pt x="117" y="8"/>
                    <a:pt x="141" y="8"/>
                  </a:cubicBezTo>
                  <a:cubicBezTo>
                    <a:pt x="165" y="8"/>
                    <a:pt x="176" y="19"/>
                    <a:pt x="176" y="44"/>
                  </a:cubicBezTo>
                  <a:cubicBezTo>
                    <a:pt x="176" y="64"/>
                    <a:pt x="169" y="81"/>
                    <a:pt x="157" y="89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5" y="100"/>
                    <a:pt x="155" y="100"/>
                    <a:pt x="155" y="100"/>
                  </a:cubicBezTo>
                  <a:cubicBezTo>
                    <a:pt x="157" y="104"/>
                    <a:pt x="160" y="107"/>
                    <a:pt x="165" y="109"/>
                  </a:cubicBezTo>
                  <a:cubicBezTo>
                    <a:pt x="173" y="113"/>
                    <a:pt x="195" y="119"/>
                    <a:pt x="201" y="120"/>
                  </a:cubicBezTo>
                  <a:cubicBezTo>
                    <a:pt x="203" y="122"/>
                    <a:pt x="207" y="125"/>
                    <a:pt x="209" y="131"/>
                  </a:cubicBezTo>
                  <a:cubicBezTo>
                    <a:pt x="211" y="137"/>
                    <a:pt x="214" y="143"/>
                    <a:pt x="216" y="147"/>
                  </a:cubicBezTo>
                  <a:cubicBezTo>
                    <a:pt x="204" y="152"/>
                    <a:pt x="177" y="157"/>
                    <a:pt x="141" y="157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1"/>
            <p:cNvSpPr>
              <a:spLocks noEditPoints="1"/>
            </p:cNvSpPr>
            <p:nvPr/>
          </p:nvSpPr>
          <p:spPr bwMode="auto">
            <a:xfrm>
              <a:off x="2624" y="2010"/>
              <a:ext cx="456" cy="318"/>
            </a:xfrm>
            <a:custGeom>
              <a:avLst/>
              <a:gdLst>
                <a:gd name="T0" fmla="*/ 204 w 228"/>
                <a:gd name="T1" fmla="*/ 0 h 159"/>
                <a:gd name="T2" fmla="*/ 24 w 228"/>
                <a:gd name="T3" fmla="*/ 0 h 159"/>
                <a:gd name="T4" fmla="*/ 0 w 228"/>
                <a:gd name="T5" fmla="*/ 24 h 159"/>
                <a:gd name="T6" fmla="*/ 0 w 228"/>
                <a:gd name="T7" fmla="*/ 135 h 159"/>
                <a:gd name="T8" fmla="*/ 24 w 228"/>
                <a:gd name="T9" fmla="*/ 159 h 159"/>
                <a:gd name="T10" fmla="*/ 204 w 228"/>
                <a:gd name="T11" fmla="*/ 159 h 159"/>
                <a:gd name="T12" fmla="*/ 228 w 228"/>
                <a:gd name="T13" fmla="*/ 135 h 159"/>
                <a:gd name="T14" fmla="*/ 228 w 228"/>
                <a:gd name="T15" fmla="*/ 24 h 159"/>
                <a:gd name="T16" fmla="*/ 204 w 228"/>
                <a:gd name="T17" fmla="*/ 0 h 159"/>
                <a:gd name="T18" fmla="*/ 220 w 228"/>
                <a:gd name="T19" fmla="*/ 135 h 159"/>
                <a:gd name="T20" fmla="*/ 204 w 228"/>
                <a:gd name="T21" fmla="*/ 151 h 159"/>
                <a:gd name="T22" fmla="*/ 136 w 228"/>
                <a:gd name="T23" fmla="*/ 151 h 159"/>
                <a:gd name="T24" fmla="*/ 131 w 228"/>
                <a:gd name="T25" fmla="*/ 139 h 159"/>
                <a:gd name="T26" fmla="*/ 121 w 228"/>
                <a:gd name="T27" fmla="*/ 128 h 159"/>
                <a:gd name="T28" fmla="*/ 94 w 228"/>
                <a:gd name="T29" fmla="*/ 119 h 159"/>
                <a:gd name="T30" fmla="*/ 87 w 228"/>
                <a:gd name="T31" fmla="*/ 111 h 159"/>
                <a:gd name="T32" fmla="*/ 106 w 228"/>
                <a:gd name="T33" fmla="*/ 70 h 159"/>
                <a:gd name="T34" fmla="*/ 73 w 228"/>
                <a:gd name="T35" fmla="*/ 37 h 159"/>
                <a:gd name="T36" fmla="*/ 41 w 228"/>
                <a:gd name="T37" fmla="*/ 70 h 159"/>
                <a:gd name="T38" fmla="*/ 60 w 228"/>
                <a:gd name="T39" fmla="*/ 110 h 159"/>
                <a:gd name="T40" fmla="*/ 53 w 228"/>
                <a:gd name="T41" fmla="*/ 119 h 159"/>
                <a:gd name="T42" fmla="*/ 25 w 228"/>
                <a:gd name="T43" fmla="*/ 128 h 159"/>
                <a:gd name="T44" fmla="*/ 16 w 228"/>
                <a:gd name="T45" fmla="*/ 139 h 159"/>
                <a:gd name="T46" fmla="*/ 13 w 228"/>
                <a:gd name="T47" fmla="*/ 147 h 159"/>
                <a:gd name="T48" fmla="*/ 8 w 228"/>
                <a:gd name="T49" fmla="*/ 135 h 159"/>
                <a:gd name="T50" fmla="*/ 8 w 228"/>
                <a:gd name="T51" fmla="*/ 24 h 159"/>
                <a:gd name="T52" fmla="*/ 24 w 228"/>
                <a:gd name="T53" fmla="*/ 8 h 159"/>
                <a:gd name="T54" fmla="*/ 204 w 228"/>
                <a:gd name="T55" fmla="*/ 8 h 159"/>
                <a:gd name="T56" fmla="*/ 220 w 228"/>
                <a:gd name="T57" fmla="*/ 24 h 159"/>
                <a:gd name="T58" fmla="*/ 220 w 228"/>
                <a:gd name="T59" fmla="*/ 13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8" h="159">
                  <a:moveTo>
                    <a:pt x="20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8"/>
                    <a:pt x="11" y="159"/>
                    <a:pt x="24" y="159"/>
                  </a:cubicBezTo>
                  <a:cubicBezTo>
                    <a:pt x="204" y="159"/>
                    <a:pt x="204" y="159"/>
                    <a:pt x="204" y="159"/>
                  </a:cubicBezTo>
                  <a:cubicBezTo>
                    <a:pt x="217" y="159"/>
                    <a:pt x="228" y="148"/>
                    <a:pt x="228" y="135"/>
                  </a:cubicBezTo>
                  <a:cubicBezTo>
                    <a:pt x="228" y="24"/>
                    <a:pt x="228" y="24"/>
                    <a:pt x="228" y="24"/>
                  </a:cubicBezTo>
                  <a:cubicBezTo>
                    <a:pt x="228" y="11"/>
                    <a:pt x="217" y="0"/>
                    <a:pt x="204" y="0"/>
                  </a:cubicBezTo>
                  <a:close/>
                  <a:moveTo>
                    <a:pt x="220" y="135"/>
                  </a:moveTo>
                  <a:cubicBezTo>
                    <a:pt x="220" y="144"/>
                    <a:pt x="213" y="151"/>
                    <a:pt x="204" y="151"/>
                  </a:cubicBezTo>
                  <a:cubicBezTo>
                    <a:pt x="136" y="151"/>
                    <a:pt x="136" y="151"/>
                    <a:pt x="136" y="151"/>
                  </a:cubicBezTo>
                  <a:cubicBezTo>
                    <a:pt x="134" y="148"/>
                    <a:pt x="132" y="144"/>
                    <a:pt x="131" y="139"/>
                  </a:cubicBezTo>
                  <a:cubicBezTo>
                    <a:pt x="128" y="132"/>
                    <a:pt x="121" y="128"/>
                    <a:pt x="121" y="128"/>
                  </a:cubicBezTo>
                  <a:cubicBezTo>
                    <a:pt x="121" y="128"/>
                    <a:pt x="101" y="122"/>
                    <a:pt x="94" y="119"/>
                  </a:cubicBezTo>
                  <a:cubicBezTo>
                    <a:pt x="90" y="118"/>
                    <a:pt x="88" y="114"/>
                    <a:pt x="87" y="111"/>
                  </a:cubicBezTo>
                  <a:cubicBezTo>
                    <a:pt x="98" y="104"/>
                    <a:pt x="106" y="89"/>
                    <a:pt x="106" y="70"/>
                  </a:cubicBezTo>
                  <a:cubicBezTo>
                    <a:pt x="106" y="44"/>
                    <a:pt x="91" y="37"/>
                    <a:pt x="73" y="37"/>
                  </a:cubicBezTo>
                  <a:cubicBezTo>
                    <a:pt x="56" y="37"/>
                    <a:pt x="41" y="44"/>
                    <a:pt x="41" y="70"/>
                  </a:cubicBezTo>
                  <a:cubicBezTo>
                    <a:pt x="41" y="89"/>
                    <a:pt x="49" y="104"/>
                    <a:pt x="60" y="110"/>
                  </a:cubicBezTo>
                  <a:cubicBezTo>
                    <a:pt x="59" y="114"/>
                    <a:pt x="57" y="118"/>
                    <a:pt x="53" y="119"/>
                  </a:cubicBezTo>
                  <a:cubicBezTo>
                    <a:pt x="46" y="122"/>
                    <a:pt x="25" y="128"/>
                    <a:pt x="25" y="128"/>
                  </a:cubicBezTo>
                  <a:cubicBezTo>
                    <a:pt x="25" y="128"/>
                    <a:pt x="18" y="132"/>
                    <a:pt x="16" y="139"/>
                  </a:cubicBezTo>
                  <a:cubicBezTo>
                    <a:pt x="15" y="142"/>
                    <a:pt x="14" y="144"/>
                    <a:pt x="13" y="147"/>
                  </a:cubicBezTo>
                  <a:cubicBezTo>
                    <a:pt x="10" y="144"/>
                    <a:pt x="8" y="140"/>
                    <a:pt x="8" y="135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5"/>
                    <a:pt x="15" y="8"/>
                    <a:pt x="24" y="8"/>
                  </a:cubicBezTo>
                  <a:cubicBezTo>
                    <a:pt x="204" y="8"/>
                    <a:pt x="204" y="8"/>
                    <a:pt x="204" y="8"/>
                  </a:cubicBezTo>
                  <a:cubicBezTo>
                    <a:pt x="213" y="8"/>
                    <a:pt x="220" y="15"/>
                    <a:pt x="220" y="24"/>
                  </a:cubicBezTo>
                  <a:lnTo>
                    <a:pt x="220" y="135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Rectangle 52"/>
            <p:cNvSpPr>
              <a:spLocks noChangeArrowheads="1"/>
            </p:cNvSpPr>
            <p:nvPr/>
          </p:nvSpPr>
          <p:spPr bwMode="auto">
            <a:xfrm>
              <a:off x="2900" y="2082"/>
              <a:ext cx="120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53"/>
            <p:cNvSpPr>
              <a:spLocks noChangeArrowheads="1"/>
            </p:cNvSpPr>
            <p:nvPr/>
          </p:nvSpPr>
          <p:spPr bwMode="auto">
            <a:xfrm>
              <a:off x="2900" y="2138"/>
              <a:ext cx="120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Rectangle 54"/>
            <p:cNvSpPr>
              <a:spLocks noChangeArrowheads="1"/>
            </p:cNvSpPr>
            <p:nvPr/>
          </p:nvSpPr>
          <p:spPr bwMode="auto">
            <a:xfrm>
              <a:off x="2900" y="2194"/>
              <a:ext cx="120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Rectangle 55"/>
            <p:cNvSpPr>
              <a:spLocks noChangeArrowheads="1"/>
            </p:cNvSpPr>
            <p:nvPr/>
          </p:nvSpPr>
          <p:spPr bwMode="auto">
            <a:xfrm>
              <a:off x="2972" y="2250"/>
              <a:ext cx="48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6"/>
            <p:cNvSpPr>
              <a:spLocks noEditPoints="1"/>
            </p:cNvSpPr>
            <p:nvPr/>
          </p:nvSpPr>
          <p:spPr bwMode="auto">
            <a:xfrm>
              <a:off x="3646" y="1941"/>
              <a:ext cx="384" cy="457"/>
            </a:xfrm>
            <a:custGeom>
              <a:avLst/>
              <a:gdLst>
                <a:gd name="T0" fmla="*/ 168 w 192"/>
                <a:gd name="T1" fmla="*/ 0 h 228"/>
                <a:gd name="T2" fmla="*/ 24 w 192"/>
                <a:gd name="T3" fmla="*/ 0 h 228"/>
                <a:gd name="T4" fmla="*/ 0 w 192"/>
                <a:gd name="T5" fmla="*/ 24 h 228"/>
                <a:gd name="T6" fmla="*/ 0 w 192"/>
                <a:gd name="T7" fmla="*/ 204 h 228"/>
                <a:gd name="T8" fmla="*/ 24 w 192"/>
                <a:gd name="T9" fmla="*/ 228 h 228"/>
                <a:gd name="T10" fmla="*/ 168 w 192"/>
                <a:gd name="T11" fmla="*/ 228 h 228"/>
                <a:gd name="T12" fmla="*/ 192 w 192"/>
                <a:gd name="T13" fmla="*/ 204 h 228"/>
                <a:gd name="T14" fmla="*/ 192 w 192"/>
                <a:gd name="T15" fmla="*/ 24 h 228"/>
                <a:gd name="T16" fmla="*/ 168 w 192"/>
                <a:gd name="T17" fmla="*/ 0 h 228"/>
                <a:gd name="T18" fmla="*/ 24 w 192"/>
                <a:gd name="T19" fmla="*/ 8 h 228"/>
                <a:gd name="T20" fmla="*/ 168 w 192"/>
                <a:gd name="T21" fmla="*/ 8 h 228"/>
                <a:gd name="T22" fmla="*/ 184 w 192"/>
                <a:gd name="T23" fmla="*/ 24 h 228"/>
                <a:gd name="T24" fmla="*/ 184 w 192"/>
                <a:gd name="T25" fmla="*/ 111 h 228"/>
                <a:gd name="T26" fmla="*/ 8 w 192"/>
                <a:gd name="T27" fmla="*/ 111 h 228"/>
                <a:gd name="T28" fmla="*/ 8 w 192"/>
                <a:gd name="T29" fmla="*/ 24 h 228"/>
                <a:gd name="T30" fmla="*/ 24 w 192"/>
                <a:gd name="T31" fmla="*/ 8 h 228"/>
                <a:gd name="T32" fmla="*/ 168 w 192"/>
                <a:gd name="T33" fmla="*/ 220 h 228"/>
                <a:gd name="T34" fmla="*/ 24 w 192"/>
                <a:gd name="T35" fmla="*/ 220 h 228"/>
                <a:gd name="T36" fmla="*/ 8 w 192"/>
                <a:gd name="T37" fmla="*/ 204 h 228"/>
                <a:gd name="T38" fmla="*/ 8 w 192"/>
                <a:gd name="T39" fmla="*/ 119 h 228"/>
                <a:gd name="T40" fmla="*/ 184 w 192"/>
                <a:gd name="T41" fmla="*/ 119 h 228"/>
                <a:gd name="T42" fmla="*/ 184 w 192"/>
                <a:gd name="T43" fmla="*/ 204 h 228"/>
                <a:gd name="T44" fmla="*/ 168 w 192"/>
                <a:gd name="T45" fmla="*/ 22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2" h="228">
                  <a:moveTo>
                    <a:pt x="168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17"/>
                    <a:pt x="11" y="228"/>
                    <a:pt x="24" y="228"/>
                  </a:cubicBezTo>
                  <a:cubicBezTo>
                    <a:pt x="168" y="228"/>
                    <a:pt x="168" y="228"/>
                    <a:pt x="168" y="228"/>
                  </a:cubicBezTo>
                  <a:cubicBezTo>
                    <a:pt x="181" y="228"/>
                    <a:pt x="192" y="217"/>
                    <a:pt x="192" y="204"/>
                  </a:cubicBezTo>
                  <a:cubicBezTo>
                    <a:pt x="192" y="24"/>
                    <a:pt x="192" y="24"/>
                    <a:pt x="192" y="24"/>
                  </a:cubicBezTo>
                  <a:cubicBezTo>
                    <a:pt x="192" y="11"/>
                    <a:pt x="181" y="0"/>
                    <a:pt x="168" y="0"/>
                  </a:cubicBezTo>
                  <a:close/>
                  <a:moveTo>
                    <a:pt x="24" y="8"/>
                  </a:moveTo>
                  <a:cubicBezTo>
                    <a:pt x="168" y="8"/>
                    <a:pt x="168" y="8"/>
                    <a:pt x="168" y="8"/>
                  </a:cubicBezTo>
                  <a:cubicBezTo>
                    <a:pt x="177" y="8"/>
                    <a:pt x="184" y="15"/>
                    <a:pt x="184" y="24"/>
                  </a:cubicBezTo>
                  <a:cubicBezTo>
                    <a:pt x="184" y="111"/>
                    <a:pt x="184" y="111"/>
                    <a:pt x="184" y="111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5"/>
                    <a:pt x="15" y="8"/>
                    <a:pt x="24" y="8"/>
                  </a:cubicBezTo>
                  <a:close/>
                  <a:moveTo>
                    <a:pt x="168" y="220"/>
                  </a:moveTo>
                  <a:cubicBezTo>
                    <a:pt x="24" y="220"/>
                    <a:pt x="24" y="220"/>
                    <a:pt x="24" y="220"/>
                  </a:cubicBezTo>
                  <a:cubicBezTo>
                    <a:pt x="15" y="220"/>
                    <a:pt x="8" y="213"/>
                    <a:pt x="8" y="204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184" y="119"/>
                    <a:pt x="184" y="119"/>
                    <a:pt x="184" y="119"/>
                  </a:cubicBezTo>
                  <a:cubicBezTo>
                    <a:pt x="184" y="204"/>
                    <a:pt x="184" y="204"/>
                    <a:pt x="184" y="204"/>
                  </a:cubicBezTo>
                  <a:cubicBezTo>
                    <a:pt x="184" y="213"/>
                    <a:pt x="177" y="220"/>
                    <a:pt x="168" y="22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7"/>
            <p:cNvSpPr>
              <a:spLocks/>
            </p:cNvSpPr>
            <p:nvPr/>
          </p:nvSpPr>
          <p:spPr bwMode="auto">
            <a:xfrm>
              <a:off x="3762" y="2042"/>
              <a:ext cx="152" cy="34"/>
            </a:xfrm>
            <a:custGeom>
              <a:avLst/>
              <a:gdLst>
                <a:gd name="T0" fmla="*/ 16 w 152"/>
                <a:gd name="T1" fmla="*/ 16 h 34"/>
                <a:gd name="T2" fmla="*/ 134 w 152"/>
                <a:gd name="T3" fmla="*/ 16 h 34"/>
                <a:gd name="T4" fmla="*/ 134 w 152"/>
                <a:gd name="T5" fmla="*/ 34 h 34"/>
                <a:gd name="T6" fmla="*/ 152 w 152"/>
                <a:gd name="T7" fmla="*/ 34 h 34"/>
                <a:gd name="T8" fmla="*/ 152 w 152"/>
                <a:gd name="T9" fmla="*/ 0 h 34"/>
                <a:gd name="T10" fmla="*/ 0 w 152"/>
                <a:gd name="T11" fmla="*/ 0 h 34"/>
                <a:gd name="T12" fmla="*/ 0 w 152"/>
                <a:gd name="T13" fmla="*/ 34 h 34"/>
                <a:gd name="T14" fmla="*/ 16 w 152"/>
                <a:gd name="T15" fmla="*/ 34 h 34"/>
                <a:gd name="T16" fmla="*/ 16 w 152"/>
                <a:gd name="T17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34">
                  <a:moveTo>
                    <a:pt x="16" y="16"/>
                  </a:moveTo>
                  <a:lnTo>
                    <a:pt x="134" y="16"/>
                  </a:lnTo>
                  <a:lnTo>
                    <a:pt x="134" y="34"/>
                  </a:lnTo>
                  <a:lnTo>
                    <a:pt x="152" y="34"/>
                  </a:lnTo>
                  <a:lnTo>
                    <a:pt x="152" y="0"/>
                  </a:lnTo>
                  <a:lnTo>
                    <a:pt x="0" y="0"/>
                  </a:lnTo>
                  <a:lnTo>
                    <a:pt x="0" y="34"/>
                  </a:lnTo>
                  <a:lnTo>
                    <a:pt x="16" y="34"/>
                  </a:lnTo>
                  <a:lnTo>
                    <a:pt x="16" y="16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8"/>
            <p:cNvSpPr>
              <a:spLocks/>
            </p:cNvSpPr>
            <p:nvPr/>
          </p:nvSpPr>
          <p:spPr bwMode="auto">
            <a:xfrm>
              <a:off x="3762" y="2266"/>
              <a:ext cx="152" cy="34"/>
            </a:xfrm>
            <a:custGeom>
              <a:avLst/>
              <a:gdLst>
                <a:gd name="T0" fmla="*/ 0 w 152"/>
                <a:gd name="T1" fmla="*/ 34 h 34"/>
                <a:gd name="T2" fmla="*/ 16 w 152"/>
                <a:gd name="T3" fmla="*/ 34 h 34"/>
                <a:gd name="T4" fmla="*/ 16 w 152"/>
                <a:gd name="T5" fmla="*/ 16 h 34"/>
                <a:gd name="T6" fmla="*/ 134 w 152"/>
                <a:gd name="T7" fmla="*/ 16 h 34"/>
                <a:gd name="T8" fmla="*/ 134 w 152"/>
                <a:gd name="T9" fmla="*/ 34 h 34"/>
                <a:gd name="T10" fmla="*/ 152 w 152"/>
                <a:gd name="T11" fmla="*/ 34 h 34"/>
                <a:gd name="T12" fmla="*/ 152 w 152"/>
                <a:gd name="T13" fmla="*/ 0 h 34"/>
                <a:gd name="T14" fmla="*/ 0 w 152"/>
                <a:gd name="T15" fmla="*/ 0 h 34"/>
                <a:gd name="T16" fmla="*/ 0 w 152"/>
                <a:gd name="T1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34">
                  <a:moveTo>
                    <a:pt x="0" y="34"/>
                  </a:moveTo>
                  <a:lnTo>
                    <a:pt x="16" y="34"/>
                  </a:lnTo>
                  <a:lnTo>
                    <a:pt x="16" y="16"/>
                  </a:lnTo>
                  <a:lnTo>
                    <a:pt x="134" y="16"/>
                  </a:lnTo>
                  <a:lnTo>
                    <a:pt x="134" y="34"/>
                  </a:lnTo>
                  <a:lnTo>
                    <a:pt x="152" y="34"/>
                  </a:lnTo>
                  <a:lnTo>
                    <a:pt x="152" y="0"/>
                  </a:lnTo>
                  <a:lnTo>
                    <a:pt x="0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9"/>
            <p:cNvSpPr>
              <a:spLocks noEditPoints="1"/>
            </p:cNvSpPr>
            <p:nvPr/>
          </p:nvSpPr>
          <p:spPr bwMode="auto">
            <a:xfrm>
              <a:off x="4563" y="2236"/>
              <a:ext cx="441" cy="120"/>
            </a:xfrm>
            <a:custGeom>
              <a:avLst/>
              <a:gdLst>
                <a:gd name="T0" fmla="*/ 177 w 441"/>
                <a:gd name="T1" fmla="*/ 0 h 120"/>
                <a:gd name="T2" fmla="*/ 0 w 441"/>
                <a:gd name="T3" fmla="*/ 0 h 120"/>
                <a:gd name="T4" fmla="*/ 0 w 441"/>
                <a:gd name="T5" fmla="*/ 120 h 120"/>
                <a:gd name="T6" fmla="*/ 177 w 441"/>
                <a:gd name="T7" fmla="*/ 120 h 120"/>
                <a:gd name="T8" fmla="*/ 405 w 441"/>
                <a:gd name="T9" fmla="*/ 120 h 120"/>
                <a:gd name="T10" fmla="*/ 441 w 441"/>
                <a:gd name="T11" fmla="*/ 120 h 120"/>
                <a:gd name="T12" fmla="*/ 441 w 441"/>
                <a:gd name="T13" fmla="*/ 0 h 120"/>
                <a:gd name="T14" fmla="*/ 405 w 441"/>
                <a:gd name="T15" fmla="*/ 0 h 120"/>
                <a:gd name="T16" fmla="*/ 177 w 441"/>
                <a:gd name="T17" fmla="*/ 0 h 120"/>
                <a:gd name="T18" fmla="*/ 185 w 441"/>
                <a:gd name="T19" fmla="*/ 16 h 120"/>
                <a:gd name="T20" fmla="*/ 397 w 441"/>
                <a:gd name="T21" fmla="*/ 16 h 120"/>
                <a:gd name="T22" fmla="*/ 397 w 441"/>
                <a:gd name="T23" fmla="*/ 104 h 120"/>
                <a:gd name="T24" fmla="*/ 185 w 441"/>
                <a:gd name="T25" fmla="*/ 104 h 120"/>
                <a:gd name="T26" fmla="*/ 185 w 441"/>
                <a:gd name="T27" fmla="*/ 16 h 120"/>
                <a:gd name="T28" fmla="*/ 16 w 441"/>
                <a:gd name="T29" fmla="*/ 16 h 120"/>
                <a:gd name="T30" fmla="*/ 169 w 441"/>
                <a:gd name="T31" fmla="*/ 16 h 120"/>
                <a:gd name="T32" fmla="*/ 169 w 441"/>
                <a:gd name="T33" fmla="*/ 104 h 120"/>
                <a:gd name="T34" fmla="*/ 16 w 441"/>
                <a:gd name="T35" fmla="*/ 104 h 120"/>
                <a:gd name="T36" fmla="*/ 16 w 441"/>
                <a:gd name="T37" fmla="*/ 1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41" h="120">
                  <a:moveTo>
                    <a:pt x="177" y="0"/>
                  </a:moveTo>
                  <a:lnTo>
                    <a:pt x="0" y="0"/>
                  </a:lnTo>
                  <a:lnTo>
                    <a:pt x="0" y="120"/>
                  </a:lnTo>
                  <a:lnTo>
                    <a:pt x="177" y="120"/>
                  </a:lnTo>
                  <a:lnTo>
                    <a:pt x="405" y="120"/>
                  </a:lnTo>
                  <a:lnTo>
                    <a:pt x="441" y="120"/>
                  </a:lnTo>
                  <a:lnTo>
                    <a:pt x="441" y="0"/>
                  </a:lnTo>
                  <a:lnTo>
                    <a:pt x="405" y="0"/>
                  </a:lnTo>
                  <a:lnTo>
                    <a:pt x="177" y="0"/>
                  </a:lnTo>
                  <a:close/>
                  <a:moveTo>
                    <a:pt x="185" y="16"/>
                  </a:moveTo>
                  <a:lnTo>
                    <a:pt x="397" y="16"/>
                  </a:lnTo>
                  <a:lnTo>
                    <a:pt x="397" y="104"/>
                  </a:lnTo>
                  <a:lnTo>
                    <a:pt x="185" y="104"/>
                  </a:lnTo>
                  <a:lnTo>
                    <a:pt x="185" y="16"/>
                  </a:lnTo>
                  <a:close/>
                  <a:moveTo>
                    <a:pt x="16" y="16"/>
                  </a:moveTo>
                  <a:lnTo>
                    <a:pt x="169" y="16"/>
                  </a:lnTo>
                  <a:lnTo>
                    <a:pt x="169" y="104"/>
                  </a:lnTo>
                  <a:lnTo>
                    <a:pt x="16" y="104"/>
                  </a:lnTo>
                  <a:lnTo>
                    <a:pt x="16" y="16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0"/>
            <p:cNvSpPr>
              <a:spLocks/>
            </p:cNvSpPr>
            <p:nvPr/>
          </p:nvSpPr>
          <p:spPr bwMode="auto">
            <a:xfrm>
              <a:off x="4956" y="2012"/>
              <a:ext cx="72" cy="206"/>
            </a:xfrm>
            <a:custGeom>
              <a:avLst/>
              <a:gdLst>
                <a:gd name="T0" fmla="*/ 21 w 36"/>
                <a:gd name="T1" fmla="*/ 97 h 103"/>
                <a:gd name="T2" fmla="*/ 22 w 36"/>
                <a:gd name="T3" fmla="*/ 56 h 103"/>
                <a:gd name="T4" fmla="*/ 21 w 36"/>
                <a:gd name="T5" fmla="*/ 0 h 103"/>
                <a:gd name="T6" fmla="*/ 15 w 36"/>
                <a:gd name="T7" fmla="*/ 4 h 103"/>
                <a:gd name="T8" fmla="*/ 14 w 36"/>
                <a:gd name="T9" fmla="*/ 53 h 103"/>
                <a:gd name="T10" fmla="*/ 15 w 36"/>
                <a:gd name="T11" fmla="*/ 103 h 103"/>
                <a:gd name="T12" fmla="*/ 21 w 36"/>
                <a:gd name="T13" fmla="*/ 9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03">
                  <a:moveTo>
                    <a:pt x="21" y="97"/>
                  </a:moveTo>
                  <a:cubicBezTo>
                    <a:pt x="20" y="97"/>
                    <a:pt x="9" y="85"/>
                    <a:pt x="22" y="56"/>
                  </a:cubicBezTo>
                  <a:cubicBezTo>
                    <a:pt x="36" y="23"/>
                    <a:pt x="22" y="1"/>
                    <a:pt x="21" y="0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5"/>
                    <a:pt x="27" y="23"/>
                    <a:pt x="14" y="53"/>
                  </a:cubicBezTo>
                  <a:cubicBezTo>
                    <a:pt x="0" y="87"/>
                    <a:pt x="15" y="102"/>
                    <a:pt x="15" y="103"/>
                  </a:cubicBezTo>
                  <a:lnTo>
                    <a:pt x="21" y="97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1"/>
            <p:cNvSpPr>
              <a:spLocks/>
            </p:cNvSpPr>
            <p:nvPr/>
          </p:nvSpPr>
          <p:spPr bwMode="auto">
            <a:xfrm>
              <a:off x="4900" y="2012"/>
              <a:ext cx="72" cy="206"/>
            </a:xfrm>
            <a:custGeom>
              <a:avLst/>
              <a:gdLst>
                <a:gd name="T0" fmla="*/ 21 w 36"/>
                <a:gd name="T1" fmla="*/ 97 h 103"/>
                <a:gd name="T2" fmla="*/ 22 w 36"/>
                <a:gd name="T3" fmla="*/ 56 h 103"/>
                <a:gd name="T4" fmla="*/ 21 w 36"/>
                <a:gd name="T5" fmla="*/ 0 h 103"/>
                <a:gd name="T6" fmla="*/ 15 w 36"/>
                <a:gd name="T7" fmla="*/ 4 h 103"/>
                <a:gd name="T8" fmla="*/ 14 w 36"/>
                <a:gd name="T9" fmla="*/ 53 h 103"/>
                <a:gd name="T10" fmla="*/ 15 w 36"/>
                <a:gd name="T11" fmla="*/ 103 h 103"/>
                <a:gd name="T12" fmla="*/ 21 w 36"/>
                <a:gd name="T13" fmla="*/ 9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03">
                  <a:moveTo>
                    <a:pt x="21" y="97"/>
                  </a:moveTo>
                  <a:cubicBezTo>
                    <a:pt x="20" y="97"/>
                    <a:pt x="9" y="85"/>
                    <a:pt x="22" y="56"/>
                  </a:cubicBezTo>
                  <a:cubicBezTo>
                    <a:pt x="36" y="23"/>
                    <a:pt x="22" y="1"/>
                    <a:pt x="21" y="0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5"/>
                    <a:pt x="27" y="23"/>
                    <a:pt x="14" y="53"/>
                  </a:cubicBezTo>
                  <a:cubicBezTo>
                    <a:pt x="0" y="87"/>
                    <a:pt x="15" y="102"/>
                    <a:pt x="15" y="103"/>
                  </a:cubicBezTo>
                  <a:lnTo>
                    <a:pt x="21" y="97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2"/>
            <p:cNvSpPr>
              <a:spLocks noEditPoints="1"/>
            </p:cNvSpPr>
            <p:nvPr/>
          </p:nvSpPr>
          <p:spPr bwMode="auto">
            <a:xfrm>
              <a:off x="5563" y="1945"/>
              <a:ext cx="389" cy="458"/>
            </a:xfrm>
            <a:custGeom>
              <a:avLst/>
              <a:gdLst>
                <a:gd name="T0" fmla="*/ 186 w 194"/>
                <a:gd name="T1" fmla="*/ 80 h 228"/>
                <a:gd name="T2" fmla="*/ 97 w 194"/>
                <a:gd name="T3" fmla="*/ 0 h 228"/>
                <a:gd name="T4" fmla="*/ 9 w 194"/>
                <a:gd name="T5" fmla="*/ 80 h 228"/>
                <a:gd name="T6" fmla="*/ 0 w 194"/>
                <a:gd name="T7" fmla="*/ 228 h 228"/>
                <a:gd name="T8" fmla="*/ 194 w 194"/>
                <a:gd name="T9" fmla="*/ 228 h 228"/>
                <a:gd name="T10" fmla="*/ 186 w 194"/>
                <a:gd name="T11" fmla="*/ 80 h 228"/>
                <a:gd name="T12" fmla="*/ 146 w 194"/>
                <a:gd name="T13" fmla="*/ 220 h 228"/>
                <a:gd name="T14" fmla="*/ 146 w 194"/>
                <a:gd name="T15" fmla="*/ 183 h 228"/>
                <a:gd name="T16" fmla="*/ 138 w 194"/>
                <a:gd name="T17" fmla="*/ 183 h 228"/>
                <a:gd name="T18" fmla="*/ 138 w 194"/>
                <a:gd name="T19" fmla="*/ 220 h 228"/>
                <a:gd name="T20" fmla="*/ 101 w 194"/>
                <a:gd name="T21" fmla="*/ 220 h 228"/>
                <a:gd name="T22" fmla="*/ 101 w 194"/>
                <a:gd name="T23" fmla="*/ 159 h 228"/>
                <a:gd name="T24" fmla="*/ 93 w 194"/>
                <a:gd name="T25" fmla="*/ 159 h 228"/>
                <a:gd name="T26" fmla="*/ 93 w 194"/>
                <a:gd name="T27" fmla="*/ 220 h 228"/>
                <a:gd name="T28" fmla="*/ 54 w 194"/>
                <a:gd name="T29" fmla="*/ 220 h 228"/>
                <a:gd name="T30" fmla="*/ 54 w 194"/>
                <a:gd name="T31" fmla="*/ 183 h 228"/>
                <a:gd name="T32" fmla="*/ 46 w 194"/>
                <a:gd name="T33" fmla="*/ 183 h 228"/>
                <a:gd name="T34" fmla="*/ 46 w 194"/>
                <a:gd name="T35" fmla="*/ 220 h 228"/>
                <a:gd name="T36" fmla="*/ 9 w 194"/>
                <a:gd name="T37" fmla="*/ 220 h 228"/>
                <a:gd name="T38" fmla="*/ 17 w 194"/>
                <a:gd name="T39" fmla="*/ 80 h 228"/>
                <a:gd name="T40" fmla="*/ 97 w 194"/>
                <a:gd name="T41" fmla="*/ 8 h 228"/>
                <a:gd name="T42" fmla="*/ 178 w 194"/>
                <a:gd name="T43" fmla="*/ 80 h 228"/>
                <a:gd name="T44" fmla="*/ 186 w 194"/>
                <a:gd name="T45" fmla="*/ 220 h 228"/>
                <a:gd name="T46" fmla="*/ 146 w 194"/>
                <a:gd name="T47" fmla="*/ 22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4" h="228">
                  <a:moveTo>
                    <a:pt x="186" y="80"/>
                  </a:moveTo>
                  <a:cubicBezTo>
                    <a:pt x="186" y="34"/>
                    <a:pt x="139" y="0"/>
                    <a:pt x="97" y="0"/>
                  </a:cubicBezTo>
                  <a:cubicBezTo>
                    <a:pt x="55" y="0"/>
                    <a:pt x="9" y="34"/>
                    <a:pt x="9" y="80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194" y="228"/>
                    <a:pt x="194" y="228"/>
                    <a:pt x="194" y="228"/>
                  </a:cubicBezTo>
                  <a:lnTo>
                    <a:pt x="186" y="80"/>
                  </a:lnTo>
                  <a:close/>
                  <a:moveTo>
                    <a:pt x="146" y="220"/>
                  </a:moveTo>
                  <a:cubicBezTo>
                    <a:pt x="146" y="183"/>
                    <a:pt x="146" y="183"/>
                    <a:pt x="146" y="183"/>
                  </a:cubicBezTo>
                  <a:cubicBezTo>
                    <a:pt x="138" y="183"/>
                    <a:pt x="138" y="183"/>
                    <a:pt x="138" y="183"/>
                  </a:cubicBezTo>
                  <a:cubicBezTo>
                    <a:pt x="138" y="220"/>
                    <a:pt x="138" y="220"/>
                    <a:pt x="138" y="220"/>
                  </a:cubicBezTo>
                  <a:cubicBezTo>
                    <a:pt x="101" y="220"/>
                    <a:pt x="101" y="220"/>
                    <a:pt x="101" y="220"/>
                  </a:cubicBezTo>
                  <a:cubicBezTo>
                    <a:pt x="101" y="159"/>
                    <a:pt x="101" y="159"/>
                    <a:pt x="101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220"/>
                    <a:pt x="93" y="220"/>
                    <a:pt x="93" y="220"/>
                  </a:cubicBezTo>
                  <a:cubicBezTo>
                    <a:pt x="54" y="220"/>
                    <a:pt x="54" y="220"/>
                    <a:pt x="54" y="220"/>
                  </a:cubicBezTo>
                  <a:cubicBezTo>
                    <a:pt x="54" y="183"/>
                    <a:pt x="54" y="183"/>
                    <a:pt x="54" y="183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220"/>
                    <a:pt x="46" y="220"/>
                    <a:pt x="46" y="220"/>
                  </a:cubicBezTo>
                  <a:cubicBezTo>
                    <a:pt x="9" y="220"/>
                    <a:pt x="9" y="220"/>
                    <a:pt x="9" y="220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7" y="39"/>
                    <a:pt x="59" y="8"/>
                    <a:pt x="97" y="8"/>
                  </a:cubicBezTo>
                  <a:cubicBezTo>
                    <a:pt x="135" y="8"/>
                    <a:pt x="178" y="39"/>
                    <a:pt x="178" y="80"/>
                  </a:cubicBezTo>
                  <a:cubicBezTo>
                    <a:pt x="186" y="220"/>
                    <a:pt x="186" y="220"/>
                    <a:pt x="186" y="220"/>
                  </a:cubicBezTo>
                  <a:lnTo>
                    <a:pt x="146" y="22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3"/>
            <p:cNvSpPr>
              <a:spLocks noEditPoints="1"/>
            </p:cNvSpPr>
            <p:nvPr/>
          </p:nvSpPr>
          <p:spPr bwMode="auto">
            <a:xfrm>
              <a:off x="5776" y="2078"/>
              <a:ext cx="64" cy="64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4 h 32"/>
                <a:gd name="T12" fmla="*/ 8 w 32"/>
                <a:gd name="T13" fmla="*/ 16 h 32"/>
                <a:gd name="T14" fmla="*/ 16 w 32"/>
                <a:gd name="T15" fmla="*/ 8 h 32"/>
                <a:gd name="T16" fmla="*/ 24 w 32"/>
                <a:gd name="T17" fmla="*/ 16 h 32"/>
                <a:gd name="T18" fmla="*/ 16 w 32"/>
                <a:gd name="T19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4"/>
                  </a:moveTo>
                  <a:cubicBezTo>
                    <a:pt x="12" y="24"/>
                    <a:pt x="8" y="21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21" y="8"/>
                    <a:pt x="24" y="12"/>
                    <a:pt x="24" y="16"/>
                  </a:cubicBezTo>
                  <a:cubicBezTo>
                    <a:pt x="24" y="21"/>
                    <a:pt x="21" y="24"/>
                    <a:pt x="16" y="2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4"/>
            <p:cNvSpPr>
              <a:spLocks noEditPoints="1"/>
            </p:cNvSpPr>
            <p:nvPr/>
          </p:nvSpPr>
          <p:spPr bwMode="auto">
            <a:xfrm>
              <a:off x="5679" y="2078"/>
              <a:ext cx="65" cy="64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4 h 32"/>
                <a:gd name="T12" fmla="*/ 8 w 32"/>
                <a:gd name="T13" fmla="*/ 16 h 32"/>
                <a:gd name="T14" fmla="*/ 16 w 32"/>
                <a:gd name="T15" fmla="*/ 8 h 32"/>
                <a:gd name="T16" fmla="*/ 24 w 32"/>
                <a:gd name="T17" fmla="*/ 16 h 32"/>
                <a:gd name="T18" fmla="*/ 16 w 32"/>
                <a:gd name="T19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4"/>
                  </a:moveTo>
                  <a:cubicBezTo>
                    <a:pt x="12" y="24"/>
                    <a:pt x="8" y="21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21" y="8"/>
                    <a:pt x="24" y="12"/>
                    <a:pt x="24" y="16"/>
                  </a:cubicBezTo>
                  <a:cubicBezTo>
                    <a:pt x="24" y="21"/>
                    <a:pt x="21" y="24"/>
                    <a:pt x="16" y="2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5"/>
            <p:cNvSpPr>
              <a:spLocks noEditPoints="1"/>
            </p:cNvSpPr>
            <p:nvPr/>
          </p:nvSpPr>
          <p:spPr bwMode="auto">
            <a:xfrm>
              <a:off x="6497" y="2030"/>
              <a:ext cx="457" cy="288"/>
            </a:xfrm>
            <a:custGeom>
              <a:avLst/>
              <a:gdLst>
                <a:gd name="T0" fmla="*/ 0 w 457"/>
                <a:gd name="T1" fmla="*/ 0 h 288"/>
                <a:gd name="T2" fmla="*/ 0 w 457"/>
                <a:gd name="T3" fmla="*/ 288 h 288"/>
                <a:gd name="T4" fmla="*/ 457 w 457"/>
                <a:gd name="T5" fmla="*/ 288 h 288"/>
                <a:gd name="T6" fmla="*/ 457 w 457"/>
                <a:gd name="T7" fmla="*/ 0 h 288"/>
                <a:gd name="T8" fmla="*/ 0 w 457"/>
                <a:gd name="T9" fmla="*/ 0 h 288"/>
                <a:gd name="T10" fmla="*/ 441 w 457"/>
                <a:gd name="T11" fmla="*/ 272 h 288"/>
                <a:gd name="T12" fmla="*/ 16 w 457"/>
                <a:gd name="T13" fmla="*/ 272 h 288"/>
                <a:gd name="T14" fmla="*/ 16 w 457"/>
                <a:gd name="T15" fmla="*/ 16 h 288"/>
                <a:gd name="T16" fmla="*/ 441 w 457"/>
                <a:gd name="T17" fmla="*/ 16 h 288"/>
                <a:gd name="T18" fmla="*/ 441 w 457"/>
                <a:gd name="T19" fmla="*/ 2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7" h="288">
                  <a:moveTo>
                    <a:pt x="0" y="0"/>
                  </a:moveTo>
                  <a:lnTo>
                    <a:pt x="0" y="288"/>
                  </a:lnTo>
                  <a:lnTo>
                    <a:pt x="457" y="288"/>
                  </a:lnTo>
                  <a:lnTo>
                    <a:pt x="457" y="0"/>
                  </a:lnTo>
                  <a:lnTo>
                    <a:pt x="0" y="0"/>
                  </a:lnTo>
                  <a:close/>
                  <a:moveTo>
                    <a:pt x="441" y="272"/>
                  </a:moveTo>
                  <a:lnTo>
                    <a:pt x="16" y="272"/>
                  </a:lnTo>
                  <a:lnTo>
                    <a:pt x="16" y="16"/>
                  </a:lnTo>
                  <a:lnTo>
                    <a:pt x="441" y="16"/>
                  </a:lnTo>
                  <a:lnTo>
                    <a:pt x="441" y="272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Rectangle 66"/>
            <p:cNvSpPr>
              <a:spLocks noChangeArrowheads="1"/>
            </p:cNvSpPr>
            <p:nvPr/>
          </p:nvSpPr>
          <p:spPr bwMode="auto">
            <a:xfrm>
              <a:off x="6541" y="2072"/>
              <a:ext cx="16" cy="202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Rectangle 67"/>
            <p:cNvSpPr>
              <a:spLocks noChangeArrowheads="1"/>
            </p:cNvSpPr>
            <p:nvPr/>
          </p:nvSpPr>
          <p:spPr bwMode="auto">
            <a:xfrm>
              <a:off x="6581" y="2072"/>
              <a:ext cx="16" cy="202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Rectangle 68"/>
            <p:cNvSpPr>
              <a:spLocks noChangeArrowheads="1"/>
            </p:cNvSpPr>
            <p:nvPr/>
          </p:nvSpPr>
          <p:spPr bwMode="auto">
            <a:xfrm>
              <a:off x="6621" y="2072"/>
              <a:ext cx="16" cy="202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Rectangle 69"/>
            <p:cNvSpPr>
              <a:spLocks noChangeArrowheads="1"/>
            </p:cNvSpPr>
            <p:nvPr/>
          </p:nvSpPr>
          <p:spPr bwMode="auto">
            <a:xfrm>
              <a:off x="6814" y="2072"/>
              <a:ext cx="16" cy="202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Rectangle 70"/>
            <p:cNvSpPr>
              <a:spLocks noChangeArrowheads="1"/>
            </p:cNvSpPr>
            <p:nvPr/>
          </p:nvSpPr>
          <p:spPr bwMode="auto">
            <a:xfrm>
              <a:off x="6854" y="2072"/>
              <a:ext cx="16" cy="202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Rectangle 71"/>
            <p:cNvSpPr>
              <a:spLocks noChangeArrowheads="1"/>
            </p:cNvSpPr>
            <p:nvPr/>
          </p:nvSpPr>
          <p:spPr bwMode="auto">
            <a:xfrm>
              <a:off x="6894" y="2072"/>
              <a:ext cx="16" cy="202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Oval 72"/>
            <p:cNvSpPr>
              <a:spLocks noChangeArrowheads="1"/>
            </p:cNvSpPr>
            <p:nvPr/>
          </p:nvSpPr>
          <p:spPr bwMode="auto">
            <a:xfrm>
              <a:off x="6703" y="2082"/>
              <a:ext cx="48" cy="48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Oval 73"/>
            <p:cNvSpPr>
              <a:spLocks noChangeArrowheads="1"/>
            </p:cNvSpPr>
            <p:nvPr/>
          </p:nvSpPr>
          <p:spPr bwMode="auto">
            <a:xfrm>
              <a:off x="6711" y="2176"/>
              <a:ext cx="32" cy="32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Oval 74"/>
            <p:cNvSpPr>
              <a:spLocks noChangeArrowheads="1"/>
            </p:cNvSpPr>
            <p:nvPr/>
          </p:nvSpPr>
          <p:spPr bwMode="auto">
            <a:xfrm>
              <a:off x="6711" y="2232"/>
              <a:ext cx="32" cy="32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5"/>
            <p:cNvSpPr>
              <a:spLocks noEditPoints="1"/>
            </p:cNvSpPr>
            <p:nvPr/>
          </p:nvSpPr>
          <p:spPr bwMode="auto">
            <a:xfrm>
              <a:off x="726" y="2930"/>
              <a:ext cx="451" cy="232"/>
            </a:xfrm>
            <a:custGeom>
              <a:avLst/>
              <a:gdLst>
                <a:gd name="T0" fmla="*/ 224 w 225"/>
                <a:gd name="T1" fmla="*/ 110 h 116"/>
                <a:gd name="T2" fmla="*/ 176 w 225"/>
                <a:gd name="T3" fmla="*/ 2 h 116"/>
                <a:gd name="T4" fmla="*/ 173 w 225"/>
                <a:gd name="T5" fmla="*/ 0 h 116"/>
                <a:gd name="T6" fmla="*/ 52 w 225"/>
                <a:gd name="T7" fmla="*/ 0 h 116"/>
                <a:gd name="T8" fmla="*/ 48 w 225"/>
                <a:gd name="T9" fmla="*/ 2 h 116"/>
                <a:gd name="T10" fmla="*/ 0 w 225"/>
                <a:gd name="T11" fmla="*/ 110 h 116"/>
                <a:gd name="T12" fmla="*/ 1 w 225"/>
                <a:gd name="T13" fmla="*/ 114 h 116"/>
                <a:gd name="T14" fmla="*/ 4 w 225"/>
                <a:gd name="T15" fmla="*/ 116 h 116"/>
                <a:gd name="T16" fmla="*/ 221 w 225"/>
                <a:gd name="T17" fmla="*/ 116 h 116"/>
                <a:gd name="T18" fmla="*/ 224 w 225"/>
                <a:gd name="T19" fmla="*/ 114 h 116"/>
                <a:gd name="T20" fmla="*/ 224 w 225"/>
                <a:gd name="T21" fmla="*/ 110 h 116"/>
                <a:gd name="T22" fmla="*/ 10 w 225"/>
                <a:gd name="T23" fmla="*/ 108 h 116"/>
                <a:gd name="T24" fmla="*/ 55 w 225"/>
                <a:gd name="T25" fmla="*/ 8 h 116"/>
                <a:gd name="T26" fmla="*/ 170 w 225"/>
                <a:gd name="T27" fmla="*/ 8 h 116"/>
                <a:gd name="T28" fmla="*/ 214 w 225"/>
                <a:gd name="T29" fmla="*/ 108 h 116"/>
                <a:gd name="T30" fmla="*/ 10 w 225"/>
                <a:gd name="T31" fmla="*/ 10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5" h="116">
                  <a:moveTo>
                    <a:pt x="224" y="110"/>
                  </a:moveTo>
                  <a:cubicBezTo>
                    <a:pt x="176" y="2"/>
                    <a:pt x="176" y="2"/>
                    <a:pt x="176" y="2"/>
                  </a:cubicBezTo>
                  <a:cubicBezTo>
                    <a:pt x="176" y="1"/>
                    <a:pt x="174" y="0"/>
                    <a:pt x="17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0" y="0"/>
                    <a:pt x="49" y="1"/>
                    <a:pt x="48" y="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1"/>
                    <a:pt x="0" y="113"/>
                    <a:pt x="1" y="114"/>
                  </a:cubicBezTo>
                  <a:cubicBezTo>
                    <a:pt x="1" y="115"/>
                    <a:pt x="3" y="116"/>
                    <a:pt x="4" y="116"/>
                  </a:cubicBezTo>
                  <a:cubicBezTo>
                    <a:pt x="221" y="116"/>
                    <a:pt x="221" y="116"/>
                    <a:pt x="221" y="116"/>
                  </a:cubicBezTo>
                  <a:cubicBezTo>
                    <a:pt x="222" y="116"/>
                    <a:pt x="223" y="115"/>
                    <a:pt x="224" y="114"/>
                  </a:cubicBezTo>
                  <a:cubicBezTo>
                    <a:pt x="225" y="113"/>
                    <a:pt x="225" y="111"/>
                    <a:pt x="224" y="110"/>
                  </a:cubicBezTo>
                  <a:close/>
                  <a:moveTo>
                    <a:pt x="10" y="108"/>
                  </a:moveTo>
                  <a:cubicBezTo>
                    <a:pt x="55" y="8"/>
                    <a:pt x="55" y="8"/>
                    <a:pt x="55" y="8"/>
                  </a:cubicBezTo>
                  <a:cubicBezTo>
                    <a:pt x="170" y="8"/>
                    <a:pt x="170" y="8"/>
                    <a:pt x="170" y="8"/>
                  </a:cubicBezTo>
                  <a:cubicBezTo>
                    <a:pt x="214" y="108"/>
                    <a:pt x="214" y="108"/>
                    <a:pt x="214" y="108"/>
                  </a:cubicBezTo>
                  <a:lnTo>
                    <a:pt x="10" y="108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Rectangle 76"/>
            <p:cNvSpPr>
              <a:spLocks noChangeArrowheads="1"/>
            </p:cNvSpPr>
            <p:nvPr/>
          </p:nvSpPr>
          <p:spPr bwMode="auto">
            <a:xfrm>
              <a:off x="730" y="3204"/>
              <a:ext cx="441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Rectangle 77"/>
            <p:cNvSpPr>
              <a:spLocks noChangeArrowheads="1"/>
            </p:cNvSpPr>
            <p:nvPr/>
          </p:nvSpPr>
          <p:spPr bwMode="auto">
            <a:xfrm>
              <a:off x="730" y="3261"/>
              <a:ext cx="441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Rectangle 78"/>
            <p:cNvSpPr>
              <a:spLocks noChangeArrowheads="1"/>
            </p:cNvSpPr>
            <p:nvPr/>
          </p:nvSpPr>
          <p:spPr bwMode="auto">
            <a:xfrm>
              <a:off x="730" y="3317"/>
              <a:ext cx="441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9"/>
            <p:cNvSpPr>
              <a:spLocks noEditPoints="1"/>
            </p:cNvSpPr>
            <p:nvPr/>
          </p:nvSpPr>
          <p:spPr bwMode="auto">
            <a:xfrm>
              <a:off x="1682" y="3076"/>
              <a:ext cx="116" cy="116"/>
            </a:xfrm>
            <a:custGeom>
              <a:avLst/>
              <a:gdLst>
                <a:gd name="T0" fmla="*/ 29 w 58"/>
                <a:gd name="T1" fmla="*/ 0 h 58"/>
                <a:gd name="T2" fmla="*/ 0 w 58"/>
                <a:gd name="T3" fmla="*/ 29 h 58"/>
                <a:gd name="T4" fmla="*/ 29 w 58"/>
                <a:gd name="T5" fmla="*/ 58 h 58"/>
                <a:gd name="T6" fmla="*/ 58 w 58"/>
                <a:gd name="T7" fmla="*/ 29 h 58"/>
                <a:gd name="T8" fmla="*/ 29 w 58"/>
                <a:gd name="T9" fmla="*/ 0 h 58"/>
                <a:gd name="T10" fmla="*/ 29 w 58"/>
                <a:gd name="T11" fmla="*/ 50 h 58"/>
                <a:gd name="T12" fmla="*/ 8 w 58"/>
                <a:gd name="T13" fmla="*/ 29 h 58"/>
                <a:gd name="T14" fmla="*/ 29 w 58"/>
                <a:gd name="T15" fmla="*/ 8 h 58"/>
                <a:gd name="T16" fmla="*/ 50 w 58"/>
                <a:gd name="T17" fmla="*/ 29 h 58"/>
                <a:gd name="T18" fmla="*/ 29 w 58"/>
                <a:gd name="T19" fmla="*/ 5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8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45" y="58"/>
                    <a:pt x="58" y="45"/>
                    <a:pt x="58" y="29"/>
                  </a:cubicBezTo>
                  <a:cubicBezTo>
                    <a:pt x="58" y="13"/>
                    <a:pt x="45" y="0"/>
                    <a:pt x="29" y="0"/>
                  </a:cubicBezTo>
                  <a:close/>
                  <a:moveTo>
                    <a:pt x="29" y="50"/>
                  </a:moveTo>
                  <a:cubicBezTo>
                    <a:pt x="18" y="50"/>
                    <a:pt x="8" y="41"/>
                    <a:pt x="8" y="29"/>
                  </a:cubicBezTo>
                  <a:cubicBezTo>
                    <a:pt x="8" y="18"/>
                    <a:pt x="18" y="8"/>
                    <a:pt x="29" y="8"/>
                  </a:cubicBezTo>
                  <a:cubicBezTo>
                    <a:pt x="41" y="8"/>
                    <a:pt x="50" y="18"/>
                    <a:pt x="50" y="29"/>
                  </a:cubicBezTo>
                  <a:cubicBezTo>
                    <a:pt x="50" y="41"/>
                    <a:pt x="41" y="50"/>
                    <a:pt x="29" y="5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80"/>
            <p:cNvSpPr>
              <a:spLocks noEditPoints="1"/>
            </p:cNvSpPr>
            <p:nvPr/>
          </p:nvSpPr>
          <p:spPr bwMode="auto">
            <a:xfrm>
              <a:off x="1854" y="3076"/>
              <a:ext cx="114" cy="116"/>
            </a:xfrm>
            <a:custGeom>
              <a:avLst/>
              <a:gdLst>
                <a:gd name="T0" fmla="*/ 28 w 57"/>
                <a:gd name="T1" fmla="*/ 0 h 58"/>
                <a:gd name="T2" fmla="*/ 0 w 57"/>
                <a:gd name="T3" fmla="*/ 29 h 58"/>
                <a:gd name="T4" fmla="*/ 28 w 57"/>
                <a:gd name="T5" fmla="*/ 58 h 58"/>
                <a:gd name="T6" fmla="*/ 57 w 57"/>
                <a:gd name="T7" fmla="*/ 29 h 58"/>
                <a:gd name="T8" fmla="*/ 28 w 57"/>
                <a:gd name="T9" fmla="*/ 0 h 58"/>
                <a:gd name="T10" fmla="*/ 28 w 57"/>
                <a:gd name="T11" fmla="*/ 50 h 58"/>
                <a:gd name="T12" fmla="*/ 8 w 57"/>
                <a:gd name="T13" fmla="*/ 29 h 58"/>
                <a:gd name="T14" fmla="*/ 28 w 57"/>
                <a:gd name="T15" fmla="*/ 8 h 58"/>
                <a:gd name="T16" fmla="*/ 49 w 57"/>
                <a:gd name="T17" fmla="*/ 29 h 58"/>
                <a:gd name="T18" fmla="*/ 28 w 57"/>
                <a:gd name="T19" fmla="*/ 5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58">
                  <a:moveTo>
                    <a:pt x="28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5"/>
                    <a:pt x="13" y="58"/>
                    <a:pt x="28" y="58"/>
                  </a:cubicBezTo>
                  <a:cubicBezTo>
                    <a:pt x="44" y="58"/>
                    <a:pt x="57" y="45"/>
                    <a:pt x="57" y="29"/>
                  </a:cubicBezTo>
                  <a:cubicBezTo>
                    <a:pt x="57" y="13"/>
                    <a:pt x="44" y="0"/>
                    <a:pt x="28" y="0"/>
                  </a:cubicBezTo>
                  <a:close/>
                  <a:moveTo>
                    <a:pt x="28" y="50"/>
                  </a:moveTo>
                  <a:cubicBezTo>
                    <a:pt x="17" y="50"/>
                    <a:pt x="8" y="40"/>
                    <a:pt x="8" y="29"/>
                  </a:cubicBezTo>
                  <a:cubicBezTo>
                    <a:pt x="8" y="18"/>
                    <a:pt x="17" y="8"/>
                    <a:pt x="28" y="8"/>
                  </a:cubicBezTo>
                  <a:cubicBezTo>
                    <a:pt x="40" y="8"/>
                    <a:pt x="49" y="18"/>
                    <a:pt x="49" y="29"/>
                  </a:cubicBezTo>
                  <a:cubicBezTo>
                    <a:pt x="49" y="40"/>
                    <a:pt x="40" y="50"/>
                    <a:pt x="28" y="5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81"/>
            <p:cNvSpPr>
              <a:spLocks noEditPoints="1"/>
            </p:cNvSpPr>
            <p:nvPr/>
          </p:nvSpPr>
          <p:spPr bwMode="auto">
            <a:xfrm>
              <a:off x="2024" y="3076"/>
              <a:ext cx="117" cy="116"/>
            </a:xfrm>
            <a:custGeom>
              <a:avLst/>
              <a:gdLst>
                <a:gd name="T0" fmla="*/ 29 w 58"/>
                <a:gd name="T1" fmla="*/ 0 h 58"/>
                <a:gd name="T2" fmla="*/ 0 w 58"/>
                <a:gd name="T3" fmla="*/ 29 h 58"/>
                <a:gd name="T4" fmla="*/ 29 w 58"/>
                <a:gd name="T5" fmla="*/ 58 h 58"/>
                <a:gd name="T6" fmla="*/ 58 w 58"/>
                <a:gd name="T7" fmla="*/ 29 h 58"/>
                <a:gd name="T8" fmla="*/ 29 w 58"/>
                <a:gd name="T9" fmla="*/ 0 h 58"/>
                <a:gd name="T10" fmla="*/ 29 w 58"/>
                <a:gd name="T11" fmla="*/ 50 h 58"/>
                <a:gd name="T12" fmla="*/ 8 w 58"/>
                <a:gd name="T13" fmla="*/ 29 h 58"/>
                <a:gd name="T14" fmla="*/ 29 w 58"/>
                <a:gd name="T15" fmla="*/ 8 h 58"/>
                <a:gd name="T16" fmla="*/ 50 w 58"/>
                <a:gd name="T17" fmla="*/ 29 h 58"/>
                <a:gd name="T18" fmla="*/ 29 w 58"/>
                <a:gd name="T19" fmla="*/ 5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8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45" y="58"/>
                    <a:pt x="58" y="45"/>
                    <a:pt x="58" y="29"/>
                  </a:cubicBezTo>
                  <a:cubicBezTo>
                    <a:pt x="58" y="13"/>
                    <a:pt x="45" y="0"/>
                    <a:pt x="29" y="0"/>
                  </a:cubicBezTo>
                  <a:close/>
                  <a:moveTo>
                    <a:pt x="29" y="50"/>
                  </a:moveTo>
                  <a:cubicBezTo>
                    <a:pt x="17" y="50"/>
                    <a:pt x="8" y="41"/>
                    <a:pt x="8" y="29"/>
                  </a:cubicBezTo>
                  <a:cubicBezTo>
                    <a:pt x="8" y="18"/>
                    <a:pt x="17" y="8"/>
                    <a:pt x="29" y="8"/>
                  </a:cubicBezTo>
                  <a:cubicBezTo>
                    <a:pt x="40" y="8"/>
                    <a:pt x="50" y="18"/>
                    <a:pt x="50" y="29"/>
                  </a:cubicBezTo>
                  <a:cubicBezTo>
                    <a:pt x="50" y="41"/>
                    <a:pt x="40" y="50"/>
                    <a:pt x="29" y="5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Oval 82"/>
            <p:cNvSpPr>
              <a:spLocks noChangeArrowheads="1"/>
            </p:cNvSpPr>
            <p:nvPr/>
          </p:nvSpPr>
          <p:spPr bwMode="auto">
            <a:xfrm>
              <a:off x="2638" y="3060"/>
              <a:ext cx="116" cy="114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Oval 83"/>
            <p:cNvSpPr>
              <a:spLocks noChangeArrowheads="1"/>
            </p:cNvSpPr>
            <p:nvPr/>
          </p:nvSpPr>
          <p:spPr bwMode="auto">
            <a:xfrm>
              <a:off x="2808" y="3058"/>
              <a:ext cx="116" cy="116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Oval 84"/>
            <p:cNvSpPr>
              <a:spLocks noChangeArrowheads="1"/>
            </p:cNvSpPr>
            <p:nvPr/>
          </p:nvSpPr>
          <p:spPr bwMode="auto">
            <a:xfrm>
              <a:off x="2980" y="3060"/>
              <a:ext cx="115" cy="114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5"/>
            <p:cNvSpPr>
              <a:spLocks noEditPoints="1"/>
            </p:cNvSpPr>
            <p:nvPr/>
          </p:nvSpPr>
          <p:spPr bwMode="auto">
            <a:xfrm>
              <a:off x="3605" y="2906"/>
              <a:ext cx="449" cy="425"/>
            </a:xfrm>
            <a:custGeom>
              <a:avLst/>
              <a:gdLst>
                <a:gd name="T0" fmla="*/ 179 w 224"/>
                <a:gd name="T1" fmla="*/ 80 h 212"/>
                <a:gd name="T2" fmla="*/ 180 w 224"/>
                <a:gd name="T3" fmla="*/ 68 h 212"/>
                <a:gd name="T4" fmla="*/ 112 w 224"/>
                <a:gd name="T5" fmla="*/ 0 h 212"/>
                <a:gd name="T6" fmla="*/ 44 w 224"/>
                <a:gd name="T7" fmla="*/ 68 h 212"/>
                <a:gd name="T8" fmla="*/ 45 w 224"/>
                <a:gd name="T9" fmla="*/ 80 h 212"/>
                <a:gd name="T10" fmla="*/ 0 w 224"/>
                <a:gd name="T11" fmla="*/ 144 h 212"/>
                <a:gd name="T12" fmla="*/ 68 w 224"/>
                <a:gd name="T13" fmla="*/ 212 h 212"/>
                <a:gd name="T14" fmla="*/ 112 w 224"/>
                <a:gd name="T15" fmla="*/ 195 h 212"/>
                <a:gd name="T16" fmla="*/ 156 w 224"/>
                <a:gd name="T17" fmla="*/ 212 h 212"/>
                <a:gd name="T18" fmla="*/ 224 w 224"/>
                <a:gd name="T19" fmla="*/ 144 h 212"/>
                <a:gd name="T20" fmla="*/ 179 w 224"/>
                <a:gd name="T21" fmla="*/ 80 h 212"/>
                <a:gd name="T22" fmla="*/ 52 w 224"/>
                <a:gd name="T23" fmla="*/ 68 h 212"/>
                <a:gd name="T24" fmla="*/ 112 w 224"/>
                <a:gd name="T25" fmla="*/ 8 h 212"/>
                <a:gd name="T26" fmla="*/ 172 w 224"/>
                <a:gd name="T27" fmla="*/ 68 h 212"/>
                <a:gd name="T28" fmla="*/ 171 w 224"/>
                <a:gd name="T29" fmla="*/ 78 h 212"/>
                <a:gd name="T30" fmla="*/ 156 w 224"/>
                <a:gd name="T31" fmla="*/ 76 h 212"/>
                <a:gd name="T32" fmla="*/ 112 w 224"/>
                <a:gd name="T33" fmla="*/ 92 h 212"/>
                <a:gd name="T34" fmla="*/ 68 w 224"/>
                <a:gd name="T35" fmla="*/ 76 h 212"/>
                <a:gd name="T36" fmla="*/ 53 w 224"/>
                <a:gd name="T37" fmla="*/ 78 h 212"/>
                <a:gd name="T38" fmla="*/ 52 w 224"/>
                <a:gd name="T39" fmla="*/ 68 h 212"/>
                <a:gd name="T40" fmla="*/ 128 w 224"/>
                <a:gd name="T41" fmla="*/ 144 h 212"/>
                <a:gd name="T42" fmla="*/ 112 w 224"/>
                <a:gd name="T43" fmla="*/ 184 h 212"/>
                <a:gd name="T44" fmla="*/ 96 w 224"/>
                <a:gd name="T45" fmla="*/ 144 h 212"/>
                <a:gd name="T46" fmla="*/ 97 w 224"/>
                <a:gd name="T47" fmla="*/ 134 h 212"/>
                <a:gd name="T48" fmla="*/ 112 w 224"/>
                <a:gd name="T49" fmla="*/ 136 h 212"/>
                <a:gd name="T50" fmla="*/ 127 w 224"/>
                <a:gd name="T51" fmla="*/ 134 h 212"/>
                <a:gd name="T52" fmla="*/ 128 w 224"/>
                <a:gd name="T53" fmla="*/ 144 h 212"/>
                <a:gd name="T54" fmla="*/ 112 w 224"/>
                <a:gd name="T55" fmla="*/ 128 h 212"/>
                <a:gd name="T56" fmla="*/ 99 w 224"/>
                <a:gd name="T57" fmla="*/ 126 h 212"/>
                <a:gd name="T58" fmla="*/ 112 w 224"/>
                <a:gd name="T59" fmla="*/ 103 h 212"/>
                <a:gd name="T60" fmla="*/ 125 w 224"/>
                <a:gd name="T61" fmla="*/ 126 h 212"/>
                <a:gd name="T62" fmla="*/ 112 w 224"/>
                <a:gd name="T63" fmla="*/ 128 h 212"/>
                <a:gd name="T64" fmla="*/ 91 w 224"/>
                <a:gd name="T65" fmla="*/ 124 h 212"/>
                <a:gd name="T66" fmla="*/ 55 w 224"/>
                <a:gd name="T67" fmla="*/ 85 h 212"/>
                <a:gd name="T68" fmla="*/ 68 w 224"/>
                <a:gd name="T69" fmla="*/ 84 h 212"/>
                <a:gd name="T70" fmla="*/ 106 w 224"/>
                <a:gd name="T71" fmla="*/ 98 h 212"/>
                <a:gd name="T72" fmla="*/ 91 w 224"/>
                <a:gd name="T73" fmla="*/ 124 h 212"/>
                <a:gd name="T74" fmla="*/ 118 w 224"/>
                <a:gd name="T75" fmla="*/ 98 h 212"/>
                <a:gd name="T76" fmla="*/ 156 w 224"/>
                <a:gd name="T77" fmla="*/ 84 h 212"/>
                <a:gd name="T78" fmla="*/ 169 w 224"/>
                <a:gd name="T79" fmla="*/ 85 h 212"/>
                <a:gd name="T80" fmla="*/ 133 w 224"/>
                <a:gd name="T81" fmla="*/ 124 h 212"/>
                <a:gd name="T82" fmla="*/ 118 w 224"/>
                <a:gd name="T83" fmla="*/ 98 h 212"/>
                <a:gd name="T84" fmla="*/ 8 w 224"/>
                <a:gd name="T85" fmla="*/ 144 h 212"/>
                <a:gd name="T86" fmla="*/ 47 w 224"/>
                <a:gd name="T87" fmla="*/ 88 h 212"/>
                <a:gd name="T88" fmla="*/ 89 w 224"/>
                <a:gd name="T89" fmla="*/ 132 h 212"/>
                <a:gd name="T90" fmla="*/ 88 w 224"/>
                <a:gd name="T91" fmla="*/ 144 h 212"/>
                <a:gd name="T92" fmla="*/ 106 w 224"/>
                <a:gd name="T93" fmla="*/ 190 h 212"/>
                <a:gd name="T94" fmla="*/ 68 w 224"/>
                <a:gd name="T95" fmla="*/ 204 h 212"/>
                <a:gd name="T96" fmla="*/ 8 w 224"/>
                <a:gd name="T97" fmla="*/ 144 h 212"/>
                <a:gd name="T98" fmla="*/ 156 w 224"/>
                <a:gd name="T99" fmla="*/ 204 h 212"/>
                <a:gd name="T100" fmla="*/ 118 w 224"/>
                <a:gd name="T101" fmla="*/ 190 h 212"/>
                <a:gd name="T102" fmla="*/ 136 w 224"/>
                <a:gd name="T103" fmla="*/ 144 h 212"/>
                <a:gd name="T104" fmla="*/ 135 w 224"/>
                <a:gd name="T105" fmla="*/ 132 h 212"/>
                <a:gd name="T106" fmla="*/ 177 w 224"/>
                <a:gd name="T107" fmla="*/ 88 h 212"/>
                <a:gd name="T108" fmla="*/ 216 w 224"/>
                <a:gd name="T109" fmla="*/ 144 h 212"/>
                <a:gd name="T110" fmla="*/ 156 w 224"/>
                <a:gd name="T111" fmla="*/ 20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24" h="212">
                  <a:moveTo>
                    <a:pt x="179" y="80"/>
                  </a:moveTo>
                  <a:cubicBezTo>
                    <a:pt x="179" y="76"/>
                    <a:pt x="180" y="72"/>
                    <a:pt x="180" y="68"/>
                  </a:cubicBezTo>
                  <a:cubicBezTo>
                    <a:pt x="180" y="30"/>
                    <a:pt x="149" y="0"/>
                    <a:pt x="112" y="0"/>
                  </a:cubicBezTo>
                  <a:cubicBezTo>
                    <a:pt x="74" y="0"/>
                    <a:pt x="44" y="30"/>
                    <a:pt x="44" y="68"/>
                  </a:cubicBezTo>
                  <a:cubicBezTo>
                    <a:pt x="44" y="72"/>
                    <a:pt x="44" y="76"/>
                    <a:pt x="45" y="80"/>
                  </a:cubicBezTo>
                  <a:cubicBezTo>
                    <a:pt x="19" y="89"/>
                    <a:pt x="0" y="114"/>
                    <a:pt x="0" y="144"/>
                  </a:cubicBezTo>
                  <a:cubicBezTo>
                    <a:pt x="0" y="181"/>
                    <a:pt x="30" y="212"/>
                    <a:pt x="68" y="212"/>
                  </a:cubicBezTo>
                  <a:cubicBezTo>
                    <a:pt x="85" y="212"/>
                    <a:pt x="100" y="206"/>
                    <a:pt x="112" y="195"/>
                  </a:cubicBezTo>
                  <a:cubicBezTo>
                    <a:pt x="124" y="206"/>
                    <a:pt x="139" y="212"/>
                    <a:pt x="156" y="212"/>
                  </a:cubicBezTo>
                  <a:cubicBezTo>
                    <a:pt x="193" y="212"/>
                    <a:pt x="224" y="181"/>
                    <a:pt x="224" y="144"/>
                  </a:cubicBezTo>
                  <a:cubicBezTo>
                    <a:pt x="224" y="114"/>
                    <a:pt x="205" y="89"/>
                    <a:pt x="179" y="80"/>
                  </a:cubicBezTo>
                  <a:close/>
                  <a:moveTo>
                    <a:pt x="52" y="68"/>
                  </a:moveTo>
                  <a:cubicBezTo>
                    <a:pt x="52" y="35"/>
                    <a:pt x="79" y="8"/>
                    <a:pt x="112" y="8"/>
                  </a:cubicBezTo>
                  <a:cubicBezTo>
                    <a:pt x="145" y="8"/>
                    <a:pt x="172" y="35"/>
                    <a:pt x="172" y="68"/>
                  </a:cubicBezTo>
                  <a:cubicBezTo>
                    <a:pt x="172" y="71"/>
                    <a:pt x="171" y="74"/>
                    <a:pt x="171" y="78"/>
                  </a:cubicBezTo>
                  <a:cubicBezTo>
                    <a:pt x="166" y="77"/>
                    <a:pt x="161" y="76"/>
                    <a:pt x="156" y="76"/>
                  </a:cubicBezTo>
                  <a:cubicBezTo>
                    <a:pt x="139" y="76"/>
                    <a:pt x="124" y="82"/>
                    <a:pt x="112" y="92"/>
                  </a:cubicBezTo>
                  <a:cubicBezTo>
                    <a:pt x="100" y="82"/>
                    <a:pt x="85" y="76"/>
                    <a:pt x="68" y="76"/>
                  </a:cubicBezTo>
                  <a:cubicBezTo>
                    <a:pt x="63" y="76"/>
                    <a:pt x="58" y="77"/>
                    <a:pt x="53" y="78"/>
                  </a:cubicBezTo>
                  <a:cubicBezTo>
                    <a:pt x="52" y="74"/>
                    <a:pt x="52" y="71"/>
                    <a:pt x="52" y="68"/>
                  </a:cubicBezTo>
                  <a:close/>
                  <a:moveTo>
                    <a:pt x="128" y="144"/>
                  </a:moveTo>
                  <a:cubicBezTo>
                    <a:pt x="128" y="159"/>
                    <a:pt x="122" y="174"/>
                    <a:pt x="112" y="184"/>
                  </a:cubicBezTo>
                  <a:cubicBezTo>
                    <a:pt x="102" y="174"/>
                    <a:pt x="96" y="159"/>
                    <a:pt x="96" y="144"/>
                  </a:cubicBezTo>
                  <a:cubicBezTo>
                    <a:pt x="96" y="140"/>
                    <a:pt x="96" y="137"/>
                    <a:pt x="97" y="134"/>
                  </a:cubicBezTo>
                  <a:cubicBezTo>
                    <a:pt x="102" y="135"/>
                    <a:pt x="107" y="136"/>
                    <a:pt x="112" y="136"/>
                  </a:cubicBezTo>
                  <a:cubicBezTo>
                    <a:pt x="117" y="136"/>
                    <a:pt x="122" y="135"/>
                    <a:pt x="127" y="134"/>
                  </a:cubicBezTo>
                  <a:cubicBezTo>
                    <a:pt x="127" y="137"/>
                    <a:pt x="128" y="140"/>
                    <a:pt x="128" y="144"/>
                  </a:cubicBezTo>
                  <a:close/>
                  <a:moveTo>
                    <a:pt x="112" y="128"/>
                  </a:moveTo>
                  <a:cubicBezTo>
                    <a:pt x="107" y="128"/>
                    <a:pt x="103" y="127"/>
                    <a:pt x="99" y="126"/>
                  </a:cubicBezTo>
                  <a:cubicBezTo>
                    <a:pt x="101" y="118"/>
                    <a:pt x="106" y="110"/>
                    <a:pt x="112" y="103"/>
                  </a:cubicBezTo>
                  <a:cubicBezTo>
                    <a:pt x="118" y="110"/>
                    <a:pt x="122" y="118"/>
                    <a:pt x="125" y="126"/>
                  </a:cubicBezTo>
                  <a:cubicBezTo>
                    <a:pt x="121" y="127"/>
                    <a:pt x="116" y="128"/>
                    <a:pt x="112" y="128"/>
                  </a:cubicBezTo>
                  <a:close/>
                  <a:moveTo>
                    <a:pt x="91" y="124"/>
                  </a:moveTo>
                  <a:cubicBezTo>
                    <a:pt x="74" y="117"/>
                    <a:pt x="60" y="103"/>
                    <a:pt x="55" y="85"/>
                  </a:cubicBezTo>
                  <a:cubicBezTo>
                    <a:pt x="59" y="84"/>
                    <a:pt x="63" y="84"/>
                    <a:pt x="68" y="84"/>
                  </a:cubicBezTo>
                  <a:cubicBezTo>
                    <a:pt x="82" y="84"/>
                    <a:pt x="96" y="89"/>
                    <a:pt x="106" y="98"/>
                  </a:cubicBezTo>
                  <a:cubicBezTo>
                    <a:pt x="99" y="105"/>
                    <a:pt x="94" y="114"/>
                    <a:pt x="91" y="124"/>
                  </a:cubicBezTo>
                  <a:close/>
                  <a:moveTo>
                    <a:pt x="118" y="98"/>
                  </a:moveTo>
                  <a:cubicBezTo>
                    <a:pt x="128" y="89"/>
                    <a:pt x="141" y="84"/>
                    <a:pt x="156" y="84"/>
                  </a:cubicBezTo>
                  <a:cubicBezTo>
                    <a:pt x="160" y="84"/>
                    <a:pt x="165" y="84"/>
                    <a:pt x="169" y="85"/>
                  </a:cubicBezTo>
                  <a:cubicBezTo>
                    <a:pt x="164" y="103"/>
                    <a:pt x="150" y="117"/>
                    <a:pt x="133" y="124"/>
                  </a:cubicBezTo>
                  <a:cubicBezTo>
                    <a:pt x="130" y="114"/>
                    <a:pt x="124" y="105"/>
                    <a:pt x="118" y="98"/>
                  </a:cubicBezTo>
                  <a:close/>
                  <a:moveTo>
                    <a:pt x="8" y="144"/>
                  </a:moveTo>
                  <a:cubicBezTo>
                    <a:pt x="8" y="118"/>
                    <a:pt x="24" y="96"/>
                    <a:pt x="47" y="88"/>
                  </a:cubicBezTo>
                  <a:cubicBezTo>
                    <a:pt x="53" y="108"/>
                    <a:pt x="69" y="125"/>
                    <a:pt x="89" y="132"/>
                  </a:cubicBezTo>
                  <a:cubicBezTo>
                    <a:pt x="88" y="136"/>
                    <a:pt x="88" y="140"/>
                    <a:pt x="88" y="144"/>
                  </a:cubicBezTo>
                  <a:cubicBezTo>
                    <a:pt x="88" y="162"/>
                    <a:pt x="95" y="178"/>
                    <a:pt x="106" y="190"/>
                  </a:cubicBezTo>
                  <a:cubicBezTo>
                    <a:pt x="96" y="198"/>
                    <a:pt x="82" y="204"/>
                    <a:pt x="68" y="204"/>
                  </a:cubicBezTo>
                  <a:cubicBezTo>
                    <a:pt x="35" y="204"/>
                    <a:pt x="8" y="177"/>
                    <a:pt x="8" y="144"/>
                  </a:cubicBezTo>
                  <a:close/>
                  <a:moveTo>
                    <a:pt x="156" y="204"/>
                  </a:moveTo>
                  <a:cubicBezTo>
                    <a:pt x="141" y="204"/>
                    <a:pt x="128" y="198"/>
                    <a:pt x="118" y="190"/>
                  </a:cubicBezTo>
                  <a:cubicBezTo>
                    <a:pt x="129" y="178"/>
                    <a:pt x="136" y="162"/>
                    <a:pt x="136" y="144"/>
                  </a:cubicBezTo>
                  <a:cubicBezTo>
                    <a:pt x="136" y="140"/>
                    <a:pt x="135" y="136"/>
                    <a:pt x="135" y="132"/>
                  </a:cubicBezTo>
                  <a:cubicBezTo>
                    <a:pt x="155" y="125"/>
                    <a:pt x="170" y="108"/>
                    <a:pt x="177" y="88"/>
                  </a:cubicBezTo>
                  <a:cubicBezTo>
                    <a:pt x="199" y="96"/>
                    <a:pt x="216" y="118"/>
                    <a:pt x="216" y="144"/>
                  </a:cubicBezTo>
                  <a:cubicBezTo>
                    <a:pt x="216" y="177"/>
                    <a:pt x="189" y="204"/>
                    <a:pt x="156" y="20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6"/>
            <p:cNvSpPr>
              <a:spLocks noEditPoints="1"/>
            </p:cNvSpPr>
            <p:nvPr/>
          </p:nvSpPr>
          <p:spPr bwMode="auto">
            <a:xfrm>
              <a:off x="4623" y="2902"/>
              <a:ext cx="331" cy="457"/>
            </a:xfrm>
            <a:custGeom>
              <a:avLst/>
              <a:gdLst>
                <a:gd name="T0" fmla="*/ 141 w 165"/>
                <a:gd name="T1" fmla="*/ 0 h 228"/>
                <a:gd name="T2" fmla="*/ 24 w 165"/>
                <a:gd name="T3" fmla="*/ 0 h 228"/>
                <a:gd name="T4" fmla="*/ 0 w 165"/>
                <a:gd name="T5" fmla="*/ 24 h 228"/>
                <a:gd name="T6" fmla="*/ 0 w 165"/>
                <a:gd name="T7" fmla="*/ 204 h 228"/>
                <a:gd name="T8" fmla="*/ 24 w 165"/>
                <a:gd name="T9" fmla="*/ 228 h 228"/>
                <a:gd name="T10" fmla="*/ 141 w 165"/>
                <a:gd name="T11" fmla="*/ 228 h 228"/>
                <a:gd name="T12" fmla="*/ 165 w 165"/>
                <a:gd name="T13" fmla="*/ 204 h 228"/>
                <a:gd name="T14" fmla="*/ 165 w 165"/>
                <a:gd name="T15" fmla="*/ 24 h 228"/>
                <a:gd name="T16" fmla="*/ 141 w 165"/>
                <a:gd name="T17" fmla="*/ 0 h 228"/>
                <a:gd name="T18" fmla="*/ 157 w 165"/>
                <a:gd name="T19" fmla="*/ 204 h 228"/>
                <a:gd name="T20" fmla="*/ 141 w 165"/>
                <a:gd name="T21" fmla="*/ 220 h 228"/>
                <a:gd name="T22" fmla="*/ 24 w 165"/>
                <a:gd name="T23" fmla="*/ 220 h 228"/>
                <a:gd name="T24" fmla="*/ 8 w 165"/>
                <a:gd name="T25" fmla="*/ 204 h 228"/>
                <a:gd name="T26" fmla="*/ 8 w 165"/>
                <a:gd name="T27" fmla="*/ 24 h 228"/>
                <a:gd name="T28" fmla="*/ 24 w 165"/>
                <a:gd name="T29" fmla="*/ 8 h 228"/>
                <a:gd name="T30" fmla="*/ 141 w 165"/>
                <a:gd name="T31" fmla="*/ 8 h 228"/>
                <a:gd name="T32" fmla="*/ 157 w 165"/>
                <a:gd name="T33" fmla="*/ 24 h 228"/>
                <a:gd name="T34" fmla="*/ 157 w 165"/>
                <a:gd name="T35" fmla="*/ 204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5" h="228">
                  <a:moveTo>
                    <a:pt x="141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17"/>
                    <a:pt x="10" y="228"/>
                    <a:pt x="24" y="228"/>
                  </a:cubicBezTo>
                  <a:cubicBezTo>
                    <a:pt x="141" y="228"/>
                    <a:pt x="141" y="228"/>
                    <a:pt x="141" y="228"/>
                  </a:cubicBezTo>
                  <a:cubicBezTo>
                    <a:pt x="154" y="228"/>
                    <a:pt x="165" y="217"/>
                    <a:pt x="165" y="204"/>
                  </a:cubicBezTo>
                  <a:cubicBezTo>
                    <a:pt x="165" y="24"/>
                    <a:pt x="165" y="24"/>
                    <a:pt x="165" y="24"/>
                  </a:cubicBezTo>
                  <a:cubicBezTo>
                    <a:pt x="165" y="11"/>
                    <a:pt x="154" y="0"/>
                    <a:pt x="141" y="0"/>
                  </a:cubicBezTo>
                  <a:close/>
                  <a:moveTo>
                    <a:pt x="157" y="204"/>
                  </a:moveTo>
                  <a:cubicBezTo>
                    <a:pt x="157" y="213"/>
                    <a:pt x="150" y="220"/>
                    <a:pt x="141" y="220"/>
                  </a:cubicBezTo>
                  <a:cubicBezTo>
                    <a:pt x="24" y="220"/>
                    <a:pt x="24" y="220"/>
                    <a:pt x="24" y="220"/>
                  </a:cubicBezTo>
                  <a:cubicBezTo>
                    <a:pt x="15" y="220"/>
                    <a:pt x="8" y="213"/>
                    <a:pt x="8" y="20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6"/>
                    <a:pt x="15" y="8"/>
                    <a:pt x="24" y="8"/>
                  </a:cubicBezTo>
                  <a:cubicBezTo>
                    <a:pt x="141" y="8"/>
                    <a:pt x="141" y="8"/>
                    <a:pt x="141" y="8"/>
                  </a:cubicBezTo>
                  <a:cubicBezTo>
                    <a:pt x="150" y="8"/>
                    <a:pt x="157" y="16"/>
                    <a:pt x="157" y="24"/>
                  </a:cubicBezTo>
                  <a:lnTo>
                    <a:pt x="157" y="204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Rectangle 87"/>
            <p:cNvSpPr>
              <a:spLocks noChangeArrowheads="1"/>
            </p:cNvSpPr>
            <p:nvPr/>
          </p:nvSpPr>
          <p:spPr bwMode="auto">
            <a:xfrm>
              <a:off x="4684" y="2966"/>
              <a:ext cx="210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Rectangle 88"/>
            <p:cNvSpPr>
              <a:spLocks noChangeArrowheads="1"/>
            </p:cNvSpPr>
            <p:nvPr/>
          </p:nvSpPr>
          <p:spPr bwMode="auto">
            <a:xfrm>
              <a:off x="4684" y="3022"/>
              <a:ext cx="210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Rectangle 89"/>
            <p:cNvSpPr>
              <a:spLocks noChangeArrowheads="1"/>
            </p:cNvSpPr>
            <p:nvPr/>
          </p:nvSpPr>
          <p:spPr bwMode="auto">
            <a:xfrm>
              <a:off x="4684" y="3078"/>
              <a:ext cx="210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Rectangle 90"/>
            <p:cNvSpPr>
              <a:spLocks noChangeArrowheads="1"/>
            </p:cNvSpPr>
            <p:nvPr/>
          </p:nvSpPr>
          <p:spPr bwMode="auto">
            <a:xfrm>
              <a:off x="4684" y="3134"/>
              <a:ext cx="210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Rectangle 91"/>
            <p:cNvSpPr>
              <a:spLocks noChangeArrowheads="1"/>
            </p:cNvSpPr>
            <p:nvPr/>
          </p:nvSpPr>
          <p:spPr bwMode="auto">
            <a:xfrm>
              <a:off x="4684" y="3190"/>
              <a:ext cx="210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Rectangle 92"/>
            <p:cNvSpPr>
              <a:spLocks noChangeArrowheads="1"/>
            </p:cNvSpPr>
            <p:nvPr/>
          </p:nvSpPr>
          <p:spPr bwMode="auto">
            <a:xfrm>
              <a:off x="4684" y="3246"/>
              <a:ext cx="106" cy="17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93"/>
            <p:cNvSpPr>
              <a:spLocks noEditPoints="1"/>
            </p:cNvSpPr>
            <p:nvPr/>
          </p:nvSpPr>
          <p:spPr bwMode="auto">
            <a:xfrm>
              <a:off x="5593" y="2894"/>
              <a:ext cx="331" cy="455"/>
            </a:xfrm>
            <a:custGeom>
              <a:avLst/>
              <a:gdLst>
                <a:gd name="T0" fmla="*/ 141 w 165"/>
                <a:gd name="T1" fmla="*/ 0 h 227"/>
                <a:gd name="T2" fmla="*/ 24 w 165"/>
                <a:gd name="T3" fmla="*/ 0 h 227"/>
                <a:gd name="T4" fmla="*/ 0 w 165"/>
                <a:gd name="T5" fmla="*/ 24 h 227"/>
                <a:gd name="T6" fmla="*/ 0 w 165"/>
                <a:gd name="T7" fmla="*/ 203 h 227"/>
                <a:gd name="T8" fmla="*/ 24 w 165"/>
                <a:gd name="T9" fmla="*/ 227 h 227"/>
                <a:gd name="T10" fmla="*/ 141 w 165"/>
                <a:gd name="T11" fmla="*/ 227 h 227"/>
                <a:gd name="T12" fmla="*/ 165 w 165"/>
                <a:gd name="T13" fmla="*/ 203 h 227"/>
                <a:gd name="T14" fmla="*/ 165 w 165"/>
                <a:gd name="T15" fmla="*/ 24 h 227"/>
                <a:gd name="T16" fmla="*/ 141 w 165"/>
                <a:gd name="T17" fmla="*/ 0 h 227"/>
                <a:gd name="T18" fmla="*/ 157 w 165"/>
                <a:gd name="T19" fmla="*/ 203 h 227"/>
                <a:gd name="T20" fmla="*/ 141 w 165"/>
                <a:gd name="T21" fmla="*/ 219 h 227"/>
                <a:gd name="T22" fmla="*/ 24 w 165"/>
                <a:gd name="T23" fmla="*/ 219 h 227"/>
                <a:gd name="T24" fmla="*/ 8 w 165"/>
                <a:gd name="T25" fmla="*/ 203 h 227"/>
                <a:gd name="T26" fmla="*/ 8 w 165"/>
                <a:gd name="T27" fmla="*/ 24 h 227"/>
                <a:gd name="T28" fmla="*/ 24 w 165"/>
                <a:gd name="T29" fmla="*/ 8 h 227"/>
                <a:gd name="T30" fmla="*/ 141 w 165"/>
                <a:gd name="T31" fmla="*/ 8 h 227"/>
                <a:gd name="T32" fmla="*/ 157 w 165"/>
                <a:gd name="T33" fmla="*/ 24 h 227"/>
                <a:gd name="T34" fmla="*/ 157 w 165"/>
                <a:gd name="T35" fmla="*/ 20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5" h="227">
                  <a:moveTo>
                    <a:pt x="141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0"/>
                    <a:pt x="0" y="24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17"/>
                    <a:pt x="10" y="227"/>
                    <a:pt x="24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54" y="227"/>
                    <a:pt x="165" y="217"/>
                    <a:pt x="165" y="203"/>
                  </a:cubicBezTo>
                  <a:cubicBezTo>
                    <a:pt x="165" y="24"/>
                    <a:pt x="165" y="24"/>
                    <a:pt x="165" y="24"/>
                  </a:cubicBezTo>
                  <a:cubicBezTo>
                    <a:pt x="165" y="10"/>
                    <a:pt x="154" y="0"/>
                    <a:pt x="141" y="0"/>
                  </a:cubicBezTo>
                  <a:close/>
                  <a:moveTo>
                    <a:pt x="157" y="203"/>
                  </a:moveTo>
                  <a:cubicBezTo>
                    <a:pt x="157" y="212"/>
                    <a:pt x="150" y="219"/>
                    <a:pt x="141" y="219"/>
                  </a:cubicBezTo>
                  <a:cubicBezTo>
                    <a:pt x="24" y="219"/>
                    <a:pt x="24" y="219"/>
                    <a:pt x="24" y="219"/>
                  </a:cubicBezTo>
                  <a:cubicBezTo>
                    <a:pt x="15" y="219"/>
                    <a:pt x="8" y="212"/>
                    <a:pt x="8" y="203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5"/>
                    <a:pt x="15" y="8"/>
                    <a:pt x="24" y="8"/>
                  </a:cubicBezTo>
                  <a:cubicBezTo>
                    <a:pt x="141" y="8"/>
                    <a:pt x="141" y="8"/>
                    <a:pt x="141" y="8"/>
                  </a:cubicBezTo>
                  <a:cubicBezTo>
                    <a:pt x="150" y="8"/>
                    <a:pt x="157" y="15"/>
                    <a:pt x="157" y="24"/>
                  </a:cubicBezTo>
                  <a:lnTo>
                    <a:pt x="157" y="203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Rectangle 94"/>
            <p:cNvSpPr>
              <a:spLocks noChangeArrowheads="1"/>
            </p:cNvSpPr>
            <p:nvPr/>
          </p:nvSpPr>
          <p:spPr bwMode="auto">
            <a:xfrm>
              <a:off x="5651" y="3126"/>
              <a:ext cx="211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Rectangle 95"/>
            <p:cNvSpPr>
              <a:spLocks noChangeArrowheads="1"/>
            </p:cNvSpPr>
            <p:nvPr/>
          </p:nvSpPr>
          <p:spPr bwMode="auto">
            <a:xfrm>
              <a:off x="5651" y="3182"/>
              <a:ext cx="211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Rectangle 96"/>
            <p:cNvSpPr>
              <a:spLocks noChangeArrowheads="1"/>
            </p:cNvSpPr>
            <p:nvPr/>
          </p:nvSpPr>
          <p:spPr bwMode="auto">
            <a:xfrm>
              <a:off x="5651" y="3238"/>
              <a:ext cx="107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Rectangle 97"/>
            <p:cNvSpPr>
              <a:spLocks noChangeArrowheads="1"/>
            </p:cNvSpPr>
            <p:nvPr/>
          </p:nvSpPr>
          <p:spPr bwMode="auto">
            <a:xfrm>
              <a:off x="5651" y="2954"/>
              <a:ext cx="211" cy="130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8"/>
            <p:cNvSpPr>
              <a:spLocks noEditPoints="1"/>
            </p:cNvSpPr>
            <p:nvPr/>
          </p:nvSpPr>
          <p:spPr bwMode="auto">
            <a:xfrm>
              <a:off x="6609" y="2894"/>
              <a:ext cx="331" cy="455"/>
            </a:xfrm>
            <a:custGeom>
              <a:avLst/>
              <a:gdLst>
                <a:gd name="T0" fmla="*/ 141 w 165"/>
                <a:gd name="T1" fmla="*/ 0 h 227"/>
                <a:gd name="T2" fmla="*/ 24 w 165"/>
                <a:gd name="T3" fmla="*/ 0 h 227"/>
                <a:gd name="T4" fmla="*/ 0 w 165"/>
                <a:gd name="T5" fmla="*/ 24 h 227"/>
                <a:gd name="T6" fmla="*/ 0 w 165"/>
                <a:gd name="T7" fmla="*/ 203 h 227"/>
                <a:gd name="T8" fmla="*/ 24 w 165"/>
                <a:gd name="T9" fmla="*/ 227 h 227"/>
                <a:gd name="T10" fmla="*/ 141 w 165"/>
                <a:gd name="T11" fmla="*/ 227 h 227"/>
                <a:gd name="T12" fmla="*/ 165 w 165"/>
                <a:gd name="T13" fmla="*/ 203 h 227"/>
                <a:gd name="T14" fmla="*/ 165 w 165"/>
                <a:gd name="T15" fmla="*/ 24 h 227"/>
                <a:gd name="T16" fmla="*/ 141 w 165"/>
                <a:gd name="T17" fmla="*/ 0 h 227"/>
                <a:gd name="T18" fmla="*/ 157 w 165"/>
                <a:gd name="T19" fmla="*/ 203 h 227"/>
                <a:gd name="T20" fmla="*/ 141 w 165"/>
                <a:gd name="T21" fmla="*/ 219 h 227"/>
                <a:gd name="T22" fmla="*/ 24 w 165"/>
                <a:gd name="T23" fmla="*/ 219 h 227"/>
                <a:gd name="T24" fmla="*/ 8 w 165"/>
                <a:gd name="T25" fmla="*/ 203 h 227"/>
                <a:gd name="T26" fmla="*/ 8 w 165"/>
                <a:gd name="T27" fmla="*/ 24 h 227"/>
                <a:gd name="T28" fmla="*/ 24 w 165"/>
                <a:gd name="T29" fmla="*/ 8 h 227"/>
                <a:gd name="T30" fmla="*/ 141 w 165"/>
                <a:gd name="T31" fmla="*/ 8 h 227"/>
                <a:gd name="T32" fmla="*/ 157 w 165"/>
                <a:gd name="T33" fmla="*/ 24 h 227"/>
                <a:gd name="T34" fmla="*/ 157 w 165"/>
                <a:gd name="T35" fmla="*/ 20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5" h="227">
                  <a:moveTo>
                    <a:pt x="141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0"/>
                    <a:pt x="0" y="24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17"/>
                    <a:pt x="10" y="227"/>
                    <a:pt x="24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54" y="227"/>
                    <a:pt x="165" y="217"/>
                    <a:pt x="165" y="203"/>
                  </a:cubicBezTo>
                  <a:cubicBezTo>
                    <a:pt x="165" y="24"/>
                    <a:pt x="165" y="24"/>
                    <a:pt x="165" y="24"/>
                  </a:cubicBezTo>
                  <a:cubicBezTo>
                    <a:pt x="165" y="10"/>
                    <a:pt x="154" y="0"/>
                    <a:pt x="141" y="0"/>
                  </a:cubicBezTo>
                  <a:close/>
                  <a:moveTo>
                    <a:pt x="157" y="203"/>
                  </a:moveTo>
                  <a:cubicBezTo>
                    <a:pt x="157" y="212"/>
                    <a:pt x="150" y="219"/>
                    <a:pt x="141" y="219"/>
                  </a:cubicBezTo>
                  <a:cubicBezTo>
                    <a:pt x="24" y="219"/>
                    <a:pt x="24" y="219"/>
                    <a:pt x="24" y="219"/>
                  </a:cubicBezTo>
                  <a:cubicBezTo>
                    <a:pt x="15" y="219"/>
                    <a:pt x="8" y="212"/>
                    <a:pt x="8" y="203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5"/>
                    <a:pt x="15" y="8"/>
                    <a:pt x="24" y="8"/>
                  </a:cubicBezTo>
                  <a:cubicBezTo>
                    <a:pt x="141" y="8"/>
                    <a:pt x="141" y="8"/>
                    <a:pt x="141" y="8"/>
                  </a:cubicBezTo>
                  <a:cubicBezTo>
                    <a:pt x="150" y="8"/>
                    <a:pt x="157" y="15"/>
                    <a:pt x="157" y="24"/>
                  </a:cubicBezTo>
                  <a:lnTo>
                    <a:pt x="157" y="203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Rectangle 99"/>
            <p:cNvSpPr>
              <a:spLocks noChangeArrowheads="1"/>
            </p:cNvSpPr>
            <p:nvPr/>
          </p:nvSpPr>
          <p:spPr bwMode="auto">
            <a:xfrm>
              <a:off x="6667" y="2958"/>
              <a:ext cx="211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Rectangle 100"/>
            <p:cNvSpPr>
              <a:spLocks noChangeArrowheads="1"/>
            </p:cNvSpPr>
            <p:nvPr/>
          </p:nvSpPr>
          <p:spPr bwMode="auto">
            <a:xfrm>
              <a:off x="6667" y="3014"/>
              <a:ext cx="211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Rectangle 101"/>
            <p:cNvSpPr>
              <a:spLocks noChangeArrowheads="1"/>
            </p:cNvSpPr>
            <p:nvPr/>
          </p:nvSpPr>
          <p:spPr bwMode="auto">
            <a:xfrm>
              <a:off x="6667" y="3070"/>
              <a:ext cx="211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Rectangle 102"/>
            <p:cNvSpPr>
              <a:spLocks noChangeArrowheads="1"/>
            </p:cNvSpPr>
            <p:nvPr/>
          </p:nvSpPr>
          <p:spPr bwMode="auto">
            <a:xfrm>
              <a:off x="6667" y="3126"/>
              <a:ext cx="211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Rectangle 103"/>
            <p:cNvSpPr>
              <a:spLocks noChangeArrowheads="1"/>
            </p:cNvSpPr>
            <p:nvPr/>
          </p:nvSpPr>
          <p:spPr bwMode="auto">
            <a:xfrm>
              <a:off x="6667" y="3182"/>
              <a:ext cx="211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Rectangle 104"/>
            <p:cNvSpPr>
              <a:spLocks noChangeArrowheads="1"/>
            </p:cNvSpPr>
            <p:nvPr/>
          </p:nvSpPr>
          <p:spPr bwMode="auto">
            <a:xfrm>
              <a:off x="6667" y="3238"/>
              <a:ext cx="107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Rectangle 105"/>
            <p:cNvSpPr>
              <a:spLocks noChangeArrowheads="1"/>
            </p:cNvSpPr>
            <p:nvPr/>
          </p:nvSpPr>
          <p:spPr bwMode="auto">
            <a:xfrm>
              <a:off x="6559" y="2936"/>
              <a:ext cx="16" cy="369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Rectangle 106"/>
            <p:cNvSpPr>
              <a:spLocks noChangeArrowheads="1"/>
            </p:cNvSpPr>
            <p:nvPr/>
          </p:nvSpPr>
          <p:spPr bwMode="auto">
            <a:xfrm>
              <a:off x="6511" y="2968"/>
              <a:ext cx="16" cy="305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7"/>
            <p:cNvSpPr>
              <a:spLocks noEditPoints="1"/>
            </p:cNvSpPr>
            <p:nvPr/>
          </p:nvSpPr>
          <p:spPr bwMode="auto">
            <a:xfrm>
              <a:off x="844" y="3850"/>
              <a:ext cx="331" cy="457"/>
            </a:xfrm>
            <a:custGeom>
              <a:avLst/>
              <a:gdLst>
                <a:gd name="T0" fmla="*/ 141 w 165"/>
                <a:gd name="T1" fmla="*/ 0 h 228"/>
                <a:gd name="T2" fmla="*/ 24 w 165"/>
                <a:gd name="T3" fmla="*/ 0 h 228"/>
                <a:gd name="T4" fmla="*/ 0 w 165"/>
                <a:gd name="T5" fmla="*/ 24 h 228"/>
                <a:gd name="T6" fmla="*/ 0 w 165"/>
                <a:gd name="T7" fmla="*/ 204 h 228"/>
                <a:gd name="T8" fmla="*/ 24 w 165"/>
                <a:gd name="T9" fmla="*/ 228 h 228"/>
                <a:gd name="T10" fmla="*/ 141 w 165"/>
                <a:gd name="T11" fmla="*/ 228 h 228"/>
                <a:gd name="T12" fmla="*/ 165 w 165"/>
                <a:gd name="T13" fmla="*/ 204 h 228"/>
                <a:gd name="T14" fmla="*/ 165 w 165"/>
                <a:gd name="T15" fmla="*/ 24 h 228"/>
                <a:gd name="T16" fmla="*/ 141 w 165"/>
                <a:gd name="T17" fmla="*/ 0 h 228"/>
                <a:gd name="T18" fmla="*/ 157 w 165"/>
                <a:gd name="T19" fmla="*/ 204 h 228"/>
                <a:gd name="T20" fmla="*/ 141 w 165"/>
                <a:gd name="T21" fmla="*/ 220 h 228"/>
                <a:gd name="T22" fmla="*/ 24 w 165"/>
                <a:gd name="T23" fmla="*/ 220 h 228"/>
                <a:gd name="T24" fmla="*/ 8 w 165"/>
                <a:gd name="T25" fmla="*/ 204 h 228"/>
                <a:gd name="T26" fmla="*/ 8 w 165"/>
                <a:gd name="T27" fmla="*/ 24 h 228"/>
                <a:gd name="T28" fmla="*/ 24 w 165"/>
                <a:gd name="T29" fmla="*/ 8 h 228"/>
                <a:gd name="T30" fmla="*/ 141 w 165"/>
                <a:gd name="T31" fmla="*/ 8 h 228"/>
                <a:gd name="T32" fmla="*/ 157 w 165"/>
                <a:gd name="T33" fmla="*/ 24 h 228"/>
                <a:gd name="T34" fmla="*/ 157 w 165"/>
                <a:gd name="T35" fmla="*/ 204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5" h="228">
                  <a:moveTo>
                    <a:pt x="141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17"/>
                    <a:pt x="11" y="228"/>
                    <a:pt x="24" y="228"/>
                  </a:cubicBezTo>
                  <a:cubicBezTo>
                    <a:pt x="141" y="228"/>
                    <a:pt x="141" y="228"/>
                    <a:pt x="141" y="228"/>
                  </a:cubicBezTo>
                  <a:cubicBezTo>
                    <a:pt x="155" y="228"/>
                    <a:pt x="165" y="217"/>
                    <a:pt x="165" y="204"/>
                  </a:cubicBezTo>
                  <a:cubicBezTo>
                    <a:pt x="165" y="24"/>
                    <a:pt x="165" y="24"/>
                    <a:pt x="165" y="24"/>
                  </a:cubicBezTo>
                  <a:cubicBezTo>
                    <a:pt x="165" y="11"/>
                    <a:pt x="155" y="0"/>
                    <a:pt x="141" y="0"/>
                  </a:cubicBezTo>
                  <a:close/>
                  <a:moveTo>
                    <a:pt x="157" y="204"/>
                  </a:moveTo>
                  <a:cubicBezTo>
                    <a:pt x="157" y="212"/>
                    <a:pt x="150" y="220"/>
                    <a:pt x="141" y="220"/>
                  </a:cubicBezTo>
                  <a:cubicBezTo>
                    <a:pt x="24" y="220"/>
                    <a:pt x="24" y="220"/>
                    <a:pt x="24" y="220"/>
                  </a:cubicBezTo>
                  <a:cubicBezTo>
                    <a:pt x="15" y="220"/>
                    <a:pt x="8" y="212"/>
                    <a:pt x="8" y="20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5"/>
                    <a:pt x="15" y="8"/>
                    <a:pt x="24" y="8"/>
                  </a:cubicBezTo>
                  <a:cubicBezTo>
                    <a:pt x="141" y="8"/>
                    <a:pt x="141" y="8"/>
                    <a:pt x="141" y="8"/>
                  </a:cubicBezTo>
                  <a:cubicBezTo>
                    <a:pt x="150" y="8"/>
                    <a:pt x="157" y="15"/>
                    <a:pt x="157" y="24"/>
                  </a:cubicBezTo>
                  <a:lnTo>
                    <a:pt x="157" y="204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Rectangle 108"/>
            <p:cNvSpPr>
              <a:spLocks noChangeArrowheads="1"/>
            </p:cNvSpPr>
            <p:nvPr/>
          </p:nvSpPr>
          <p:spPr bwMode="auto">
            <a:xfrm>
              <a:off x="904" y="4082"/>
              <a:ext cx="211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Rectangle 109"/>
            <p:cNvSpPr>
              <a:spLocks noChangeArrowheads="1"/>
            </p:cNvSpPr>
            <p:nvPr/>
          </p:nvSpPr>
          <p:spPr bwMode="auto">
            <a:xfrm>
              <a:off x="904" y="4139"/>
              <a:ext cx="211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Rectangle 110"/>
            <p:cNvSpPr>
              <a:spLocks noChangeArrowheads="1"/>
            </p:cNvSpPr>
            <p:nvPr/>
          </p:nvSpPr>
          <p:spPr bwMode="auto">
            <a:xfrm>
              <a:off x="904" y="4195"/>
              <a:ext cx="107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Rectangle 111"/>
            <p:cNvSpPr>
              <a:spLocks noChangeArrowheads="1"/>
            </p:cNvSpPr>
            <p:nvPr/>
          </p:nvSpPr>
          <p:spPr bwMode="auto">
            <a:xfrm>
              <a:off x="794" y="3894"/>
              <a:ext cx="16" cy="369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Rectangle 112"/>
            <p:cNvSpPr>
              <a:spLocks noChangeArrowheads="1"/>
            </p:cNvSpPr>
            <p:nvPr/>
          </p:nvSpPr>
          <p:spPr bwMode="auto">
            <a:xfrm>
              <a:off x="746" y="3926"/>
              <a:ext cx="16" cy="305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Rectangle 113"/>
            <p:cNvSpPr>
              <a:spLocks noChangeArrowheads="1"/>
            </p:cNvSpPr>
            <p:nvPr/>
          </p:nvSpPr>
          <p:spPr bwMode="auto">
            <a:xfrm>
              <a:off x="904" y="3910"/>
              <a:ext cx="211" cy="130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14"/>
            <p:cNvSpPr>
              <a:spLocks noEditPoints="1"/>
            </p:cNvSpPr>
            <p:nvPr/>
          </p:nvSpPr>
          <p:spPr bwMode="auto">
            <a:xfrm>
              <a:off x="1694" y="3838"/>
              <a:ext cx="451" cy="339"/>
            </a:xfrm>
            <a:custGeom>
              <a:avLst/>
              <a:gdLst>
                <a:gd name="T0" fmla="*/ 224 w 225"/>
                <a:gd name="T1" fmla="*/ 164 h 169"/>
                <a:gd name="T2" fmla="*/ 176 w 225"/>
                <a:gd name="T3" fmla="*/ 56 h 169"/>
                <a:gd name="T4" fmla="*/ 173 w 225"/>
                <a:gd name="T5" fmla="*/ 53 h 169"/>
                <a:gd name="T6" fmla="*/ 116 w 225"/>
                <a:gd name="T7" fmla="*/ 53 h 169"/>
                <a:gd name="T8" fmla="*/ 116 w 225"/>
                <a:gd name="T9" fmla="*/ 0 h 169"/>
                <a:gd name="T10" fmla="*/ 108 w 225"/>
                <a:gd name="T11" fmla="*/ 0 h 169"/>
                <a:gd name="T12" fmla="*/ 108 w 225"/>
                <a:gd name="T13" fmla="*/ 53 h 169"/>
                <a:gd name="T14" fmla="*/ 52 w 225"/>
                <a:gd name="T15" fmla="*/ 53 h 169"/>
                <a:gd name="T16" fmla="*/ 48 w 225"/>
                <a:gd name="T17" fmla="*/ 56 h 169"/>
                <a:gd name="T18" fmla="*/ 0 w 225"/>
                <a:gd name="T19" fmla="*/ 164 h 169"/>
                <a:gd name="T20" fmla="*/ 1 w 225"/>
                <a:gd name="T21" fmla="*/ 167 h 169"/>
                <a:gd name="T22" fmla="*/ 4 w 225"/>
                <a:gd name="T23" fmla="*/ 169 h 169"/>
                <a:gd name="T24" fmla="*/ 221 w 225"/>
                <a:gd name="T25" fmla="*/ 169 h 169"/>
                <a:gd name="T26" fmla="*/ 224 w 225"/>
                <a:gd name="T27" fmla="*/ 167 h 169"/>
                <a:gd name="T28" fmla="*/ 224 w 225"/>
                <a:gd name="T29" fmla="*/ 164 h 169"/>
                <a:gd name="T30" fmla="*/ 10 w 225"/>
                <a:gd name="T31" fmla="*/ 161 h 169"/>
                <a:gd name="T32" fmla="*/ 55 w 225"/>
                <a:gd name="T33" fmla="*/ 61 h 169"/>
                <a:gd name="T34" fmla="*/ 108 w 225"/>
                <a:gd name="T35" fmla="*/ 61 h 169"/>
                <a:gd name="T36" fmla="*/ 108 w 225"/>
                <a:gd name="T37" fmla="*/ 112 h 169"/>
                <a:gd name="T38" fmla="*/ 88 w 225"/>
                <a:gd name="T39" fmla="*/ 93 h 169"/>
                <a:gd name="T40" fmla="*/ 83 w 225"/>
                <a:gd name="T41" fmla="*/ 98 h 169"/>
                <a:gd name="T42" fmla="*/ 112 w 225"/>
                <a:gd name="T43" fmla="*/ 128 h 169"/>
                <a:gd name="T44" fmla="*/ 142 w 225"/>
                <a:gd name="T45" fmla="*/ 98 h 169"/>
                <a:gd name="T46" fmla="*/ 136 w 225"/>
                <a:gd name="T47" fmla="*/ 93 h 169"/>
                <a:gd name="T48" fmla="*/ 116 w 225"/>
                <a:gd name="T49" fmla="*/ 113 h 169"/>
                <a:gd name="T50" fmla="*/ 116 w 225"/>
                <a:gd name="T51" fmla="*/ 61 h 169"/>
                <a:gd name="T52" fmla="*/ 170 w 225"/>
                <a:gd name="T53" fmla="*/ 61 h 169"/>
                <a:gd name="T54" fmla="*/ 215 w 225"/>
                <a:gd name="T55" fmla="*/ 161 h 169"/>
                <a:gd name="T56" fmla="*/ 10 w 225"/>
                <a:gd name="T57" fmla="*/ 161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5" h="169">
                  <a:moveTo>
                    <a:pt x="224" y="164"/>
                  </a:moveTo>
                  <a:cubicBezTo>
                    <a:pt x="176" y="56"/>
                    <a:pt x="176" y="56"/>
                    <a:pt x="176" y="56"/>
                  </a:cubicBezTo>
                  <a:cubicBezTo>
                    <a:pt x="176" y="54"/>
                    <a:pt x="174" y="53"/>
                    <a:pt x="173" y="53"/>
                  </a:cubicBezTo>
                  <a:cubicBezTo>
                    <a:pt x="116" y="53"/>
                    <a:pt x="116" y="53"/>
                    <a:pt x="116" y="53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53"/>
                    <a:pt x="108" y="53"/>
                    <a:pt x="108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1" y="53"/>
                    <a:pt x="49" y="54"/>
                    <a:pt x="48" y="56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5"/>
                    <a:pt x="0" y="166"/>
                    <a:pt x="1" y="167"/>
                  </a:cubicBezTo>
                  <a:cubicBezTo>
                    <a:pt x="2" y="169"/>
                    <a:pt x="3" y="169"/>
                    <a:pt x="4" y="169"/>
                  </a:cubicBezTo>
                  <a:cubicBezTo>
                    <a:pt x="221" y="169"/>
                    <a:pt x="221" y="169"/>
                    <a:pt x="221" y="169"/>
                  </a:cubicBezTo>
                  <a:cubicBezTo>
                    <a:pt x="222" y="169"/>
                    <a:pt x="223" y="169"/>
                    <a:pt x="224" y="167"/>
                  </a:cubicBezTo>
                  <a:cubicBezTo>
                    <a:pt x="225" y="166"/>
                    <a:pt x="225" y="165"/>
                    <a:pt x="224" y="164"/>
                  </a:cubicBezTo>
                  <a:close/>
                  <a:moveTo>
                    <a:pt x="10" y="161"/>
                  </a:moveTo>
                  <a:cubicBezTo>
                    <a:pt x="55" y="61"/>
                    <a:pt x="55" y="61"/>
                    <a:pt x="55" y="61"/>
                  </a:cubicBezTo>
                  <a:cubicBezTo>
                    <a:pt x="108" y="61"/>
                    <a:pt x="108" y="61"/>
                    <a:pt x="108" y="61"/>
                  </a:cubicBezTo>
                  <a:cubicBezTo>
                    <a:pt x="108" y="112"/>
                    <a:pt x="108" y="112"/>
                    <a:pt x="108" y="112"/>
                  </a:cubicBezTo>
                  <a:cubicBezTo>
                    <a:pt x="88" y="93"/>
                    <a:pt x="88" y="93"/>
                    <a:pt x="88" y="93"/>
                  </a:cubicBezTo>
                  <a:cubicBezTo>
                    <a:pt x="83" y="98"/>
                    <a:pt x="83" y="98"/>
                    <a:pt x="83" y="98"/>
                  </a:cubicBezTo>
                  <a:cubicBezTo>
                    <a:pt x="112" y="128"/>
                    <a:pt x="112" y="128"/>
                    <a:pt x="112" y="128"/>
                  </a:cubicBezTo>
                  <a:cubicBezTo>
                    <a:pt x="142" y="98"/>
                    <a:pt x="142" y="98"/>
                    <a:pt x="142" y="98"/>
                  </a:cubicBezTo>
                  <a:cubicBezTo>
                    <a:pt x="136" y="93"/>
                    <a:pt x="136" y="93"/>
                    <a:pt x="136" y="9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6" y="61"/>
                    <a:pt x="116" y="61"/>
                    <a:pt x="116" y="61"/>
                  </a:cubicBezTo>
                  <a:cubicBezTo>
                    <a:pt x="170" y="61"/>
                    <a:pt x="170" y="61"/>
                    <a:pt x="170" y="61"/>
                  </a:cubicBezTo>
                  <a:cubicBezTo>
                    <a:pt x="215" y="161"/>
                    <a:pt x="215" y="161"/>
                    <a:pt x="215" y="161"/>
                  </a:cubicBezTo>
                  <a:lnTo>
                    <a:pt x="10" y="16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Rectangle 115"/>
            <p:cNvSpPr>
              <a:spLocks noChangeArrowheads="1"/>
            </p:cNvSpPr>
            <p:nvPr/>
          </p:nvSpPr>
          <p:spPr bwMode="auto">
            <a:xfrm>
              <a:off x="1698" y="4235"/>
              <a:ext cx="441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Rectangle 116"/>
            <p:cNvSpPr>
              <a:spLocks noChangeArrowheads="1"/>
            </p:cNvSpPr>
            <p:nvPr/>
          </p:nvSpPr>
          <p:spPr bwMode="auto">
            <a:xfrm>
              <a:off x="1698" y="4307"/>
              <a:ext cx="441" cy="1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17"/>
            <p:cNvSpPr>
              <a:spLocks noEditPoints="1"/>
            </p:cNvSpPr>
            <p:nvPr/>
          </p:nvSpPr>
          <p:spPr bwMode="auto">
            <a:xfrm>
              <a:off x="2650" y="3872"/>
              <a:ext cx="455" cy="385"/>
            </a:xfrm>
            <a:custGeom>
              <a:avLst/>
              <a:gdLst>
                <a:gd name="T0" fmla="*/ 203 w 227"/>
                <a:gd name="T1" fmla="*/ 0 h 192"/>
                <a:gd name="T2" fmla="*/ 24 w 227"/>
                <a:gd name="T3" fmla="*/ 0 h 192"/>
                <a:gd name="T4" fmla="*/ 0 w 227"/>
                <a:gd name="T5" fmla="*/ 24 h 192"/>
                <a:gd name="T6" fmla="*/ 0 w 227"/>
                <a:gd name="T7" fmla="*/ 168 h 192"/>
                <a:gd name="T8" fmla="*/ 24 w 227"/>
                <a:gd name="T9" fmla="*/ 192 h 192"/>
                <a:gd name="T10" fmla="*/ 203 w 227"/>
                <a:gd name="T11" fmla="*/ 192 h 192"/>
                <a:gd name="T12" fmla="*/ 227 w 227"/>
                <a:gd name="T13" fmla="*/ 168 h 192"/>
                <a:gd name="T14" fmla="*/ 227 w 227"/>
                <a:gd name="T15" fmla="*/ 24 h 192"/>
                <a:gd name="T16" fmla="*/ 203 w 227"/>
                <a:gd name="T17" fmla="*/ 0 h 192"/>
                <a:gd name="T18" fmla="*/ 24 w 227"/>
                <a:gd name="T19" fmla="*/ 8 h 192"/>
                <a:gd name="T20" fmla="*/ 203 w 227"/>
                <a:gd name="T21" fmla="*/ 8 h 192"/>
                <a:gd name="T22" fmla="*/ 219 w 227"/>
                <a:gd name="T23" fmla="*/ 24 h 192"/>
                <a:gd name="T24" fmla="*/ 219 w 227"/>
                <a:gd name="T25" fmla="*/ 60 h 192"/>
                <a:gd name="T26" fmla="*/ 8 w 227"/>
                <a:gd name="T27" fmla="*/ 60 h 192"/>
                <a:gd name="T28" fmla="*/ 8 w 227"/>
                <a:gd name="T29" fmla="*/ 24 h 192"/>
                <a:gd name="T30" fmla="*/ 24 w 227"/>
                <a:gd name="T31" fmla="*/ 8 h 192"/>
                <a:gd name="T32" fmla="*/ 203 w 227"/>
                <a:gd name="T33" fmla="*/ 184 h 192"/>
                <a:gd name="T34" fmla="*/ 24 w 227"/>
                <a:gd name="T35" fmla="*/ 184 h 192"/>
                <a:gd name="T36" fmla="*/ 8 w 227"/>
                <a:gd name="T37" fmla="*/ 168 h 192"/>
                <a:gd name="T38" fmla="*/ 8 w 227"/>
                <a:gd name="T39" fmla="*/ 68 h 192"/>
                <a:gd name="T40" fmla="*/ 219 w 227"/>
                <a:gd name="T41" fmla="*/ 68 h 192"/>
                <a:gd name="T42" fmla="*/ 219 w 227"/>
                <a:gd name="T43" fmla="*/ 168 h 192"/>
                <a:gd name="T44" fmla="*/ 203 w 227"/>
                <a:gd name="T45" fmla="*/ 18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7" h="192">
                  <a:moveTo>
                    <a:pt x="203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181"/>
                    <a:pt x="10" y="192"/>
                    <a:pt x="24" y="192"/>
                  </a:cubicBezTo>
                  <a:cubicBezTo>
                    <a:pt x="203" y="192"/>
                    <a:pt x="203" y="192"/>
                    <a:pt x="203" y="192"/>
                  </a:cubicBezTo>
                  <a:cubicBezTo>
                    <a:pt x="217" y="192"/>
                    <a:pt x="227" y="181"/>
                    <a:pt x="227" y="168"/>
                  </a:cubicBezTo>
                  <a:cubicBezTo>
                    <a:pt x="227" y="24"/>
                    <a:pt x="227" y="24"/>
                    <a:pt x="227" y="24"/>
                  </a:cubicBezTo>
                  <a:cubicBezTo>
                    <a:pt x="227" y="11"/>
                    <a:pt x="217" y="0"/>
                    <a:pt x="203" y="0"/>
                  </a:cubicBezTo>
                  <a:close/>
                  <a:moveTo>
                    <a:pt x="24" y="8"/>
                  </a:moveTo>
                  <a:cubicBezTo>
                    <a:pt x="203" y="8"/>
                    <a:pt x="203" y="8"/>
                    <a:pt x="203" y="8"/>
                  </a:cubicBezTo>
                  <a:cubicBezTo>
                    <a:pt x="212" y="8"/>
                    <a:pt x="219" y="15"/>
                    <a:pt x="219" y="24"/>
                  </a:cubicBezTo>
                  <a:cubicBezTo>
                    <a:pt x="219" y="60"/>
                    <a:pt x="219" y="60"/>
                    <a:pt x="219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5"/>
                    <a:pt x="15" y="8"/>
                    <a:pt x="24" y="8"/>
                  </a:cubicBezTo>
                  <a:close/>
                  <a:moveTo>
                    <a:pt x="203" y="184"/>
                  </a:moveTo>
                  <a:cubicBezTo>
                    <a:pt x="24" y="184"/>
                    <a:pt x="24" y="184"/>
                    <a:pt x="24" y="184"/>
                  </a:cubicBezTo>
                  <a:cubicBezTo>
                    <a:pt x="15" y="184"/>
                    <a:pt x="8" y="177"/>
                    <a:pt x="8" y="1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219" y="68"/>
                    <a:pt x="219" y="68"/>
                    <a:pt x="219" y="68"/>
                  </a:cubicBezTo>
                  <a:cubicBezTo>
                    <a:pt x="219" y="168"/>
                    <a:pt x="219" y="168"/>
                    <a:pt x="219" y="168"/>
                  </a:cubicBezTo>
                  <a:cubicBezTo>
                    <a:pt x="219" y="177"/>
                    <a:pt x="212" y="184"/>
                    <a:pt x="203" y="18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18"/>
            <p:cNvSpPr>
              <a:spLocks noEditPoints="1"/>
            </p:cNvSpPr>
            <p:nvPr/>
          </p:nvSpPr>
          <p:spPr bwMode="auto">
            <a:xfrm>
              <a:off x="2694" y="3908"/>
              <a:ext cx="64" cy="64"/>
            </a:xfrm>
            <a:custGeom>
              <a:avLst/>
              <a:gdLst>
                <a:gd name="T0" fmla="*/ 16 w 32"/>
                <a:gd name="T1" fmla="*/ 32 h 32"/>
                <a:gd name="T2" fmla="*/ 32 w 32"/>
                <a:gd name="T3" fmla="*/ 16 h 32"/>
                <a:gd name="T4" fmla="*/ 16 w 32"/>
                <a:gd name="T5" fmla="*/ 0 h 32"/>
                <a:gd name="T6" fmla="*/ 0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24 w 32"/>
                <a:gd name="T13" fmla="*/ 16 h 32"/>
                <a:gd name="T14" fmla="*/ 16 w 32"/>
                <a:gd name="T15" fmla="*/ 24 h 32"/>
                <a:gd name="T16" fmla="*/ 8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24" y="32"/>
                    <a:pt x="32" y="25"/>
                    <a:pt x="32" y="16"/>
                  </a:cubicBezTo>
                  <a:cubicBezTo>
                    <a:pt x="32" y="7"/>
                    <a:pt x="24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lose/>
                  <a:moveTo>
                    <a:pt x="16" y="8"/>
                  </a:moveTo>
                  <a:cubicBezTo>
                    <a:pt x="20" y="8"/>
                    <a:pt x="24" y="12"/>
                    <a:pt x="24" y="16"/>
                  </a:cubicBezTo>
                  <a:cubicBezTo>
                    <a:pt x="24" y="21"/>
                    <a:pt x="20" y="24"/>
                    <a:pt x="16" y="24"/>
                  </a:cubicBezTo>
                  <a:cubicBezTo>
                    <a:pt x="11" y="24"/>
                    <a:pt x="8" y="21"/>
                    <a:pt x="8" y="16"/>
                  </a:cubicBezTo>
                  <a:cubicBezTo>
                    <a:pt x="8" y="12"/>
                    <a:pt x="11" y="8"/>
                    <a:pt x="16" y="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9"/>
            <p:cNvSpPr>
              <a:spLocks noEditPoints="1"/>
            </p:cNvSpPr>
            <p:nvPr/>
          </p:nvSpPr>
          <p:spPr bwMode="auto">
            <a:xfrm>
              <a:off x="2774" y="3908"/>
              <a:ext cx="64" cy="64"/>
            </a:xfrm>
            <a:custGeom>
              <a:avLst/>
              <a:gdLst>
                <a:gd name="T0" fmla="*/ 16 w 32"/>
                <a:gd name="T1" fmla="*/ 32 h 32"/>
                <a:gd name="T2" fmla="*/ 32 w 32"/>
                <a:gd name="T3" fmla="*/ 16 h 32"/>
                <a:gd name="T4" fmla="*/ 16 w 32"/>
                <a:gd name="T5" fmla="*/ 0 h 32"/>
                <a:gd name="T6" fmla="*/ 0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24 w 32"/>
                <a:gd name="T13" fmla="*/ 16 h 32"/>
                <a:gd name="T14" fmla="*/ 16 w 32"/>
                <a:gd name="T15" fmla="*/ 24 h 32"/>
                <a:gd name="T16" fmla="*/ 8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24" y="32"/>
                    <a:pt x="32" y="25"/>
                    <a:pt x="32" y="16"/>
                  </a:cubicBezTo>
                  <a:cubicBezTo>
                    <a:pt x="32" y="7"/>
                    <a:pt x="24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lose/>
                  <a:moveTo>
                    <a:pt x="16" y="8"/>
                  </a:moveTo>
                  <a:cubicBezTo>
                    <a:pt x="20" y="8"/>
                    <a:pt x="24" y="12"/>
                    <a:pt x="24" y="16"/>
                  </a:cubicBezTo>
                  <a:cubicBezTo>
                    <a:pt x="24" y="21"/>
                    <a:pt x="20" y="24"/>
                    <a:pt x="16" y="24"/>
                  </a:cubicBezTo>
                  <a:cubicBezTo>
                    <a:pt x="11" y="24"/>
                    <a:pt x="8" y="21"/>
                    <a:pt x="8" y="16"/>
                  </a:cubicBezTo>
                  <a:cubicBezTo>
                    <a:pt x="8" y="12"/>
                    <a:pt x="11" y="8"/>
                    <a:pt x="16" y="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20"/>
            <p:cNvSpPr>
              <a:spLocks noEditPoints="1"/>
            </p:cNvSpPr>
            <p:nvPr/>
          </p:nvSpPr>
          <p:spPr bwMode="auto">
            <a:xfrm>
              <a:off x="2854" y="3908"/>
              <a:ext cx="64" cy="64"/>
            </a:xfrm>
            <a:custGeom>
              <a:avLst/>
              <a:gdLst>
                <a:gd name="T0" fmla="*/ 16 w 32"/>
                <a:gd name="T1" fmla="*/ 32 h 32"/>
                <a:gd name="T2" fmla="*/ 32 w 32"/>
                <a:gd name="T3" fmla="*/ 16 h 32"/>
                <a:gd name="T4" fmla="*/ 16 w 32"/>
                <a:gd name="T5" fmla="*/ 0 h 32"/>
                <a:gd name="T6" fmla="*/ 0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24 w 32"/>
                <a:gd name="T13" fmla="*/ 16 h 32"/>
                <a:gd name="T14" fmla="*/ 16 w 32"/>
                <a:gd name="T15" fmla="*/ 24 h 32"/>
                <a:gd name="T16" fmla="*/ 8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24" y="32"/>
                    <a:pt x="32" y="25"/>
                    <a:pt x="32" y="16"/>
                  </a:cubicBezTo>
                  <a:cubicBezTo>
                    <a:pt x="32" y="7"/>
                    <a:pt x="24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lose/>
                  <a:moveTo>
                    <a:pt x="16" y="8"/>
                  </a:moveTo>
                  <a:cubicBezTo>
                    <a:pt x="20" y="8"/>
                    <a:pt x="24" y="12"/>
                    <a:pt x="24" y="16"/>
                  </a:cubicBezTo>
                  <a:cubicBezTo>
                    <a:pt x="24" y="21"/>
                    <a:pt x="20" y="24"/>
                    <a:pt x="16" y="24"/>
                  </a:cubicBezTo>
                  <a:cubicBezTo>
                    <a:pt x="11" y="24"/>
                    <a:pt x="8" y="21"/>
                    <a:pt x="8" y="16"/>
                  </a:cubicBezTo>
                  <a:cubicBezTo>
                    <a:pt x="8" y="12"/>
                    <a:pt x="11" y="8"/>
                    <a:pt x="16" y="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21"/>
            <p:cNvSpPr>
              <a:spLocks/>
            </p:cNvSpPr>
            <p:nvPr/>
          </p:nvSpPr>
          <p:spPr bwMode="auto">
            <a:xfrm>
              <a:off x="2808" y="4064"/>
              <a:ext cx="140" cy="139"/>
            </a:xfrm>
            <a:custGeom>
              <a:avLst/>
              <a:gdLst>
                <a:gd name="T0" fmla="*/ 49 w 70"/>
                <a:gd name="T1" fmla="*/ 0 h 69"/>
                <a:gd name="T2" fmla="*/ 35 w 70"/>
                <a:gd name="T3" fmla="*/ 7 h 69"/>
                <a:gd name="T4" fmla="*/ 19 w 70"/>
                <a:gd name="T5" fmla="*/ 1 h 69"/>
                <a:gd name="T6" fmla="*/ 0 w 70"/>
                <a:gd name="T7" fmla="*/ 23 h 69"/>
                <a:gd name="T8" fmla="*/ 20 w 70"/>
                <a:gd name="T9" fmla="*/ 51 h 69"/>
                <a:gd name="T10" fmla="*/ 33 w 70"/>
                <a:gd name="T11" fmla="*/ 67 h 69"/>
                <a:gd name="T12" fmla="*/ 35 w 70"/>
                <a:gd name="T13" fmla="*/ 69 h 69"/>
                <a:gd name="T14" fmla="*/ 35 w 70"/>
                <a:gd name="T15" fmla="*/ 69 h 69"/>
                <a:gd name="T16" fmla="*/ 37 w 70"/>
                <a:gd name="T17" fmla="*/ 67 h 69"/>
                <a:gd name="T18" fmla="*/ 50 w 70"/>
                <a:gd name="T19" fmla="*/ 52 h 69"/>
                <a:gd name="T20" fmla="*/ 70 w 70"/>
                <a:gd name="T21" fmla="*/ 23 h 69"/>
                <a:gd name="T22" fmla="*/ 49 w 70"/>
                <a:gd name="T2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69">
                  <a:moveTo>
                    <a:pt x="49" y="0"/>
                  </a:moveTo>
                  <a:cubicBezTo>
                    <a:pt x="46" y="0"/>
                    <a:pt x="40" y="1"/>
                    <a:pt x="35" y="7"/>
                  </a:cubicBezTo>
                  <a:cubicBezTo>
                    <a:pt x="30" y="3"/>
                    <a:pt x="24" y="1"/>
                    <a:pt x="19" y="1"/>
                  </a:cubicBezTo>
                  <a:cubicBezTo>
                    <a:pt x="7" y="1"/>
                    <a:pt x="0" y="12"/>
                    <a:pt x="0" y="23"/>
                  </a:cubicBezTo>
                  <a:cubicBezTo>
                    <a:pt x="0" y="34"/>
                    <a:pt x="11" y="43"/>
                    <a:pt x="20" y="51"/>
                  </a:cubicBezTo>
                  <a:cubicBezTo>
                    <a:pt x="27" y="57"/>
                    <a:pt x="33" y="63"/>
                    <a:pt x="33" y="67"/>
                  </a:cubicBezTo>
                  <a:cubicBezTo>
                    <a:pt x="33" y="68"/>
                    <a:pt x="34" y="69"/>
                    <a:pt x="35" y="69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36" y="69"/>
                    <a:pt x="37" y="68"/>
                    <a:pt x="37" y="67"/>
                  </a:cubicBezTo>
                  <a:cubicBezTo>
                    <a:pt x="37" y="63"/>
                    <a:pt x="43" y="57"/>
                    <a:pt x="50" y="52"/>
                  </a:cubicBezTo>
                  <a:cubicBezTo>
                    <a:pt x="59" y="44"/>
                    <a:pt x="70" y="34"/>
                    <a:pt x="70" y="23"/>
                  </a:cubicBezTo>
                  <a:cubicBezTo>
                    <a:pt x="70" y="11"/>
                    <a:pt x="60" y="0"/>
                    <a:pt x="49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22"/>
            <p:cNvSpPr>
              <a:spLocks/>
            </p:cNvSpPr>
            <p:nvPr/>
          </p:nvSpPr>
          <p:spPr bwMode="auto">
            <a:xfrm>
              <a:off x="3758" y="4064"/>
              <a:ext cx="130" cy="131"/>
            </a:xfrm>
            <a:custGeom>
              <a:avLst/>
              <a:gdLst>
                <a:gd name="T0" fmla="*/ 68 w 130"/>
                <a:gd name="T1" fmla="*/ 65 h 131"/>
                <a:gd name="T2" fmla="*/ 72 w 130"/>
                <a:gd name="T3" fmla="*/ 131 h 131"/>
                <a:gd name="T4" fmla="*/ 130 w 130"/>
                <a:gd name="T5" fmla="*/ 0 h 131"/>
                <a:gd name="T6" fmla="*/ 0 w 130"/>
                <a:gd name="T7" fmla="*/ 59 h 131"/>
                <a:gd name="T8" fmla="*/ 68 w 130"/>
                <a:gd name="T9" fmla="*/ 6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31">
                  <a:moveTo>
                    <a:pt x="68" y="65"/>
                  </a:moveTo>
                  <a:lnTo>
                    <a:pt x="72" y="131"/>
                  </a:lnTo>
                  <a:lnTo>
                    <a:pt x="130" y="0"/>
                  </a:lnTo>
                  <a:lnTo>
                    <a:pt x="0" y="59"/>
                  </a:lnTo>
                  <a:lnTo>
                    <a:pt x="68" y="65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23"/>
            <p:cNvSpPr>
              <a:spLocks noEditPoints="1"/>
            </p:cNvSpPr>
            <p:nvPr/>
          </p:nvSpPr>
          <p:spPr bwMode="auto">
            <a:xfrm>
              <a:off x="3607" y="3874"/>
              <a:ext cx="457" cy="385"/>
            </a:xfrm>
            <a:custGeom>
              <a:avLst/>
              <a:gdLst>
                <a:gd name="T0" fmla="*/ 204 w 228"/>
                <a:gd name="T1" fmla="*/ 0 h 192"/>
                <a:gd name="T2" fmla="*/ 24 w 228"/>
                <a:gd name="T3" fmla="*/ 0 h 192"/>
                <a:gd name="T4" fmla="*/ 0 w 228"/>
                <a:gd name="T5" fmla="*/ 24 h 192"/>
                <a:gd name="T6" fmla="*/ 0 w 228"/>
                <a:gd name="T7" fmla="*/ 168 h 192"/>
                <a:gd name="T8" fmla="*/ 24 w 228"/>
                <a:gd name="T9" fmla="*/ 192 h 192"/>
                <a:gd name="T10" fmla="*/ 204 w 228"/>
                <a:gd name="T11" fmla="*/ 192 h 192"/>
                <a:gd name="T12" fmla="*/ 228 w 228"/>
                <a:gd name="T13" fmla="*/ 168 h 192"/>
                <a:gd name="T14" fmla="*/ 228 w 228"/>
                <a:gd name="T15" fmla="*/ 24 h 192"/>
                <a:gd name="T16" fmla="*/ 204 w 228"/>
                <a:gd name="T17" fmla="*/ 0 h 192"/>
                <a:gd name="T18" fmla="*/ 24 w 228"/>
                <a:gd name="T19" fmla="*/ 8 h 192"/>
                <a:gd name="T20" fmla="*/ 204 w 228"/>
                <a:gd name="T21" fmla="*/ 8 h 192"/>
                <a:gd name="T22" fmla="*/ 220 w 228"/>
                <a:gd name="T23" fmla="*/ 24 h 192"/>
                <a:gd name="T24" fmla="*/ 220 w 228"/>
                <a:gd name="T25" fmla="*/ 60 h 192"/>
                <a:gd name="T26" fmla="*/ 8 w 228"/>
                <a:gd name="T27" fmla="*/ 60 h 192"/>
                <a:gd name="T28" fmla="*/ 8 w 228"/>
                <a:gd name="T29" fmla="*/ 24 h 192"/>
                <a:gd name="T30" fmla="*/ 24 w 228"/>
                <a:gd name="T31" fmla="*/ 8 h 192"/>
                <a:gd name="T32" fmla="*/ 204 w 228"/>
                <a:gd name="T33" fmla="*/ 184 h 192"/>
                <a:gd name="T34" fmla="*/ 24 w 228"/>
                <a:gd name="T35" fmla="*/ 184 h 192"/>
                <a:gd name="T36" fmla="*/ 8 w 228"/>
                <a:gd name="T37" fmla="*/ 168 h 192"/>
                <a:gd name="T38" fmla="*/ 8 w 228"/>
                <a:gd name="T39" fmla="*/ 68 h 192"/>
                <a:gd name="T40" fmla="*/ 220 w 228"/>
                <a:gd name="T41" fmla="*/ 68 h 192"/>
                <a:gd name="T42" fmla="*/ 220 w 228"/>
                <a:gd name="T43" fmla="*/ 168 h 192"/>
                <a:gd name="T44" fmla="*/ 204 w 228"/>
                <a:gd name="T45" fmla="*/ 18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8" h="192">
                  <a:moveTo>
                    <a:pt x="20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4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181"/>
                    <a:pt x="11" y="192"/>
                    <a:pt x="24" y="192"/>
                  </a:cubicBezTo>
                  <a:cubicBezTo>
                    <a:pt x="204" y="192"/>
                    <a:pt x="204" y="192"/>
                    <a:pt x="204" y="192"/>
                  </a:cubicBezTo>
                  <a:cubicBezTo>
                    <a:pt x="217" y="192"/>
                    <a:pt x="228" y="181"/>
                    <a:pt x="228" y="168"/>
                  </a:cubicBezTo>
                  <a:cubicBezTo>
                    <a:pt x="228" y="24"/>
                    <a:pt x="228" y="24"/>
                    <a:pt x="228" y="24"/>
                  </a:cubicBezTo>
                  <a:cubicBezTo>
                    <a:pt x="228" y="10"/>
                    <a:pt x="217" y="0"/>
                    <a:pt x="204" y="0"/>
                  </a:cubicBezTo>
                  <a:close/>
                  <a:moveTo>
                    <a:pt x="24" y="8"/>
                  </a:moveTo>
                  <a:cubicBezTo>
                    <a:pt x="204" y="8"/>
                    <a:pt x="204" y="8"/>
                    <a:pt x="204" y="8"/>
                  </a:cubicBezTo>
                  <a:cubicBezTo>
                    <a:pt x="212" y="8"/>
                    <a:pt x="220" y="15"/>
                    <a:pt x="220" y="24"/>
                  </a:cubicBezTo>
                  <a:cubicBezTo>
                    <a:pt x="220" y="60"/>
                    <a:pt x="220" y="60"/>
                    <a:pt x="220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5"/>
                    <a:pt x="15" y="8"/>
                    <a:pt x="24" y="8"/>
                  </a:cubicBezTo>
                  <a:close/>
                  <a:moveTo>
                    <a:pt x="204" y="184"/>
                  </a:moveTo>
                  <a:cubicBezTo>
                    <a:pt x="24" y="184"/>
                    <a:pt x="24" y="184"/>
                    <a:pt x="24" y="184"/>
                  </a:cubicBezTo>
                  <a:cubicBezTo>
                    <a:pt x="15" y="184"/>
                    <a:pt x="8" y="176"/>
                    <a:pt x="8" y="1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220" y="68"/>
                    <a:pt x="220" y="68"/>
                    <a:pt x="220" y="68"/>
                  </a:cubicBezTo>
                  <a:cubicBezTo>
                    <a:pt x="220" y="168"/>
                    <a:pt x="220" y="168"/>
                    <a:pt x="220" y="168"/>
                  </a:cubicBezTo>
                  <a:cubicBezTo>
                    <a:pt x="220" y="176"/>
                    <a:pt x="212" y="184"/>
                    <a:pt x="204" y="18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24"/>
            <p:cNvSpPr>
              <a:spLocks noEditPoints="1"/>
            </p:cNvSpPr>
            <p:nvPr/>
          </p:nvSpPr>
          <p:spPr bwMode="auto">
            <a:xfrm>
              <a:off x="3652" y="3910"/>
              <a:ext cx="64" cy="64"/>
            </a:xfrm>
            <a:custGeom>
              <a:avLst/>
              <a:gdLst>
                <a:gd name="T0" fmla="*/ 16 w 32"/>
                <a:gd name="T1" fmla="*/ 32 h 32"/>
                <a:gd name="T2" fmla="*/ 32 w 32"/>
                <a:gd name="T3" fmla="*/ 16 h 32"/>
                <a:gd name="T4" fmla="*/ 16 w 32"/>
                <a:gd name="T5" fmla="*/ 0 h 32"/>
                <a:gd name="T6" fmla="*/ 0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24 w 32"/>
                <a:gd name="T13" fmla="*/ 16 h 32"/>
                <a:gd name="T14" fmla="*/ 16 w 32"/>
                <a:gd name="T15" fmla="*/ 24 h 32"/>
                <a:gd name="T16" fmla="*/ 8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lose/>
                  <a:moveTo>
                    <a:pt x="16" y="8"/>
                  </a:moveTo>
                  <a:cubicBezTo>
                    <a:pt x="20" y="8"/>
                    <a:pt x="24" y="11"/>
                    <a:pt x="24" y="16"/>
                  </a:cubicBezTo>
                  <a:cubicBezTo>
                    <a:pt x="24" y="20"/>
                    <a:pt x="20" y="24"/>
                    <a:pt x="16" y="24"/>
                  </a:cubicBezTo>
                  <a:cubicBezTo>
                    <a:pt x="11" y="24"/>
                    <a:pt x="8" y="20"/>
                    <a:pt x="8" y="16"/>
                  </a:cubicBezTo>
                  <a:cubicBezTo>
                    <a:pt x="8" y="11"/>
                    <a:pt x="11" y="8"/>
                    <a:pt x="16" y="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25"/>
            <p:cNvSpPr>
              <a:spLocks noEditPoints="1"/>
            </p:cNvSpPr>
            <p:nvPr/>
          </p:nvSpPr>
          <p:spPr bwMode="auto">
            <a:xfrm>
              <a:off x="3732" y="3910"/>
              <a:ext cx="64" cy="64"/>
            </a:xfrm>
            <a:custGeom>
              <a:avLst/>
              <a:gdLst>
                <a:gd name="T0" fmla="*/ 16 w 32"/>
                <a:gd name="T1" fmla="*/ 32 h 32"/>
                <a:gd name="T2" fmla="*/ 32 w 32"/>
                <a:gd name="T3" fmla="*/ 16 h 32"/>
                <a:gd name="T4" fmla="*/ 16 w 32"/>
                <a:gd name="T5" fmla="*/ 0 h 32"/>
                <a:gd name="T6" fmla="*/ 0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24 w 32"/>
                <a:gd name="T13" fmla="*/ 16 h 32"/>
                <a:gd name="T14" fmla="*/ 16 w 32"/>
                <a:gd name="T15" fmla="*/ 24 h 32"/>
                <a:gd name="T16" fmla="*/ 8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lose/>
                  <a:moveTo>
                    <a:pt x="16" y="8"/>
                  </a:moveTo>
                  <a:cubicBezTo>
                    <a:pt x="20" y="8"/>
                    <a:pt x="24" y="11"/>
                    <a:pt x="24" y="16"/>
                  </a:cubicBezTo>
                  <a:cubicBezTo>
                    <a:pt x="24" y="20"/>
                    <a:pt x="20" y="24"/>
                    <a:pt x="16" y="24"/>
                  </a:cubicBezTo>
                  <a:cubicBezTo>
                    <a:pt x="11" y="24"/>
                    <a:pt x="8" y="20"/>
                    <a:pt x="8" y="16"/>
                  </a:cubicBezTo>
                  <a:cubicBezTo>
                    <a:pt x="8" y="11"/>
                    <a:pt x="11" y="8"/>
                    <a:pt x="16" y="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6"/>
            <p:cNvSpPr>
              <a:spLocks noEditPoints="1"/>
            </p:cNvSpPr>
            <p:nvPr/>
          </p:nvSpPr>
          <p:spPr bwMode="auto">
            <a:xfrm>
              <a:off x="3812" y="3910"/>
              <a:ext cx="64" cy="64"/>
            </a:xfrm>
            <a:custGeom>
              <a:avLst/>
              <a:gdLst>
                <a:gd name="T0" fmla="*/ 16 w 32"/>
                <a:gd name="T1" fmla="*/ 32 h 32"/>
                <a:gd name="T2" fmla="*/ 32 w 32"/>
                <a:gd name="T3" fmla="*/ 16 h 32"/>
                <a:gd name="T4" fmla="*/ 16 w 32"/>
                <a:gd name="T5" fmla="*/ 0 h 32"/>
                <a:gd name="T6" fmla="*/ 0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24 w 32"/>
                <a:gd name="T13" fmla="*/ 16 h 32"/>
                <a:gd name="T14" fmla="*/ 16 w 32"/>
                <a:gd name="T15" fmla="*/ 24 h 32"/>
                <a:gd name="T16" fmla="*/ 8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lose/>
                  <a:moveTo>
                    <a:pt x="16" y="8"/>
                  </a:moveTo>
                  <a:cubicBezTo>
                    <a:pt x="20" y="8"/>
                    <a:pt x="24" y="11"/>
                    <a:pt x="24" y="16"/>
                  </a:cubicBezTo>
                  <a:cubicBezTo>
                    <a:pt x="24" y="20"/>
                    <a:pt x="20" y="24"/>
                    <a:pt x="16" y="24"/>
                  </a:cubicBezTo>
                  <a:cubicBezTo>
                    <a:pt x="11" y="24"/>
                    <a:pt x="8" y="20"/>
                    <a:pt x="8" y="16"/>
                  </a:cubicBezTo>
                  <a:cubicBezTo>
                    <a:pt x="8" y="11"/>
                    <a:pt x="11" y="8"/>
                    <a:pt x="16" y="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27"/>
            <p:cNvSpPr>
              <a:spLocks/>
            </p:cNvSpPr>
            <p:nvPr/>
          </p:nvSpPr>
          <p:spPr bwMode="auto">
            <a:xfrm>
              <a:off x="4822" y="3856"/>
              <a:ext cx="126" cy="126"/>
            </a:xfrm>
            <a:custGeom>
              <a:avLst/>
              <a:gdLst>
                <a:gd name="T0" fmla="*/ 126 w 126"/>
                <a:gd name="T1" fmla="*/ 126 h 126"/>
                <a:gd name="T2" fmla="*/ 0 w 126"/>
                <a:gd name="T3" fmla="*/ 126 h 126"/>
                <a:gd name="T4" fmla="*/ 0 w 126"/>
                <a:gd name="T5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6" h="126">
                  <a:moveTo>
                    <a:pt x="126" y="126"/>
                  </a:moveTo>
                  <a:lnTo>
                    <a:pt x="0" y="126"/>
                  </a:lnTo>
                  <a:lnTo>
                    <a:pt x="0" y="0"/>
                  </a:lnTo>
                </a:path>
              </a:pathLst>
            </a:custGeom>
            <a:noFill/>
            <a:ln w="254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28"/>
            <p:cNvSpPr>
              <a:spLocks/>
            </p:cNvSpPr>
            <p:nvPr/>
          </p:nvSpPr>
          <p:spPr bwMode="auto">
            <a:xfrm>
              <a:off x="4629" y="3846"/>
              <a:ext cx="329" cy="463"/>
            </a:xfrm>
            <a:custGeom>
              <a:avLst/>
              <a:gdLst>
                <a:gd name="T0" fmla="*/ 329 w 329"/>
                <a:gd name="T1" fmla="*/ 463 h 463"/>
                <a:gd name="T2" fmla="*/ 0 w 329"/>
                <a:gd name="T3" fmla="*/ 463 h 463"/>
                <a:gd name="T4" fmla="*/ 0 w 329"/>
                <a:gd name="T5" fmla="*/ 0 h 463"/>
                <a:gd name="T6" fmla="*/ 193 w 329"/>
                <a:gd name="T7" fmla="*/ 0 h 463"/>
                <a:gd name="T8" fmla="*/ 329 w 329"/>
                <a:gd name="T9" fmla="*/ 136 h 463"/>
                <a:gd name="T10" fmla="*/ 329 w 329"/>
                <a:gd name="T11" fmla="*/ 463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9" h="463">
                  <a:moveTo>
                    <a:pt x="329" y="463"/>
                  </a:moveTo>
                  <a:lnTo>
                    <a:pt x="0" y="463"/>
                  </a:lnTo>
                  <a:lnTo>
                    <a:pt x="0" y="0"/>
                  </a:lnTo>
                  <a:lnTo>
                    <a:pt x="193" y="0"/>
                  </a:lnTo>
                  <a:lnTo>
                    <a:pt x="329" y="136"/>
                  </a:lnTo>
                  <a:lnTo>
                    <a:pt x="329" y="463"/>
                  </a:lnTo>
                  <a:close/>
                </a:path>
              </a:pathLst>
            </a:custGeom>
            <a:noFill/>
            <a:ln w="254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29"/>
            <p:cNvSpPr>
              <a:spLocks/>
            </p:cNvSpPr>
            <p:nvPr/>
          </p:nvSpPr>
          <p:spPr bwMode="auto">
            <a:xfrm>
              <a:off x="5685" y="3930"/>
              <a:ext cx="107" cy="104"/>
            </a:xfrm>
            <a:custGeom>
              <a:avLst/>
              <a:gdLst>
                <a:gd name="T0" fmla="*/ 107 w 107"/>
                <a:gd name="T1" fmla="*/ 104 h 104"/>
                <a:gd name="T2" fmla="*/ 0 w 107"/>
                <a:gd name="T3" fmla="*/ 104 h 104"/>
                <a:gd name="T4" fmla="*/ 0 w 107"/>
                <a:gd name="T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7" h="104">
                  <a:moveTo>
                    <a:pt x="107" y="104"/>
                  </a:moveTo>
                  <a:lnTo>
                    <a:pt x="0" y="104"/>
                  </a:lnTo>
                  <a:lnTo>
                    <a:pt x="0" y="0"/>
                  </a:lnTo>
                </a:path>
              </a:pathLst>
            </a:custGeom>
            <a:noFill/>
            <a:ln w="254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30"/>
            <p:cNvSpPr>
              <a:spLocks/>
            </p:cNvSpPr>
            <p:nvPr/>
          </p:nvSpPr>
          <p:spPr bwMode="auto">
            <a:xfrm>
              <a:off x="5523" y="3920"/>
              <a:ext cx="279" cy="385"/>
            </a:xfrm>
            <a:custGeom>
              <a:avLst/>
              <a:gdLst>
                <a:gd name="T0" fmla="*/ 279 w 279"/>
                <a:gd name="T1" fmla="*/ 385 h 385"/>
                <a:gd name="T2" fmla="*/ 0 w 279"/>
                <a:gd name="T3" fmla="*/ 385 h 385"/>
                <a:gd name="T4" fmla="*/ 0 w 279"/>
                <a:gd name="T5" fmla="*/ 0 h 385"/>
                <a:gd name="T6" fmla="*/ 162 w 279"/>
                <a:gd name="T7" fmla="*/ 0 h 385"/>
                <a:gd name="T8" fmla="*/ 279 w 279"/>
                <a:gd name="T9" fmla="*/ 114 h 385"/>
                <a:gd name="T10" fmla="*/ 279 w 279"/>
                <a:gd name="T11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9" h="385">
                  <a:moveTo>
                    <a:pt x="279" y="385"/>
                  </a:moveTo>
                  <a:lnTo>
                    <a:pt x="0" y="385"/>
                  </a:lnTo>
                  <a:lnTo>
                    <a:pt x="0" y="0"/>
                  </a:lnTo>
                  <a:lnTo>
                    <a:pt x="162" y="0"/>
                  </a:lnTo>
                  <a:lnTo>
                    <a:pt x="279" y="114"/>
                  </a:lnTo>
                  <a:lnTo>
                    <a:pt x="279" y="385"/>
                  </a:lnTo>
                  <a:close/>
                </a:path>
              </a:pathLst>
            </a:custGeom>
            <a:noFill/>
            <a:ln w="254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31"/>
            <p:cNvSpPr>
              <a:spLocks/>
            </p:cNvSpPr>
            <p:nvPr/>
          </p:nvSpPr>
          <p:spPr bwMode="auto">
            <a:xfrm>
              <a:off x="5868" y="3852"/>
              <a:ext cx="106" cy="106"/>
            </a:xfrm>
            <a:custGeom>
              <a:avLst/>
              <a:gdLst>
                <a:gd name="T0" fmla="*/ 106 w 106"/>
                <a:gd name="T1" fmla="*/ 106 h 106"/>
                <a:gd name="T2" fmla="*/ 0 w 106"/>
                <a:gd name="T3" fmla="*/ 106 h 106"/>
                <a:gd name="T4" fmla="*/ 0 w 106"/>
                <a:gd name="T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6" h="106">
                  <a:moveTo>
                    <a:pt x="106" y="106"/>
                  </a:moveTo>
                  <a:lnTo>
                    <a:pt x="0" y="106"/>
                  </a:lnTo>
                  <a:lnTo>
                    <a:pt x="0" y="0"/>
                  </a:lnTo>
                </a:path>
              </a:pathLst>
            </a:custGeom>
            <a:noFill/>
            <a:ln w="25400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32"/>
            <p:cNvSpPr>
              <a:spLocks/>
            </p:cNvSpPr>
            <p:nvPr/>
          </p:nvSpPr>
          <p:spPr bwMode="auto">
            <a:xfrm>
              <a:off x="5695" y="3834"/>
              <a:ext cx="299" cy="403"/>
            </a:xfrm>
            <a:custGeom>
              <a:avLst/>
              <a:gdLst>
                <a:gd name="T0" fmla="*/ 177 w 299"/>
                <a:gd name="T1" fmla="*/ 0 h 403"/>
                <a:gd name="T2" fmla="*/ 0 w 299"/>
                <a:gd name="T3" fmla="*/ 0 h 403"/>
                <a:gd name="T4" fmla="*/ 0 w 299"/>
                <a:gd name="T5" fmla="*/ 56 h 403"/>
                <a:gd name="T6" fmla="*/ 20 w 299"/>
                <a:gd name="T7" fmla="*/ 76 h 403"/>
                <a:gd name="T8" fmla="*/ 20 w 299"/>
                <a:gd name="T9" fmla="*/ 18 h 403"/>
                <a:gd name="T10" fmla="*/ 169 w 299"/>
                <a:gd name="T11" fmla="*/ 18 h 403"/>
                <a:gd name="T12" fmla="*/ 279 w 299"/>
                <a:gd name="T13" fmla="*/ 128 h 403"/>
                <a:gd name="T14" fmla="*/ 279 w 299"/>
                <a:gd name="T15" fmla="*/ 385 h 403"/>
                <a:gd name="T16" fmla="*/ 135 w 299"/>
                <a:gd name="T17" fmla="*/ 385 h 403"/>
                <a:gd name="T18" fmla="*/ 135 w 299"/>
                <a:gd name="T19" fmla="*/ 403 h 403"/>
                <a:gd name="T20" fmla="*/ 299 w 299"/>
                <a:gd name="T21" fmla="*/ 403 h 403"/>
                <a:gd name="T22" fmla="*/ 299 w 299"/>
                <a:gd name="T23" fmla="*/ 120 h 403"/>
                <a:gd name="T24" fmla="*/ 177 w 299"/>
                <a:gd name="T25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9" h="403">
                  <a:moveTo>
                    <a:pt x="177" y="0"/>
                  </a:moveTo>
                  <a:lnTo>
                    <a:pt x="0" y="0"/>
                  </a:lnTo>
                  <a:lnTo>
                    <a:pt x="0" y="56"/>
                  </a:lnTo>
                  <a:lnTo>
                    <a:pt x="20" y="76"/>
                  </a:lnTo>
                  <a:lnTo>
                    <a:pt x="20" y="18"/>
                  </a:lnTo>
                  <a:lnTo>
                    <a:pt x="169" y="18"/>
                  </a:lnTo>
                  <a:lnTo>
                    <a:pt x="279" y="128"/>
                  </a:lnTo>
                  <a:lnTo>
                    <a:pt x="279" y="385"/>
                  </a:lnTo>
                  <a:lnTo>
                    <a:pt x="135" y="385"/>
                  </a:lnTo>
                  <a:lnTo>
                    <a:pt x="135" y="403"/>
                  </a:lnTo>
                  <a:lnTo>
                    <a:pt x="299" y="403"/>
                  </a:lnTo>
                  <a:lnTo>
                    <a:pt x="299" y="120"/>
                  </a:lnTo>
                  <a:lnTo>
                    <a:pt x="17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33"/>
            <p:cNvSpPr>
              <a:spLocks/>
            </p:cNvSpPr>
            <p:nvPr/>
          </p:nvSpPr>
          <p:spPr bwMode="auto">
            <a:xfrm>
              <a:off x="6485" y="3852"/>
              <a:ext cx="481" cy="433"/>
            </a:xfrm>
            <a:custGeom>
              <a:avLst/>
              <a:gdLst>
                <a:gd name="T0" fmla="*/ 230 w 240"/>
                <a:gd name="T1" fmla="*/ 21 h 216"/>
                <a:gd name="T2" fmla="*/ 85 w 240"/>
                <a:gd name="T3" fmla="*/ 21 h 216"/>
                <a:gd name="T4" fmla="*/ 65 w 240"/>
                <a:gd name="T5" fmla="*/ 0 h 216"/>
                <a:gd name="T6" fmla="*/ 10 w 240"/>
                <a:gd name="T7" fmla="*/ 0 h 216"/>
                <a:gd name="T8" fmla="*/ 0 w 240"/>
                <a:gd name="T9" fmla="*/ 10 h 216"/>
                <a:gd name="T10" fmla="*/ 0 w 240"/>
                <a:gd name="T11" fmla="*/ 31 h 216"/>
                <a:gd name="T12" fmla="*/ 0 w 240"/>
                <a:gd name="T13" fmla="*/ 185 h 216"/>
                <a:gd name="T14" fmla="*/ 0 w 240"/>
                <a:gd name="T15" fmla="*/ 206 h 216"/>
                <a:gd name="T16" fmla="*/ 10 w 240"/>
                <a:gd name="T17" fmla="*/ 216 h 216"/>
                <a:gd name="T18" fmla="*/ 230 w 240"/>
                <a:gd name="T19" fmla="*/ 216 h 216"/>
                <a:gd name="T20" fmla="*/ 240 w 240"/>
                <a:gd name="T21" fmla="*/ 206 h 216"/>
                <a:gd name="T22" fmla="*/ 240 w 240"/>
                <a:gd name="T23" fmla="*/ 31 h 216"/>
                <a:gd name="T24" fmla="*/ 230 w 240"/>
                <a:gd name="T25" fmla="*/ 21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0" h="216">
                  <a:moveTo>
                    <a:pt x="230" y="21"/>
                  </a:moveTo>
                  <a:cubicBezTo>
                    <a:pt x="230" y="21"/>
                    <a:pt x="92" y="21"/>
                    <a:pt x="85" y="21"/>
                  </a:cubicBezTo>
                  <a:cubicBezTo>
                    <a:pt x="77" y="21"/>
                    <a:pt x="72" y="0"/>
                    <a:pt x="6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12"/>
                    <a:pt x="4" y="216"/>
                    <a:pt x="10" y="216"/>
                  </a:cubicBezTo>
                  <a:cubicBezTo>
                    <a:pt x="230" y="216"/>
                    <a:pt x="230" y="216"/>
                    <a:pt x="230" y="216"/>
                  </a:cubicBezTo>
                  <a:cubicBezTo>
                    <a:pt x="235" y="216"/>
                    <a:pt x="240" y="212"/>
                    <a:pt x="240" y="206"/>
                  </a:cubicBezTo>
                  <a:cubicBezTo>
                    <a:pt x="240" y="31"/>
                    <a:pt x="240" y="31"/>
                    <a:pt x="240" y="31"/>
                  </a:cubicBezTo>
                  <a:cubicBezTo>
                    <a:pt x="240" y="25"/>
                    <a:pt x="235" y="21"/>
                    <a:pt x="230" y="21"/>
                  </a:cubicBezTo>
                  <a:close/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34"/>
            <p:cNvSpPr>
              <a:spLocks/>
            </p:cNvSpPr>
            <p:nvPr/>
          </p:nvSpPr>
          <p:spPr bwMode="auto">
            <a:xfrm>
              <a:off x="6485" y="3956"/>
              <a:ext cx="481" cy="132"/>
            </a:xfrm>
            <a:custGeom>
              <a:avLst/>
              <a:gdLst>
                <a:gd name="T0" fmla="*/ 0 w 240"/>
                <a:gd name="T1" fmla="*/ 66 h 66"/>
                <a:gd name="T2" fmla="*/ 0 w 240"/>
                <a:gd name="T3" fmla="*/ 10 h 66"/>
                <a:gd name="T4" fmla="*/ 10 w 240"/>
                <a:gd name="T5" fmla="*/ 0 h 66"/>
                <a:gd name="T6" fmla="*/ 230 w 240"/>
                <a:gd name="T7" fmla="*/ 0 h 66"/>
                <a:gd name="T8" fmla="*/ 240 w 240"/>
                <a:gd name="T9" fmla="*/ 10 h 66"/>
                <a:gd name="T10" fmla="*/ 240 w 240"/>
                <a:gd name="T11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0" h="66">
                  <a:moveTo>
                    <a:pt x="0" y="66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35" y="0"/>
                    <a:pt x="240" y="4"/>
                    <a:pt x="240" y="10"/>
                  </a:cubicBezTo>
                  <a:cubicBezTo>
                    <a:pt x="240" y="66"/>
                    <a:pt x="240" y="66"/>
                    <a:pt x="240" y="66"/>
                  </a:cubicBez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5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赠送图标</a:t>
            </a:r>
          </a:p>
        </p:txBody>
      </p:sp>
    </p:spTree>
    <p:extLst>
      <p:ext uri="{BB962C8B-B14F-4D97-AF65-F5344CB8AC3E}">
        <p14:creationId xmlns:p14="http://schemas.microsoft.com/office/powerpoint/2010/main" val="3214352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使用方法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161489" y="1223948"/>
            <a:ext cx="9258719" cy="461666"/>
            <a:chOff x="1095546" y="2044003"/>
            <a:chExt cx="9258719" cy="461666"/>
          </a:xfrm>
          <a:solidFill>
            <a:schemeClr val="accent1"/>
          </a:solidFill>
        </p:grpSpPr>
        <p:sp>
          <p:nvSpPr>
            <p:cNvPr id="5" name="文本框 4"/>
            <p:cNvSpPr txBox="1"/>
            <p:nvPr/>
          </p:nvSpPr>
          <p:spPr>
            <a:xfrm>
              <a:off x="1095546" y="2044003"/>
              <a:ext cx="1670650" cy="46166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</a:t>
              </a: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取消组合</a:t>
              </a:r>
              <a:endPara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4889580" y="2044004"/>
              <a:ext cx="1670650" cy="46166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</a:t>
              </a: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填充颜色</a:t>
              </a:r>
              <a:endPara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8683615" y="2044003"/>
              <a:ext cx="1670650" cy="46166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</a:t>
              </a: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调整大小</a:t>
              </a:r>
              <a:endParaRPr 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1489" y="1888918"/>
            <a:ext cx="2815119" cy="321945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61489" y="5310950"/>
            <a:ext cx="2792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选择您要用到的图标单击右键选择“取消组合”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5523" y="1888918"/>
            <a:ext cx="2724150" cy="32194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887385" y="5311672"/>
            <a:ext cx="2792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右键单击您要使用的图标选择“填充”，选择任意颜色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49558" y="1888918"/>
            <a:ext cx="2432085" cy="321945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8559834" y="5310950"/>
            <a:ext cx="27922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拖动控制框调整大小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6307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文框 5"/>
          <p:cNvSpPr/>
          <p:nvPr/>
        </p:nvSpPr>
        <p:spPr>
          <a:xfrm>
            <a:off x="5008563" y="1488104"/>
            <a:ext cx="2174875" cy="1564102"/>
          </a:xfrm>
          <a:prstGeom prst="frame">
            <a:avLst>
              <a:gd name="adj1" fmla="val 8821"/>
            </a:avLst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172"/>
            <a:r>
              <a:rPr lang="en-US" altLang="zh-CN" sz="7998" b="1" dirty="0">
                <a:solidFill>
                  <a:srgbClr val="E7E6E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等线" panose="02010600030101010101" pitchFamily="2" charset="-122"/>
              </a:rPr>
              <a:t>01</a:t>
            </a:r>
            <a:endParaRPr lang="zh-CN" altLang="en-US" sz="7998" b="1" dirty="0">
              <a:solidFill>
                <a:srgbClr val="E7E6E6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41456" y="3192944"/>
            <a:ext cx="510909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172"/>
            <a:r>
              <a:rPr lang="zh-CN" altLang="en-US" sz="9600" b="1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等线" panose="02010600030101010101" pitchFamily="2" charset="-122"/>
              </a:rPr>
              <a:t>工作回顾</a:t>
            </a:r>
            <a:endParaRPr lang="en-US" altLang="zh-CN" sz="9600" b="1" dirty="0">
              <a:blipFill dpi="0" rotWithShape="1">
                <a:blip r:embed="rId2"/>
                <a:srcRect/>
                <a:stretch>
                  <a:fillRect/>
                </a:stretch>
              </a:blip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  <a:ea typeface="等线" panose="02010600030101010101" pitchFamily="2" charset="-122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 flipV="1">
            <a:off x="-1114001" y="-2042419"/>
            <a:ext cx="15385227" cy="9854644"/>
            <a:chOff x="-1537082" y="-1087075"/>
            <a:chExt cx="15385227" cy="985464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022029">
              <a:off x="-2565621" y="3466638"/>
              <a:ext cx="6329470" cy="427239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174182">
              <a:off x="7798975" y="-1087075"/>
              <a:ext cx="6049170" cy="40831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463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4755926" y="2243955"/>
            <a:ext cx="2816773" cy="281677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845256" y="2333287"/>
            <a:ext cx="2638110" cy="2638108"/>
          </a:xfrm>
          <a:prstGeom prst="ellipse">
            <a:avLst/>
          </a:prstGeom>
          <a:noFill/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ONE</a:t>
            </a:r>
            <a:r>
              <a:rPr kumimoji="1" lang="zh-CN" altLang="en-US" dirty="0"/>
              <a:t> 工作回顾</a:t>
            </a:r>
          </a:p>
        </p:txBody>
      </p:sp>
      <p:sp>
        <p:nvSpPr>
          <p:cNvPr id="3" name="环形箭头 2"/>
          <p:cNvSpPr/>
          <p:nvPr/>
        </p:nvSpPr>
        <p:spPr>
          <a:xfrm flipH="1">
            <a:off x="3783721" y="1271749"/>
            <a:ext cx="4761189" cy="4761189"/>
          </a:xfrm>
          <a:prstGeom prst="circularArrow">
            <a:avLst>
              <a:gd name="adj1" fmla="val 9688"/>
              <a:gd name="adj2" fmla="val 918261"/>
              <a:gd name="adj3" fmla="val 20457680"/>
              <a:gd name="adj4" fmla="val 10921254"/>
              <a:gd name="adj5" fmla="val 125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" name="环形箭头 3"/>
          <p:cNvSpPr/>
          <p:nvPr/>
        </p:nvSpPr>
        <p:spPr>
          <a:xfrm rot="10800000" flipH="1">
            <a:off x="3783719" y="1271748"/>
            <a:ext cx="4761189" cy="4761189"/>
          </a:xfrm>
          <a:prstGeom prst="circularArrow">
            <a:avLst>
              <a:gd name="adj1" fmla="val 9688"/>
              <a:gd name="adj2" fmla="val 918261"/>
              <a:gd name="adj3" fmla="val 20457680"/>
              <a:gd name="adj4" fmla="val 10860308"/>
              <a:gd name="adj5" fmla="val 125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grpSp>
        <p:nvGrpSpPr>
          <p:cNvPr id="9" name="组 8"/>
          <p:cNvGrpSpPr/>
          <p:nvPr/>
        </p:nvGrpSpPr>
        <p:grpSpPr>
          <a:xfrm>
            <a:off x="5585427" y="2942897"/>
            <a:ext cx="1144166" cy="1195223"/>
            <a:chOff x="8664959" y="3078820"/>
            <a:chExt cx="782638" cy="817562"/>
          </a:xfrm>
        </p:grpSpPr>
        <p:sp>
          <p:nvSpPr>
            <p:cNvPr id="7" name="Freeform 82"/>
            <p:cNvSpPr>
              <a:spLocks noEditPoints="1"/>
            </p:cNvSpPr>
            <p:nvPr/>
          </p:nvSpPr>
          <p:spPr bwMode="auto">
            <a:xfrm>
              <a:off x="8664959" y="3382032"/>
              <a:ext cx="746125" cy="514350"/>
            </a:xfrm>
            <a:custGeom>
              <a:avLst/>
              <a:gdLst>
                <a:gd name="T0" fmla="*/ 11 w 356"/>
                <a:gd name="T1" fmla="*/ 111 h 245"/>
                <a:gd name="T2" fmla="*/ 0 w 356"/>
                <a:gd name="T3" fmla="*/ 122 h 245"/>
                <a:gd name="T4" fmla="*/ 0 w 356"/>
                <a:gd name="T5" fmla="*/ 234 h 245"/>
                <a:gd name="T6" fmla="*/ 11 w 356"/>
                <a:gd name="T7" fmla="*/ 245 h 245"/>
                <a:gd name="T8" fmla="*/ 22 w 356"/>
                <a:gd name="T9" fmla="*/ 234 h 245"/>
                <a:gd name="T10" fmla="*/ 22 w 356"/>
                <a:gd name="T11" fmla="*/ 222 h 245"/>
                <a:gd name="T12" fmla="*/ 18 w 356"/>
                <a:gd name="T13" fmla="*/ 196 h 245"/>
                <a:gd name="T14" fmla="*/ 22 w 356"/>
                <a:gd name="T15" fmla="*/ 188 h 245"/>
                <a:gd name="T16" fmla="*/ 22 w 356"/>
                <a:gd name="T17" fmla="*/ 122 h 245"/>
                <a:gd name="T18" fmla="*/ 11 w 356"/>
                <a:gd name="T19" fmla="*/ 111 h 245"/>
                <a:gd name="T20" fmla="*/ 84 w 356"/>
                <a:gd name="T21" fmla="*/ 168 h 245"/>
                <a:gd name="T22" fmla="*/ 84 w 356"/>
                <a:gd name="T23" fmla="*/ 234 h 245"/>
                <a:gd name="T24" fmla="*/ 95 w 356"/>
                <a:gd name="T25" fmla="*/ 245 h 245"/>
                <a:gd name="T26" fmla="*/ 105 w 356"/>
                <a:gd name="T27" fmla="*/ 234 h 245"/>
                <a:gd name="T28" fmla="*/ 105 w 356"/>
                <a:gd name="T29" fmla="*/ 128 h 245"/>
                <a:gd name="T30" fmla="*/ 104 w 356"/>
                <a:gd name="T31" fmla="*/ 127 h 245"/>
                <a:gd name="T32" fmla="*/ 84 w 356"/>
                <a:gd name="T33" fmla="*/ 168 h 245"/>
                <a:gd name="T34" fmla="*/ 167 w 356"/>
                <a:gd name="T35" fmla="*/ 234 h 245"/>
                <a:gd name="T36" fmla="*/ 178 w 356"/>
                <a:gd name="T37" fmla="*/ 245 h 245"/>
                <a:gd name="T38" fmla="*/ 189 w 356"/>
                <a:gd name="T39" fmla="*/ 234 h 245"/>
                <a:gd name="T40" fmla="*/ 189 w 356"/>
                <a:gd name="T41" fmla="*/ 99 h 245"/>
                <a:gd name="T42" fmla="*/ 167 w 356"/>
                <a:gd name="T43" fmla="*/ 128 h 245"/>
                <a:gd name="T44" fmla="*/ 167 w 356"/>
                <a:gd name="T45" fmla="*/ 234 h 245"/>
                <a:gd name="T46" fmla="*/ 262 w 356"/>
                <a:gd name="T47" fmla="*/ 28 h 245"/>
                <a:gd name="T48" fmla="*/ 251 w 356"/>
                <a:gd name="T49" fmla="*/ 39 h 245"/>
                <a:gd name="T50" fmla="*/ 251 w 356"/>
                <a:gd name="T51" fmla="*/ 234 h 245"/>
                <a:gd name="T52" fmla="*/ 262 w 356"/>
                <a:gd name="T53" fmla="*/ 245 h 245"/>
                <a:gd name="T54" fmla="*/ 273 w 356"/>
                <a:gd name="T55" fmla="*/ 234 h 245"/>
                <a:gd name="T56" fmla="*/ 273 w 356"/>
                <a:gd name="T57" fmla="*/ 39 h 245"/>
                <a:gd name="T58" fmla="*/ 262 w 356"/>
                <a:gd name="T59" fmla="*/ 28 h 245"/>
                <a:gd name="T60" fmla="*/ 345 w 356"/>
                <a:gd name="T61" fmla="*/ 0 h 245"/>
                <a:gd name="T62" fmla="*/ 334 w 356"/>
                <a:gd name="T63" fmla="*/ 11 h 245"/>
                <a:gd name="T64" fmla="*/ 334 w 356"/>
                <a:gd name="T65" fmla="*/ 234 h 245"/>
                <a:gd name="T66" fmla="*/ 345 w 356"/>
                <a:gd name="T67" fmla="*/ 245 h 245"/>
                <a:gd name="T68" fmla="*/ 356 w 356"/>
                <a:gd name="T69" fmla="*/ 234 h 245"/>
                <a:gd name="T70" fmla="*/ 356 w 356"/>
                <a:gd name="T71" fmla="*/ 11 h 245"/>
                <a:gd name="T72" fmla="*/ 345 w 356"/>
                <a:gd name="T73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6" h="245">
                  <a:moveTo>
                    <a:pt x="11" y="111"/>
                  </a:moveTo>
                  <a:cubicBezTo>
                    <a:pt x="5" y="111"/>
                    <a:pt x="0" y="116"/>
                    <a:pt x="0" y="122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0" y="240"/>
                    <a:pt x="5" y="245"/>
                    <a:pt x="11" y="245"/>
                  </a:cubicBezTo>
                  <a:cubicBezTo>
                    <a:pt x="17" y="245"/>
                    <a:pt x="22" y="240"/>
                    <a:pt x="22" y="234"/>
                  </a:cubicBezTo>
                  <a:cubicBezTo>
                    <a:pt x="22" y="222"/>
                    <a:pt x="22" y="222"/>
                    <a:pt x="22" y="222"/>
                  </a:cubicBezTo>
                  <a:cubicBezTo>
                    <a:pt x="16" y="215"/>
                    <a:pt x="14" y="204"/>
                    <a:pt x="18" y="196"/>
                  </a:cubicBezTo>
                  <a:cubicBezTo>
                    <a:pt x="22" y="188"/>
                    <a:pt x="22" y="188"/>
                    <a:pt x="22" y="188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22" y="116"/>
                    <a:pt x="17" y="111"/>
                    <a:pt x="11" y="111"/>
                  </a:cubicBezTo>
                  <a:close/>
                  <a:moveTo>
                    <a:pt x="84" y="168"/>
                  </a:moveTo>
                  <a:cubicBezTo>
                    <a:pt x="84" y="234"/>
                    <a:pt x="84" y="234"/>
                    <a:pt x="84" y="234"/>
                  </a:cubicBezTo>
                  <a:cubicBezTo>
                    <a:pt x="84" y="240"/>
                    <a:pt x="89" y="245"/>
                    <a:pt x="95" y="245"/>
                  </a:cubicBezTo>
                  <a:cubicBezTo>
                    <a:pt x="101" y="245"/>
                    <a:pt x="105" y="240"/>
                    <a:pt x="105" y="234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4" y="127"/>
                    <a:pt x="104" y="127"/>
                    <a:pt x="104" y="127"/>
                  </a:cubicBezTo>
                  <a:lnTo>
                    <a:pt x="84" y="168"/>
                  </a:lnTo>
                  <a:close/>
                  <a:moveTo>
                    <a:pt x="167" y="234"/>
                  </a:moveTo>
                  <a:cubicBezTo>
                    <a:pt x="167" y="240"/>
                    <a:pt x="172" y="245"/>
                    <a:pt x="178" y="245"/>
                  </a:cubicBezTo>
                  <a:cubicBezTo>
                    <a:pt x="184" y="245"/>
                    <a:pt x="189" y="240"/>
                    <a:pt x="189" y="234"/>
                  </a:cubicBezTo>
                  <a:cubicBezTo>
                    <a:pt x="189" y="99"/>
                    <a:pt x="189" y="99"/>
                    <a:pt x="189" y="99"/>
                  </a:cubicBezTo>
                  <a:cubicBezTo>
                    <a:pt x="167" y="128"/>
                    <a:pt x="167" y="128"/>
                    <a:pt x="167" y="128"/>
                  </a:cubicBezTo>
                  <a:lnTo>
                    <a:pt x="167" y="234"/>
                  </a:lnTo>
                  <a:close/>
                  <a:moveTo>
                    <a:pt x="262" y="28"/>
                  </a:moveTo>
                  <a:cubicBezTo>
                    <a:pt x="256" y="28"/>
                    <a:pt x="251" y="33"/>
                    <a:pt x="251" y="39"/>
                  </a:cubicBezTo>
                  <a:cubicBezTo>
                    <a:pt x="251" y="234"/>
                    <a:pt x="251" y="234"/>
                    <a:pt x="251" y="234"/>
                  </a:cubicBezTo>
                  <a:cubicBezTo>
                    <a:pt x="251" y="240"/>
                    <a:pt x="256" y="245"/>
                    <a:pt x="262" y="245"/>
                  </a:cubicBezTo>
                  <a:cubicBezTo>
                    <a:pt x="268" y="245"/>
                    <a:pt x="273" y="240"/>
                    <a:pt x="273" y="234"/>
                  </a:cubicBezTo>
                  <a:cubicBezTo>
                    <a:pt x="273" y="39"/>
                    <a:pt x="273" y="39"/>
                    <a:pt x="273" y="39"/>
                  </a:cubicBezTo>
                  <a:cubicBezTo>
                    <a:pt x="273" y="33"/>
                    <a:pt x="268" y="28"/>
                    <a:pt x="262" y="28"/>
                  </a:cubicBezTo>
                  <a:close/>
                  <a:moveTo>
                    <a:pt x="345" y="0"/>
                  </a:moveTo>
                  <a:cubicBezTo>
                    <a:pt x="339" y="0"/>
                    <a:pt x="334" y="5"/>
                    <a:pt x="334" y="11"/>
                  </a:cubicBezTo>
                  <a:cubicBezTo>
                    <a:pt x="334" y="234"/>
                    <a:pt x="334" y="234"/>
                    <a:pt x="334" y="234"/>
                  </a:cubicBezTo>
                  <a:cubicBezTo>
                    <a:pt x="334" y="240"/>
                    <a:pt x="339" y="245"/>
                    <a:pt x="345" y="245"/>
                  </a:cubicBezTo>
                  <a:cubicBezTo>
                    <a:pt x="351" y="245"/>
                    <a:pt x="356" y="240"/>
                    <a:pt x="356" y="234"/>
                  </a:cubicBezTo>
                  <a:cubicBezTo>
                    <a:pt x="356" y="11"/>
                    <a:pt x="356" y="11"/>
                    <a:pt x="356" y="11"/>
                  </a:cubicBezTo>
                  <a:cubicBezTo>
                    <a:pt x="356" y="5"/>
                    <a:pt x="351" y="0"/>
                    <a:pt x="345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3"/>
            <p:cNvSpPr>
              <a:spLocks noEditPoints="1"/>
            </p:cNvSpPr>
            <p:nvPr/>
          </p:nvSpPr>
          <p:spPr bwMode="auto">
            <a:xfrm>
              <a:off x="8693534" y="3078820"/>
              <a:ext cx="754063" cy="788988"/>
            </a:xfrm>
            <a:custGeom>
              <a:avLst/>
              <a:gdLst>
                <a:gd name="T0" fmla="*/ 39 w 359"/>
                <a:gd name="T1" fmla="*/ 102 h 376"/>
                <a:gd name="T2" fmla="*/ 77 w 359"/>
                <a:gd name="T3" fmla="*/ 63 h 376"/>
                <a:gd name="T4" fmla="*/ 39 w 359"/>
                <a:gd name="T5" fmla="*/ 25 h 376"/>
                <a:gd name="T6" fmla="*/ 0 w 359"/>
                <a:gd name="T7" fmla="*/ 63 h 376"/>
                <a:gd name="T8" fmla="*/ 39 w 359"/>
                <a:gd name="T9" fmla="*/ 102 h 376"/>
                <a:gd name="T10" fmla="*/ 39 w 359"/>
                <a:gd name="T11" fmla="*/ 47 h 376"/>
                <a:gd name="T12" fmla="*/ 55 w 359"/>
                <a:gd name="T13" fmla="*/ 63 h 376"/>
                <a:gd name="T14" fmla="*/ 39 w 359"/>
                <a:gd name="T15" fmla="*/ 80 h 376"/>
                <a:gd name="T16" fmla="*/ 22 w 359"/>
                <a:gd name="T17" fmla="*/ 63 h 376"/>
                <a:gd name="T18" fmla="*/ 39 w 359"/>
                <a:gd name="T19" fmla="*/ 47 h 376"/>
                <a:gd name="T20" fmla="*/ 84 w 359"/>
                <a:gd name="T21" fmla="*/ 135 h 376"/>
                <a:gd name="T22" fmla="*/ 123 w 359"/>
                <a:gd name="T23" fmla="*/ 173 h 376"/>
                <a:gd name="T24" fmla="*/ 161 w 359"/>
                <a:gd name="T25" fmla="*/ 135 h 376"/>
                <a:gd name="T26" fmla="*/ 123 w 359"/>
                <a:gd name="T27" fmla="*/ 97 h 376"/>
                <a:gd name="T28" fmla="*/ 84 w 359"/>
                <a:gd name="T29" fmla="*/ 135 h 376"/>
                <a:gd name="T30" fmla="*/ 139 w 359"/>
                <a:gd name="T31" fmla="*/ 135 h 376"/>
                <a:gd name="T32" fmla="*/ 123 w 359"/>
                <a:gd name="T33" fmla="*/ 152 h 376"/>
                <a:gd name="T34" fmla="*/ 106 w 359"/>
                <a:gd name="T35" fmla="*/ 135 h 376"/>
                <a:gd name="T36" fmla="*/ 123 w 359"/>
                <a:gd name="T37" fmla="*/ 118 h 376"/>
                <a:gd name="T38" fmla="*/ 139 w 359"/>
                <a:gd name="T39" fmla="*/ 135 h 376"/>
                <a:gd name="T40" fmla="*/ 17 w 359"/>
                <a:gd name="T41" fmla="*/ 163 h 376"/>
                <a:gd name="T42" fmla="*/ 33 w 359"/>
                <a:gd name="T43" fmla="*/ 163 h 376"/>
                <a:gd name="T44" fmla="*/ 144 w 359"/>
                <a:gd name="T45" fmla="*/ 51 h 376"/>
                <a:gd name="T46" fmla="*/ 144 w 359"/>
                <a:gd name="T47" fmla="*/ 36 h 376"/>
                <a:gd name="T48" fmla="*/ 129 w 359"/>
                <a:gd name="T49" fmla="*/ 36 h 376"/>
                <a:gd name="T50" fmla="*/ 17 w 359"/>
                <a:gd name="T51" fmla="*/ 147 h 376"/>
                <a:gd name="T52" fmla="*/ 17 w 359"/>
                <a:gd name="T53" fmla="*/ 163 h 376"/>
                <a:gd name="T54" fmla="*/ 357 w 359"/>
                <a:gd name="T55" fmla="*/ 80 h 376"/>
                <a:gd name="T56" fmla="*/ 329 w 359"/>
                <a:gd name="T57" fmla="*/ 10 h 376"/>
                <a:gd name="T58" fmla="*/ 319 w 359"/>
                <a:gd name="T59" fmla="*/ 1 h 376"/>
                <a:gd name="T60" fmla="*/ 305 w 359"/>
                <a:gd name="T61" fmla="*/ 5 h 376"/>
                <a:gd name="T62" fmla="*/ 248 w 359"/>
                <a:gd name="T63" fmla="*/ 57 h 376"/>
                <a:gd name="T64" fmla="*/ 244 w 359"/>
                <a:gd name="T65" fmla="*/ 72 h 376"/>
                <a:gd name="T66" fmla="*/ 255 w 359"/>
                <a:gd name="T67" fmla="*/ 82 h 376"/>
                <a:gd name="T68" fmla="*/ 276 w 359"/>
                <a:gd name="T69" fmla="*/ 87 h 376"/>
                <a:gd name="T70" fmla="*/ 269 w 359"/>
                <a:gd name="T71" fmla="*/ 121 h 376"/>
                <a:gd name="T72" fmla="*/ 251 w 359"/>
                <a:gd name="T73" fmla="*/ 105 h 376"/>
                <a:gd name="T74" fmla="*/ 233 w 359"/>
                <a:gd name="T75" fmla="*/ 100 h 376"/>
                <a:gd name="T76" fmla="*/ 217 w 359"/>
                <a:gd name="T77" fmla="*/ 109 h 376"/>
                <a:gd name="T78" fmla="*/ 122 w 359"/>
                <a:gd name="T79" fmla="*/ 236 h 376"/>
                <a:gd name="T80" fmla="*/ 92 w 359"/>
                <a:gd name="T81" fmla="*/ 218 h 376"/>
                <a:gd name="T82" fmla="*/ 74 w 359"/>
                <a:gd name="T83" fmla="*/ 216 h 376"/>
                <a:gd name="T84" fmla="*/ 60 w 359"/>
                <a:gd name="T85" fmla="*/ 228 h 376"/>
                <a:gd name="T86" fmla="*/ 4 w 359"/>
                <a:gd name="T87" fmla="*/ 340 h 376"/>
                <a:gd name="T88" fmla="*/ 8 w 359"/>
                <a:gd name="T89" fmla="*/ 366 h 376"/>
                <a:gd name="T90" fmla="*/ 15 w 359"/>
                <a:gd name="T91" fmla="*/ 371 h 376"/>
                <a:gd name="T92" fmla="*/ 46 w 359"/>
                <a:gd name="T93" fmla="*/ 360 h 376"/>
                <a:gd name="T94" fmla="*/ 70 w 359"/>
                <a:gd name="T95" fmla="*/ 312 h 376"/>
                <a:gd name="T96" fmla="*/ 90 w 359"/>
                <a:gd name="T97" fmla="*/ 271 h 376"/>
                <a:gd name="T98" fmla="*/ 91 w 359"/>
                <a:gd name="T99" fmla="*/ 272 h 376"/>
                <a:gd name="T100" fmla="*/ 117 w 359"/>
                <a:gd name="T101" fmla="*/ 286 h 376"/>
                <a:gd name="T102" fmla="*/ 147 w 359"/>
                <a:gd name="T103" fmla="*/ 280 h 376"/>
                <a:gd name="T104" fmla="*/ 153 w 359"/>
                <a:gd name="T105" fmla="*/ 272 h 376"/>
                <a:gd name="T106" fmla="*/ 175 w 359"/>
                <a:gd name="T107" fmla="*/ 243 h 376"/>
                <a:gd name="T108" fmla="*/ 240 w 359"/>
                <a:gd name="T109" fmla="*/ 157 h 376"/>
                <a:gd name="T110" fmla="*/ 269 w 359"/>
                <a:gd name="T111" fmla="*/ 181 h 376"/>
                <a:gd name="T112" fmla="*/ 291 w 359"/>
                <a:gd name="T113" fmla="*/ 185 h 376"/>
                <a:gd name="T114" fmla="*/ 306 w 359"/>
                <a:gd name="T115" fmla="*/ 168 h 376"/>
                <a:gd name="T116" fmla="*/ 322 w 359"/>
                <a:gd name="T117" fmla="*/ 96 h 376"/>
                <a:gd name="T118" fmla="*/ 341 w 359"/>
                <a:gd name="T119" fmla="*/ 99 h 376"/>
                <a:gd name="T120" fmla="*/ 355 w 359"/>
                <a:gd name="T121" fmla="*/ 95 h 376"/>
                <a:gd name="T122" fmla="*/ 357 w 359"/>
                <a:gd name="T123" fmla="*/ 8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9" h="376">
                  <a:moveTo>
                    <a:pt x="39" y="102"/>
                  </a:moveTo>
                  <a:cubicBezTo>
                    <a:pt x="60" y="102"/>
                    <a:pt x="77" y="84"/>
                    <a:pt x="77" y="63"/>
                  </a:cubicBezTo>
                  <a:cubicBezTo>
                    <a:pt x="77" y="42"/>
                    <a:pt x="60" y="25"/>
                    <a:pt x="39" y="25"/>
                  </a:cubicBezTo>
                  <a:cubicBezTo>
                    <a:pt x="17" y="25"/>
                    <a:pt x="0" y="42"/>
                    <a:pt x="0" y="63"/>
                  </a:cubicBezTo>
                  <a:cubicBezTo>
                    <a:pt x="0" y="84"/>
                    <a:pt x="17" y="102"/>
                    <a:pt x="39" y="102"/>
                  </a:cubicBezTo>
                  <a:close/>
                  <a:moveTo>
                    <a:pt x="39" y="47"/>
                  </a:moveTo>
                  <a:cubicBezTo>
                    <a:pt x="48" y="47"/>
                    <a:pt x="55" y="54"/>
                    <a:pt x="55" y="63"/>
                  </a:cubicBezTo>
                  <a:cubicBezTo>
                    <a:pt x="55" y="73"/>
                    <a:pt x="48" y="80"/>
                    <a:pt x="39" y="80"/>
                  </a:cubicBezTo>
                  <a:cubicBezTo>
                    <a:pt x="29" y="80"/>
                    <a:pt x="22" y="73"/>
                    <a:pt x="22" y="63"/>
                  </a:cubicBezTo>
                  <a:cubicBezTo>
                    <a:pt x="22" y="54"/>
                    <a:pt x="29" y="47"/>
                    <a:pt x="39" y="47"/>
                  </a:cubicBezTo>
                  <a:close/>
                  <a:moveTo>
                    <a:pt x="84" y="135"/>
                  </a:moveTo>
                  <a:cubicBezTo>
                    <a:pt x="84" y="156"/>
                    <a:pt x="102" y="173"/>
                    <a:pt x="123" y="173"/>
                  </a:cubicBezTo>
                  <a:cubicBezTo>
                    <a:pt x="144" y="173"/>
                    <a:pt x="161" y="156"/>
                    <a:pt x="161" y="135"/>
                  </a:cubicBezTo>
                  <a:cubicBezTo>
                    <a:pt x="161" y="114"/>
                    <a:pt x="144" y="97"/>
                    <a:pt x="123" y="97"/>
                  </a:cubicBezTo>
                  <a:cubicBezTo>
                    <a:pt x="102" y="97"/>
                    <a:pt x="84" y="114"/>
                    <a:pt x="84" y="135"/>
                  </a:cubicBezTo>
                  <a:close/>
                  <a:moveTo>
                    <a:pt x="139" y="135"/>
                  </a:moveTo>
                  <a:cubicBezTo>
                    <a:pt x="139" y="144"/>
                    <a:pt x="132" y="152"/>
                    <a:pt x="123" y="152"/>
                  </a:cubicBezTo>
                  <a:cubicBezTo>
                    <a:pt x="113" y="152"/>
                    <a:pt x="106" y="144"/>
                    <a:pt x="106" y="135"/>
                  </a:cubicBezTo>
                  <a:cubicBezTo>
                    <a:pt x="106" y="126"/>
                    <a:pt x="113" y="118"/>
                    <a:pt x="123" y="118"/>
                  </a:cubicBezTo>
                  <a:cubicBezTo>
                    <a:pt x="132" y="118"/>
                    <a:pt x="139" y="126"/>
                    <a:pt x="139" y="135"/>
                  </a:cubicBezTo>
                  <a:close/>
                  <a:moveTo>
                    <a:pt x="17" y="163"/>
                  </a:moveTo>
                  <a:cubicBezTo>
                    <a:pt x="21" y="167"/>
                    <a:pt x="28" y="167"/>
                    <a:pt x="33" y="163"/>
                  </a:cubicBezTo>
                  <a:cubicBezTo>
                    <a:pt x="144" y="51"/>
                    <a:pt x="144" y="51"/>
                    <a:pt x="144" y="51"/>
                  </a:cubicBezTo>
                  <a:cubicBezTo>
                    <a:pt x="148" y="47"/>
                    <a:pt x="148" y="40"/>
                    <a:pt x="144" y="36"/>
                  </a:cubicBezTo>
                  <a:cubicBezTo>
                    <a:pt x="140" y="32"/>
                    <a:pt x="133" y="32"/>
                    <a:pt x="129" y="36"/>
                  </a:cubicBezTo>
                  <a:cubicBezTo>
                    <a:pt x="17" y="147"/>
                    <a:pt x="17" y="147"/>
                    <a:pt x="17" y="147"/>
                  </a:cubicBezTo>
                  <a:cubicBezTo>
                    <a:pt x="13" y="151"/>
                    <a:pt x="13" y="158"/>
                    <a:pt x="17" y="163"/>
                  </a:cubicBezTo>
                  <a:close/>
                  <a:moveTo>
                    <a:pt x="357" y="80"/>
                  </a:moveTo>
                  <a:cubicBezTo>
                    <a:pt x="329" y="10"/>
                    <a:pt x="329" y="10"/>
                    <a:pt x="329" y="10"/>
                  </a:cubicBezTo>
                  <a:cubicBezTo>
                    <a:pt x="327" y="6"/>
                    <a:pt x="323" y="2"/>
                    <a:pt x="319" y="1"/>
                  </a:cubicBezTo>
                  <a:cubicBezTo>
                    <a:pt x="314" y="0"/>
                    <a:pt x="309" y="1"/>
                    <a:pt x="305" y="5"/>
                  </a:cubicBezTo>
                  <a:cubicBezTo>
                    <a:pt x="248" y="57"/>
                    <a:pt x="248" y="57"/>
                    <a:pt x="248" y="57"/>
                  </a:cubicBezTo>
                  <a:cubicBezTo>
                    <a:pt x="244" y="61"/>
                    <a:pt x="243" y="67"/>
                    <a:pt x="244" y="72"/>
                  </a:cubicBezTo>
                  <a:cubicBezTo>
                    <a:pt x="245" y="77"/>
                    <a:pt x="250" y="81"/>
                    <a:pt x="255" y="82"/>
                  </a:cubicBezTo>
                  <a:cubicBezTo>
                    <a:pt x="276" y="87"/>
                    <a:pt x="276" y="87"/>
                    <a:pt x="276" y="87"/>
                  </a:cubicBezTo>
                  <a:cubicBezTo>
                    <a:pt x="269" y="121"/>
                    <a:pt x="269" y="121"/>
                    <a:pt x="269" y="121"/>
                  </a:cubicBezTo>
                  <a:cubicBezTo>
                    <a:pt x="251" y="105"/>
                    <a:pt x="251" y="105"/>
                    <a:pt x="251" y="105"/>
                  </a:cubicBezTo>
                  <a:cubicBezTo>
                    <a:pt x="246" y="101"/>
                    <a:pt x="239" y="99"/>
                    <a:pt x="233" y="100"/>
                  </a:cubicBezTo>
                  <a:cubicBezTo>
                    <a:pt x="227" y="101"/>
                    <a:pt x="221" y="104"/>
                    <a:pt x="217" y="109"/>
                  </a:cubicBezTo>
                  <a:cubicBezTo>
                    <a:pt x="122" y="236"/>
                    <a:pt x="122" y="236"/>
                    <a:pt x="122" y="236"/>
                  </a:cubicBezTo>
                  <a:cubicBezTo>
                    <a:pt x="92" y="218"/>
                    <a:pt x="92" y="218"/>
                    <a:pt x="92" y="218"/>
                  </a:cubicBezTo>
                  <a:cubicBezTo>
                    <a:pt x="87" y="215"/>
                    <a:pt x="80" y="214"/>
                    <a:pt x="74" y="216"/>
                  </a:cubicBezTo>
                  <a:cubicBezTo>
                    <a:pt x="68" y="218"/>
                    <a:pt x="63" y="222"/>
                    <a:pt x="60" y="228"/>
                  </a:cubicBezTo>
                  <a:cubicBezTo>
                    <a:pt x="4" y="340"/>
                    <a:pt x="4" y="340"/>
                    <a:pt x="4" y="340"/>
                  </a:cubicBezTo>
                  <a:cubicBezTo>
                    <a:pt x="0" y="348"/>
                    <a:pt x="2" y="359"/>
                    <a:pt x="8" y="366"/>
                  </a:cubicBezTo>
                  <a:cubicBezTo>
                    <a:pt x="10" y="368"/>
                    <a:pt x="12" y="369"/>
                    <a:pt x="15" y="371"/>
                  </a:cubicBezTo>
                  <a:cubicBezTo>
                    <a:pt x="26" y="376"/>
                    <a:pt x="40" y="372"/>
                    <a:pt x="46" y="360"/>
                  </a:cubicBezTo>
                  <a:cubicBezTo>
                    <a:pt x="70" y="312"/>
                    <a:pt x="70" y="312"/>
                    <a:pt x="70" y="312"/>
                  </a:cubicBezTo>
                  <a:cubicBezTo>
                    <a:pt x="90" y="271"/>
                    <a:pt x="90" y="271"/>
                    <a:pt x="90" y="271"/>
                  </a:cubicBezTo>
                  <a:cubicBezTo>
                    <a:pt x="91" y="272"/>
                    <a:pt x="91" y="272"/>
                    <a:pt x="91" y="272"/>
                  </a:cubicBezTo>
                  <a:cubicBezTo>
                    <a:pt x="117" y="286"/>
                    <a:pt x="117" y="286"/>
                    <a:pt x="117" y="286"/>
                  </a:cubicBezTo>
                  <a:cubicBezTo>
                    <a:pt x="127" y="292"/>
                    <a:pt x="140" y="290"/>
                    <a:pt x="147" y="280"/>
                  </a:cubicBezTo>
                  <a:cubicBezTo>
                    <a:pt x="153" y="272"/>
                    <a:pt x="153" y="272"/>
                    <a:pt x="153" y="272"/>
                  </a:cubicBezTo>
                  <a:cubicBezTo>
                    <a:pt x="175" y="243"/>
                    <a:pt x="175" y="243"/>
                    <a:pt x="175" y="243"/>
                  </a:cubicBezTo>
                  <a:cubicBezTo>
                    <a:pt x="240" y="157"/>
                    <a:pt x="240" y="157"/>
                    <a:pt x="240" y="157"/>
                  </a:cubicBezTo>
                  <a:cubicBezTo>
                    <a:pt x="269" y="181"/>
                    <a:pt x="269" y="181"/>
                    <a:pt x="269" y="181"/>
                  </a:cubicBezTo>
                  <a:cubicBezTo>
                    <a:pt x="275" y="186"/>
                    <a:pt x="283" y="187"/>
                    <a:pt x="291" y="185"/>
                  </a:cubicBezTo>
                  <a:cubicBezTo>
                    <a:pt x="299" y="182"/>
                    <a:pt x="304" y="176"/>
                    <a:pt x="306" y="168"/>
                  </a:cubicBezTo>
                  <a:cubicBezTo>
                    <a:pt x="322" y="96"/>
                    <a:pt x="322" y="96"/>
                    <a:pt x="322" y="96"/>
                  </a:cubicBezTo>
                  <a:cubicBezTo>
                    <a:pt x="341" y="99"/>
                    <a:pt x="341" y="99"/>
                    <a:pt x="341" y="99"/>
                  </a:cubicBezTo>
                  <a:cubicBezTo>
                    <a:pt x="346" y="101"/>
                    <a:pt x="351" y="99"/>
                    <a:pt x="355" y="95"/>
                  </a:cubicBezTo>
                  <a:cubicBezTo>
                    <a:pt x="358" y="90"/>
                    <a:pt x="359" y="85"/>
                    <a:pt x="357" y="8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" name="组 9"/>
          <p:cNvGrpSpPr/>
          <p:nvPr/>
        </p:nvGrpSpPr>
        <p:grpSpPr>
          <a:xfrm>
            <a:off x="8288531" y="4522507"/>
            <a:ext cx="704192" cy="704192"/>
            <a:chOff x="7574327" y="1460310"/>
            <a:chExt cx="704192" cy="704192"/>
          </a:xfrm>
        </p:grpSpPr>
        <p:sp>
          <p:nvSpPr>
            <p:cNvPr id="11" name="椭圆 10"/>
            <p:cNvSpPr/>
            <p:nvPr/>
          </p:nvSpPr>
          <p:spPr>
            <a:xfrm>
              <a:off x="7574327" y="1460310"/>
              <a:ext cx="704192" cy="70419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2" name="组 11"/>
            <p:cNvGrpSpPr/>
            <p:nvPr/>
          </p:nvGrpSpPr>
          <p:grpSpPr>
            <a:xfrm>
              <a:off x="7707745" y="1617540"/>
              <a:ext cx="437356" cy="389731"/>
              <a:chOff x="4148138" y="2051050"/>
              <a:chExt cx="874713" cy="779463"/>
            </a:xfrm>
            <a:solidFill>
              <a:schemeClr val="bg1"/>
            </a:solidFill>
          </p:grpSpPr>
          <p:sp>
            <p:nvSpPr>
              <p:cNvPr id="13" name="Freeform 72"/>
              <p:cNvSpPr>
                <a:spLocks noEditPoints="1"/>
              </p:cNvSpPr>
              <p:nvPr/>
            </p:nvSpPr>
            <p:spPr bwMode="auto">
              <a:xfrm>
                <a:off x="4367213" y="2193925"/>
                <a:ext cx="655638" cy="563563"/>
              </a:xfrm>
              <a:custGeom>
                <a:avLst/>
                <a:gdLst>
                  <a:gd name="T0" fmla="*/ 295 w 313"/>
                  <a:gd name="T1" fmla="*/ 88 h 268"/>
                  <a:gd name="T2" fmla="*/ 282 w 313"/>
                  <a:gd name="T3" fmla="*/ 88 h 268"/>
                  <a:gd name="T4" fmla="*/ 298 w 313"/>
                  <a:gd name="T5" fmla="*/ 149 h 268"/>
                  <a:gd name="T6" fmla="*/ 273 w 313"/>
                  <a:gd name="T7" fmla="*/ 192 h 268"/>
                  <a:gd name="T8" fmla="*/ 24 w 313"/>
                  <a:gd name="T9" fmla="*/ 257 h 268"/>
                  <a:gd name="T10" fmla="*/ 21 w 313"/>
                  <a:gd name="T11" fmla="*/ 258 h 268"/>
                  <a:gd name="T12" fmla="*/ 37 w 313"/>
                  <a:gd name="T13" fmla="*/ 268 h 268"/>
                  <a:gd name="T14" fmla="*/ 295 w 313"/>
                  <a:gd name="T15" fmla="*/ 268 h 268"/>
                  <a:gd name="T16" fmla="*/ 313 w 313"/>
                  <a:gd name="T17" fmla="*/ 251 h 268"/>
                  <a:gd name="T18" fmla="*/ 313 w 313"/>
                  <a:gd name="T19" fmla="*/ 106 h 268"/>
                  <a:gd name="T20" fmla="*/ 295 w 313"/>
                  <a:gd name="T21" fmla="*/ 88 h 268"/>
                  <a:gd name="T22" fmla="*/ 292 w 313"/>
                  <a:gd name="T23" fmla="*/ 252 h 268"/>
                  <a:gd name="T24" fmla="*/ 158 w 313"/>
                  <a:gd name="T25" fmla="*/ 253 h 268"/>
                  <a:gd name="T26" fmla="*/ 153 w 313"/>
                  <a:gd name="T27" fmla="*/ 248 h 268"/>
                  <a:gd name="T28" fmla="*/ 158 w 313"/>
                  <a:gd name="T29" fmla="*/ 243 h 268"/>
                  <a:gd name="T30" fmla="*/ 292 w 313"/>
                  <a:gd name="T31" fmla="*/ 242 h 268"/>
                  <a:gd name="T32" fmla="*/ 297 w 313"/>
                  <a:gd name="T33" fmla="*/ 247 h 268"/>
                  <a:gd name="T34" fmla="*/ 292 w 313"/>
                  <a:gd name="T35" fmla="*/ 252 h 268"/>
                  <a:gd name="T36" fmla="*/ 282 w 313"/>
                  <a:gd name="T37" fmla="*/ 158 h 268"/>
                  <a:gd name="T38" fmla="*/ 281 w 313"/>
                  <a:gd name="T39" fmla="*/ 154 h 268"/>
                  <a:gd name="T40" fmla="*/ 245 w 313"/>
                  <a:gd name="T41" fmla="*/ 13 h 268"/>
                  <a:gd name="T42" fmla="*/ 228 w 313"/>
                  <a:gd name="T43" fmla="*/ 0 h 268"/>
                  <a:gd name="T44" fmla="*/ 223 w 313"/>
                  <a:gd name="T45" fmla="*/ 1 h 268"/>
                  <a:gd name="T46" fmla="*/ 210 w 313"/>
                  <a:gd name="T47" fmla="*/ 4 h 268"/>
                  <a:gd name="T48" fmla="*/ 241 w 313"/>
                  <a:gd name="T49" fmla="*/ 59 h 268"/>
                  <a:gd name="T50" fmla="*/ 227 w 313"/>
                  <a:gd name="T51" fmla="*/ 107 h 268"/>
                  <a:gd name="T52" fmla="*/ 2 w 313"/>
                  <a:gd name="T53" fmla="*/ 233 h 268"/>
                  <a:gd name="T54" fmla="*/ 0 w 313"/>
                  <a:gd name="T55" fmla="*/ 233 h 268"/>
                  <a:gd name="T56" fmla="*/ 15 w 313"/>
                  <a:gd name="T57" fmla="*/ 241 h 268"/>
                  <a:gd name="T58" fmla="*/ 19 w 313"/>
                  <a:gd name="T59" fmla="*/ 241 h 268"/>
                  <a:gd name="T60" fmla="*/ 269 w 313"/>
                  <a:gd name="T61" fmla="*/ 175 h 268"/>
                  <a:gd name="T62" fmla="*/ 282 w 313"/>
                  <a:gd name="T63" fmla="*/ 158 h 268"/>
                  <a:gd name="T64" fmla="*/ 259 w 313"/>
                  <a:gd name="T65" fmla="*/ 159 h 268"/>
                  <a:gd name="T66" fmla="*/ 131 w 313"/>
                  <a:gd name="T67" fmla="*/ 198 h 268"/>
                  <a:gd name="T68" fmla="*/ 125 w 313"/>
                  <a:gd name="T69" fmla="*/ 195 h 268"/>
                  <a:gd name="T70" fmla="*/ 128 w 313"/>
                  <a:gd name="T71" fmla="*/ 189 h 268"/>
                  <a:gd name="T72" fmla="*/ 256 w 313"/>
                  <a:gd name="T73" fmla="*/ 149 h 268"/>
                  <a:gd name="T74" fmla="*/ 263 w 313"/>
                  <a:gd name="T75" fmla="*/ 153 h 268"/>
                  <a:gd name="T76" fmla="*/ 259 w 313"/>
                  <a:gd name="T77" fmla="*/ 159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13" h="268">
                    <a:moveTo>
                      <a:pt x="295" y="88"/>
                    </a:moveTo>
                    <a:cubicBezTo>
                      <a:pt x="282" y="88"/>
                      <a:pt x="282" y="88"/>
                      <a:pt x="282" y="88"/>
                    </a:cubicBezTo>
                    <a:cubicBezTo>
                      <a:pt x="298" y="149"/>
                      <a:pt x="298" y="149"/>
                      <a:pt x="298" y="149"/>
                    </a:cubicBezTo>
                    <a:cubicBezTo>
                      <a:pt x="303" y="168"/>
                      <a:pt x="292" y="187"/>
                      <a:pt x="273" y="192"/>
                    </a:cubicBezTo>
                    <a:cubicBezTo>
                      <a:pt x="24" y="257"/>
                      <a:pt x="24" y="257"/>
                      <a:pt x="24" y="257"/>
                    </a:cubicBezTo>
                    <a:cubicBezTo>
                      <a:pt x="23" y="258"/>
                      <a:pt x="22" y="258"/>
                      <a:pt x="21" y="258"/>
                    </a:cubicBezTo>
                    <a:cubicBezTo>
                      <a:pt x="24" y="264"/>
                      <a:pt x="30" y="268"/>
                      <a:pt x="37" y="268"/>
                    </a:cubicBezTo>
                    <a:cubicBezTo>
                      <a:pt x="295" y="268"/>
                      <a:pt x="295" y="268"/>
                      <a:pt x="295" y="268"/>
                    </a:cubicBezTo>
                    <a:cubicBezTo>
                      <a:pt x="305" y="268"/>
                      <a:pt x="313" y="261"/>
                      <a:pt x="313" y="251"/>
                    </a:cubicBezTo>
                    <a:cubicBezTo>
                      <a:pt x="313" y="106"/>
                      <a:pt x="313" y="106"/>
                      <a:pt x="313" y="106"/>
                    </a:cubicBezTo>
                    <a:cubicBezTo>
                      <a:pt x="313" y="96"/>
                      <a:pt x="305" y="88"/>
                      <a:pt x="295" y="88"/>
                    </a:cubicBezTo>
                    <a:close/>
                    <a:moveTo>
                      <a:pt x="292" y="252"/>
                    </a:moveTo>
                    <a:cubicBezTo>
                      <a:pt x="158" y="253"/>
                      <a:pt x="158" y="253"/>
                      <a:pt x="158" y="253"/>
                    </a:cubicBezTo>
                    <a:cubicBezTo>
                      <a:pt x="155" y="253"/>
                      <a:pt x="153" y="251"/>
                      <a:pt x="153" y="248"/>
                    </a:cubicBezTo>
                    <a:cubicBezTo>
                      <a:pt x="153" y="245"/>
                      <a:pt x="155" y="243"/>
                      <a:pt x="158" y="243"/>
                    </a:cubicBezTo>
                    <a:cubicBezTo>
                      <a:pt x="292" y="242"/>
                      <a:pt x="292" y="242"/>
                      <a:pt x="292" y="242"/>
                    </a:cubicBezTo>
                    <a:cubicBezTo>
                      <a:pt x="295" y="242"/>
                      <a:pt x="297" y="245"/>
                      <a:pt x="297" y="247"/>
                    </a:cubicBezTo>
                    <a:cubicBezTo>
                      <a:pt x="297" y="250"/>
                      <a:pt x="295" y="252"/>
                      <a:pt x="292" y="252"/>
                    </a:cubicBezTo>
                    <a:close/>
                    <a:moveTo>
                      <a:pt x="282" y="158"/>
                    </a:moveTo>
                    <a:cubicBezTo>
                      <a:pt x="282" y="157"/>
                      <a:pt x="282" y="155"/>
                      <a:pt x="281" y="154"/>
                    </a:cubicBezTo>
                    <a:cubicBezTo>
                      <a:pt x="245" y="13"/>
                      <a:pt x="245" y="13"/>
                      <a:pt x="245" y="13"/>
                    </a:cubicBezTo>
                    <a:cubicBezTo>
                      <a:pt x="243" y="5"/>
                      <a:pt x="235" y="0"/>
                      <a:pt x="228" y="0"/>
                    </a:cubicBezTo>
                    <a:cubicBezTo>
                      <a:pt x="226" y="0"/>
                      <a:pt x="225" y="0"/>
                      <a:pt x="223" y="1"/>
                    </a:cubicBezTo>
                    <a:cubicBezTo>
                      <a:pt x="210" y="4"/>
                      <a:pt x="210" y="4"/>
                      <a:pt x="210" y="4"/>
                    </a:cubicBezTo>
                    <a:cubicBezTo>
                      <a:pt x="241" y="59"/>
                      <a:pt x="241" y="59"/>
                      <a:pt x="241" y="59"/>
                    </a:cubicBezTo>
                    <a:cubicBezTo>
                      <a:pt x="250" y="76"/>
                      <a:pt x="244" y="97"/>
                      <a:pt x="227" y="107"/>
                    </a:cubicBezTo>
                    <a:cubicBezTo>
                      <a:pt x="2" y="233"/>
                      <a:pt x="2" y="233"/>
                      <a:pt x="2" y="233"/>
                    </a:cubicBezTo>
                    <a:cubicBezTo>
                      <a:pt x="1" y="233"/>
                      <a:pt x="1" y="233"/>
                      <a:pt x="0" y="233"/>
                    </a:cubicBezTo>
                    <a:cubicBezTo>
                      <a:pt x="3" y="238"/>
                      <a:pt x="9" y="241"/>
                      <a:pt x="15" y="241"/>
                    </a:cubicBezTo>
                    <a:cubicBezTo>
                      <a:pt x="16" y="241"/>
                      <a:pt x="18" y="241"/>
                      <a:pt x="19" y="241"/>
                    </a:cubicBezTo>
                    <a:cubicBezTo>
                      <a:pt x="269" y="175"/>
                      <a:pt x="269" y="175"/>
                      <a:pt x="269" y="175"/>
                    </a:cubicBezTo>
                    <a:cubicBezTo>
                      <a:pt x="277" y="173"/>
                      <a:pt x="282" y="166"/>
                      <a:pt x="282" y="158"/>
                    </a:cubicBezTo>
                    <a:close/>
                    <a:moveTo>
                      <a:pt x="259" y="159"/>
                    </a:moveTo>
                    <a:cubicBezTo>
                      <a:pt x="131" y="198"/>
                      <a:pt x="131" y="198"/>
                      <a:pt x="131" y="198"/>
                    </a:cubicBezTo>
                    <a:cubicBezTo>
                      <a:pt x="129" y="199"/>
                      <a:pt x="126" y="198"/>
                      <a:pt x="125" y="195"/>
                    </a:cubicBezTo>
                    <a:cubicBezTo>
                      <a:pt x="124" y="192"/>
                      <a:pt x="126" y="190"/>
                      <a:pt x="128" y="189"/>
                    </a:cubicBezTo>
                    <a:cubicBezTo>
                      <a:pt x="256" y="149"/>
                      <a:pt x="256" y="149"/>
                      <a:pt x="256" y="149"/>
                    </a:cubicBezTo>
                    <a:cubicBezTo>
                      <a:pt x="259" y="149"/>
                      <a:pt x="262" y="150"/>
                      <a:pt x="263" y="153"/>
                    </a:cubicBezTo>
                    <a:cubicBezTo>
                      <a:pt x="263" y="155"/>
                      <a:pt x="262" y="158"/>
                      <a:pt x="259" y="1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73"/>
              <p:cNvSpPr>
                <a:spLocks noEditPoints="1"/>
              </p:cNvSpPr>
              <p:nvPr/>
            </p:nvSpPr>
            <p:spPr bwMode="auto">
              <a:xfrm>
                <a:off x="4148138" y="2051050"/>
                <a:ext cx="874713" cy="779463"/>
              </a:xfrm>
              <a:custGeom>
                <a:avLst/>
                <a:gdLst>
                  <a:gd name="T0" fmla="*/ 141 w 417"/>
                  <a:gd name="T1" fmla="*/ 336 h 371"/>
                  <a:gd name="T2" fmla="*/ 124 w 417"/>
                  <a:gd name="T3" fmla="*/ 326 h 371"/>
                  <a:gd name="T4" fmla="*/ 141 w 417"/>
                  <a:gd name="T5" fmla="*/ 371 h 371"/>
                  <a:gd name="T6" fmla="*/ 417 w 417"/>
                  <a:gd name="T7" fmla="*/ 354 h 371"/>
                  <a:gd name="T8" fmla="*/ 399 w 417"/>
                  <a:gd name="T9" fmla="*/ 336 h 371"/>
                  <a:gd name="T10" fmla="*/ 329 w 417"/>
                  <a:gd name="T11" fmla="*/ 136 h 371"/>
                  <a:gd name="T12" fmla="*/ 243 w 417"/>
                  <a:gd name="T13" fmla="*/ 0 h 371"/>
                  <a:gd name="T14" fmla="*/ 9 w 417"/>
                  <a:gd name="T15" fmla="*/ 128 h 371"/>
                  <a:gd name="T16" fmla="*/ 3 w 417"/>
                  <a:gd name="T17" fmla="*/ 152 h 371"/>
                  <a:gd name="T18" fmla="*/ 89 w 417"/>
                  <a:gd name="T19" fmla="*/ 287 h 371"/>
                  <a:gd name="T20" fmla="*/ 323 w 417"/>
                  <a:gd name="T21" fmla="*/ 159 h 371"/>
                  <a:gd name="T22" fmla="*/ 111 w 417"/>
                  <a:gd name="T23" fmla="*/ 220 h 371"/>
                  <a:gd name="T24" fmla="*/ 57 w 417"/>
                  <a:gd name="T25" fmla="*/ 122 h 371"/>
                  <a:gd name="T26" fmla="*/ 111 w 417"/>
                  <a:gd name="T27" fmla="*/ 220 h 371"/>
                  <a:gd name="T28" fmla="*/ 190 w 417"/>
                  <a:gd name="T29" fmla="*/ 210 h 371"/>
                  <a:gd name="T30" fmla="*/ 185 w 417"/>
                  <a:gd name="T31" fmla="*/ 201 h 371"/>
                  <a:gd name="T32" fmla="*/ 309 w 417"/>
                  <a:gd name="T33" fmla="*/ 139 h 371"/>
                  <a:gd name="T34" fmla="*/ 86 w 417"/>
                  <a:gd name="T35" fmla="*/ 165 h 371"/>
                  <a:gd name="T36" fmla="*/ 79 w 417"/>
                  <a:gd name="T37" fmla="*/ 147 h 371"/>
                  <a:gd name="T38" fmla="*/ 92 w 417"/>
                  <a:gd name="T39" fmla="*/ 155 h 371"/>
                  <a:gd name="T40" fmla="*/ 82 w 417"/>
                  <a:gd name="T41" fmla="*/ 138 h 371"/>
                  <a:gd name="T42" fmla="*/ 64 w 417"/>
                  <a:gd name="T43" fmla="*/ 136 h 371"/>
                  <a:gd name="T44" fmla="*/ 57 w 417"/>
                  <a:gd name="T45" fmla="*/ 152 h 371"/>
                  <a:gd name="T46" fmla="*/ 71 w 417"/>
                  <a:gd name="T47" fmla="*/ 178 h 371"/>
                  <a:gd name="T48" fmla="*/ 92 w 417"/>
                  <a:gd name="T49" fmla="*/ 195 h 371"/>
                  <a:gd name="T50" fmla="*/ 76 w 417"/>
                  <a:gd name="T51" fmla="*/ 188 h 371"/>
                  <a:gd name="T52" fmla="*/ 97 w 417"/>
                  <a:gd name="T53" fmla="*/ 204 h 371"/>
                  <a:gd name="T54" fmla="*/ 104 w 417"/>
                  <a:gd name="T55" fmla="*/ 207 h 371"/>
                  <a:gd name="T56" fmla="*/ 105 w 417"/>
                  <a:gd name="T57" fmla="*/ 199 h 371"/>
                  <a:gd name="T58" fmla="*/ 86 w 417"/>
                  <a:gd name="T59" fmla="*/ 165 h 371"/>
                  <a:gd name="T60" fmla="*/ 68 w 417"/>
                  <a:gd name="T61" fmla="*/ 163 h 371"/>
                  <a:gd name="T62" fmla="*/ 77 w 417"/>
                  <a:gd name="T63" fmla="*/ 168 h 371"/>
                  <a:gd name="T64" fmla="*/ 100 w 417"/>
                  <a:gd name="T65" fmla="*/ 190 h 371"/>
                  <a:gd name="T66" fmla="*/ 100 w 417"/>
                  <a:gd name="T67" fmla="*/ 18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17" h="371">
                    <a:moveTo>
                      <a:pt x="399" y="336"/>
                    </a:moveTo>
                    <a:cubicBezTo>
                      <a:pt x="141" y="336"/>
                      <a:pt x="141" y="336"/>
                      <a:pt x="141" y="336"/>
                    </a:cubicBezTo>
                    <a:cubicBezTo>
                      <a:pt x="134" y="336"/>
                      <a:pt x="128" y="332"/>
                      <a:pt x="125" y="326"/>
                    </a:cubicBezTo>
                    <a:cubicBezTo>
                      <a:pt x="125" y="326"/>
                      <a:pt x="124" y="326"/>
                      <a:pt x="124" y="326"/>
                    </a:cubicBezTo>
                    <a:cubicBezTo>
                      <a:pt x="124" y="354"/>
                      <a:pt x="124" y="354"/>
                      <a:pt x="124" y="354"/>
                    </a:cubicBezTo>
                    <a:cubicBezTo>
                      <a:pt x="124" y="363"/>
                      <a:pt x="132" y="371"/>
                      <a:pt x="141" y="371"/>
                    </a:cubicBezTo>
                    <a:cubicBezTo>
                      <a:pt x="399" y="371"/>
                      <a:pt x="399" y="371"/>
                      <a:pt x="399" y="371"/>
                    </a:cubicBezTo>
                    <a:cubicBezTo>
                      <a:pt x="409" y="371"/>
                      <a:pt x="417" y="363"/>
                      <a:pt x="417" y="354"/>
                    </a:cubicBezTo>
                    <a:cubicBezTo>
                      <a:pt x="417" y="319"/>
                      <a:pt x="417" y="319"/>
                      <a:pt x="417" y="319"/>
                    </a:cubicBezTo>
                    <a:cubicBezTo>
                      <a:pt x="417" y="329"/>
                      <a:pt x="409" y="336"/>
                      <a:pt x="399" y="336"/>
                    </a:cubicBezTo>
                    <a:close/>
                    <a:moveTo>
                      <a:pt x="332" y="144"/>
                    </a:moveTo>
                    <a:cubicBezTo>
                      <a:pt x="332" y="141"/>
                      <a:pt x="331" y="138"/>
                      <a:pt x="329" y="136"/>
                    </a:cubicBezTo>
                    <a:cubicBezTo>
                      <a:pt x="259" y="9"/>
                      <a:pt x="259" y="9"/>
                      <a:pt x="259" y="9"/>
                    </a:cubicBezTo>
                    <a:cubicBezTo>
                      <a:pt x="255" y="3"/>
                      <a:pt x="249" y="0"/>
                      <a:pt x="243" y="0"/>
                    </a:cubicBezTo>
                    <a:cubicBezTo>
                      <a:pt x="240" y="0"/>
                      <a:pt x="237" y="0"/>
                      <a:pt x="235" y="2"/>
                    </a:cubicBezTo>
                    <a:cubicBezTo>
                      <a:pt x="9" y="128"/>
                      <a:pt x="9" y="128"/>
                      <a:pt x="9" y="128"/>
                    </a:cubicBezTo>
                    <a:cubicBezTo>
                      <a:pt x="4" y="131"/>
                      <a:pt x="0" y="137"/>
                      <a:pt x="0" y="143"/>
                    </a:cubicBezTo>
                    <a:cubicBezTo>
                      <a:pt x="0" y="146"/>
                      <a:pt x="1" y="149"/>
                      <a:pt x="3" y="152"/>
                    </a:cubicBezTo>
                    <a:cubicBezTo>
                      <a:pt x="74" y="278"/>
                      <a:pt x="74" y="278"/>
                      <a:pt x="74" y="278"/>
                    </a:cubicBezTo>
                    <a:cubicBezTo>
                      <a:pt x="77" y="284"/>
                      <a:pt x="83" y="287"/>
                      <a:pt x="89" y="287"/>
                    </a:cubicBezTo>
                    <a:cubicBezTo>
                      <a:pt x="92" y="287"/>
                      <a:pt x="95" y="287"/>
                      <a:pt x="97" y="285"/>
                    </a:cubicBezTo>
                    <a:cubicBezTo>
                      <a:pt x="323" y="159"/>
                      <a:pt x="323" y="159"/>
                      <a:pt x="323" y="159"/>
                    </a:cubicBezTo>
                    <a:cubicBezTo>
                      <a:pt x="328" y="156"/>
                      <a:pt x="332" y="150"/>
                      <a:pt x="332" y="144"/>
                    </a:cubicBezTo>
                    <a:close/>
                    <a:moveTo>
                      <a:pt x="111" y="220"/>
                    </a:moveTo>
                    <a:cubicBezTo>
                      <a:pt x="88" y="232"/>
                      <a:pt x="58" y="220"/>
                      <a:pt x="43" y="193"/>
                    </a:cubicBezTo>
                    <a:cubicBezTo>
                      <a:pt x="29" y="166"/>
                      <a:pt x="35" y="134"/>
                      <a:pt x="57" y="122"/>
                    </a:cubicBezTo>
                    <a:cubicBezTo>
                      <a:pt x="80" y="110"/>
                      <a:pt x="110" y="122"/>
                      <a:pt x="125" y="149"/>
                    </a:cubicBezTo>
                    <a:cubicBezTo>
                      <a:pt x="139" y="176"/>
                      <a:pt x="133" y="208"/>
                      <a:pt x="111" y="220"/>
                    </a:cubicBezTo>
                    <a:close/>
                    <a:moveTo>
                      <a:pt x="307" y="146"/>
                    </a:moveTo>
                    <a:cubicBezTo>
                      <a:pt x="190" y="210"/>
                      <a:pt x="190" y="210"/>
                      <a:pt x="190" y="210"/>
                    </a:cubicBezTo>
                    <a:cubicBezTo>
                      <a:pt x="187" y="211"/>
                      <a:pt x="184" y="210"/>
                      <a:pt x="183" y="208"/>
                    </a:cubicBezTo>
                    <a:cubicBezTo>
                      <a:pt x="181" y="206"/>
                      <a:pt x="182" y="202"/>
                      <a:pt x="185" y="201"/>
                    </a:cubicBezTo>
                    <a:cubicBezTo>
                      <a:pt x="303" y="137"/>
                      <a:pt x="303" y="137"/>
                      <a:pt x="303" y="137"/>
                    </a:cubicBezTo>
                    <a:cubicBezTo>
                      <a:pt x="305" y="136"/>
                      <a:pt x="308" y="137"/>
                      <a:pt x="309" y="139"/>
                    </a:cubicBezTo>
                    <a:cubicBezTo>
                      <a:pt x="311" y="142"/>
                      <a:pt x="310" y="145"/>
                      <a:pt x="307" y="146"/>
                    </a:cubicBezTo>
                    <a:close/>
                    <a:moveTo>
                      <a:pt x="86" y="165"/>
                    </a:moveTo>
                    <a:cubicBezTo>
                      <a:pt x="76" y="147"/>
                      <a:pt x="76" y="147"/>
                      <a:pt x="76" y="147"/>
                    </a:cubicBezTo>
                    <a:cubicBezTo>
                      <a:pt x="77" y="147"/>
                      <a:pt x="78" y="147"/>
                      <a:pt x="79" y="147"/>
                    </a:cubicBezTo>
                    <a:cubicBezTo>
                      <a:pt x="83" y="149"/>
                      <a:pt x="85" y="153"/>
                      <a:pt x="85" y="153"/>
                    </a:cubicBezTo>
                    <a:cubicBezTo>
                      <a:pt x="87" y="155"/>
                      <a:pt x="90" y="156"/>
                      <a:pt x="92" y="155"/>
                    </a:cubicBezTo>
                    <a:cubicBezTo>
                      <a:pt x="95" y="153"/>
                      <a:pt x="96" y="150"/>
                      <a:pt x="94" y="148"/>
                    </a:cubicBezTo>
                    <a:cubicBezTo>
                      <a:pt x="94" y="147"/>
                      <a:pt x="90" y="140"/>
                      <a:pt x="82" y="138"/>
                    </a:cubicBezTo>
                    <a:cubicBezTo>
                      <a:pt x="78" y="137"/>
                      <a:pt x="75" y="137"/>
                      <a:pt x="71" y="138"/>
                    </a:cubicBezTo>
                    <a:cubicBezTo>
                      <a:pt x="70" y="136"/>
                      <a:pt x="67" y="135"/>
                      <a:pt x="64" y="136"/>
                    </a:cubicBezTo>
                    <a:cubicBezTo>
                      <a:pt x="62" y="138"/>
                      <a:pt x="61" y="141"/>
                      <a:pt x="62" y="143"/>
                    </a:cubicBezTo>
                    <a:cubicBezTo>
                      <a:pt x="60" y="145"/>
                      <a:pt x="58" y="148"/>
                      <a:pt x="57" y="152"/>
                    </a:cubicBezTo>
                    <a:cubicBezTo>
                      <a:pt x="55" y="160"/>
                      <a:pt x="58" y="167"/>
                      <a:pt x="59" y="168"/>
                    </a:cubicBezTo>
                    <a:cubicBezTo>
                      <a:pt x="59" y="169"/>
                      <a:pt x="63" y="176"/>
                      <a:pt x="71" y="178"/>
                    </a:cubicBezTo>
                    <a:cubicBezTo>
                      <a:pt x="75" y="179"/>
                      <a:pt x="78" y="179"/>
                      <a:pt x="82" y="178"/>
                    </a:cubicBezTo>
                    <a:cubicBezTo>
                      <a:pt x="92" y="195"/>
                      <a:pt x="92" y="195"/>
                      <a:pt x="92" y="195"/>
                    </a:cubicBezTo>
                    <a:cubicBezTo>
                      <a:pt x="86" y="195"/>
                      <a:pt x="83" y="191"/>
                      <a:pt x="82" y="190"/>
                    </a:cubicBezTo>
                    <a:cubicBezTo>
                      <a:pt x="81" y="187"/>
                      <a:pt x="78" y="186"/>
                      <a:pt x="76" y="188"/>
                    </a:cubicBezTo>
                    <a:cubicBezTo>
                      <a:pt x="73" y="189"/>
                      <a:pt x="72" y="192"/>
                      <a:pt x="74" y="194"/>
                    </a:cubicBezTo>
                    <a:cubicBezTo>
                      <a:pt x="77" y="201"/>
                      <a:pt x="86" y="208"/>
                      <a:pt x="97" y="204"/>
                    </a:cubicBezTo>
                    <a:cubicBezTo>
                      <a:pt x="97" y="205"/>
                      <a:pt x="97" y="205"/>
                      <a:pt x="97" y="205"/>
                    </a:cubicBezTo>
                    <a:cubicBezTo>
                      <a:pt x="99" y="208"/>
                      <a:pt x="102" y="209"/>
                      <a:pt x="104" y="207"/>
                    </a:cubicBezTo>
                    <a:cubicBezTo>
                      <a:pt x="107" y="206"/>
                      <a:pt x="108" y="203"/>
                      <a:pt x="106" y="201"/>
                    </a:cubicBezTo>
                    <a:cubicBezTo>
                      <a:pt x="105" y="199"/>
                      <a:pt x="105" y="199"/>
                      <a:pt x="105" y="199"/>
                    </a:cubicBezTo>
                    <a:cubicBezTo>
                      <a:pt x="114" y="192"/>
                      <a:pt x="113" y="181"/>
                      <a:pt x="109" y="175"/>
                    </a:cubicBezTo>
                    <a:cubicBezTo>
                      <a:pt x="106" y="168"/>
                      <a:pt x="97" y="161"/>
                      <a:pt x="86" y="165"/>
                    </a:cubicBezTo>
                    <a:close/>
                    <a:moveTo>
                      <a:pt x="74" y="168"/>
                    </a:moveTo>
                    <a:cubicBezTo>
                      <a:pt x="70" y="167"/>
                      <a:pt x="68" y="163"/>
                      <a:pt x="68" y="163"/>
                    </a:cubicBezTo>
                    <a:cubicBezTo>
                      <a:pt x="67" y="161"/>
                      <a:pt x="65" y="156"/>
                      <a:pt x="68" y="152"/>
                    </a:cubicBezTo>
                    <a:cubicBezTo>
                      <a:pt x="77" y="168"/>
                      <a:pt x="77" y="168"/>
                      <a:pt x="77" y="168"/>
                    </a:cubicBezTo>
                    <a:cubicBezTo>
                      <a:pt x="76" y="168"/>
                      <a:pt x="75" y="168"/>
                      <a:pt x="74" y="168"/>
                    </a:cubicBezTo>
                    <a:close/>
                    <a:moveTo>
                      <a:pt x="100" y="190"/>
                    </a:moveTo>
                    <a:cubicBezTo>
                      <a:pt x="91" y="174"/>
                      <a:pt x="91" y="174"/>
                      <a:pt x="91" y="174"/>
                    </a:cubicBezTo>
                    <a:cubicBezTo>
                      <a:pt x="96" y="174"/>
                      <a:pt x="99" y="178"/>
                      <a:pt x="100" y="180"/>
                    </a:cubicBezTo>
                    <a:cubicBezTo>
                      <a:pt x="101" y="181"/>
                      <a:pt x="103" y="186"/>
                      <a:pt x="100" y="1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5" name="文本框 8"/>
          <p:cNvSpPr txBox="1"/>
          <p:nvPr/>
        </p:nvSpPr>
        <p:spPr>
          <a:xfrm>
            <a:off x="8992723" y="5080813"/>
            <a:ext cx="2895608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6" name="矩形 15"/>
          <p:cNvSpPr/>
          <p:nvPr/>
        </p:nvSpPr>
        <p:spPr>
          <a:xfrm>
            <a:off x="8992723" y="4668392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lnSpc>
                <a:spcPct val="130000"/>
              </a:lnSpc>
              <a:defRPr/>
            </a:pPr>
            <a:r>
              <a:rPr lang="zh-CN" altLang="en-US" sz="1600" b="1" kern="0" dirty="0">
                <a:solidFill>
                  <a:schemeClr val="accent5"/>
                </a:solidFill>
                <a:ea typeface="微软雅黑" charset="0"/>
              </a:rPr>
              <a:t>点击此处添加标题</a:t>
            </a:r>
            <a:endParaRPr lang="en-US" altLang="zh-CN" sz="1600" b="1" kern="0" dirty="0">
              <a:solidFill>
                <a:schemeClr val="accent5"/>
              </a:solidFill>
              <a:ea typeface="微软雅黑" charset="0"/>
            </a:endParaRPr>
          </a:p>
        </p:txBody>
      </p:sp>
      <p:grpSp>
        <p:nvGrpSpPr>
          <p:cNvPr id="30" name="组 29"/>
          <p:cNvGrpSpPr/>
          <p:nvPr/>
        </p:nvGrpSpPr>
        <p:grpSpPr>
          <a:xfrm>
            <a:off x="3804737" y="1443910"/>
            <a:ext cx="704192" cy="704192"/>
            <a:chOff x="3804737" y="1443910"/>
            <a:chExt cx="704192" cy="704192"/>
          </a:xfrm>
        </p:grpSpPr>
        <p:sp>
          <p:nvSpPr>
            <p:cNvPr id="18" name="椭圆 17"/>
            <p:cNvSpPr/>
            <p:nvPr/>
          </p:nvSpPr>
          <p:spPr>
            <a:xfrm>
              <a:off x="3804737" y="1443910"/>
              <a:ext cx="704192" cy="70419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kumimoji="1" lang="zh-CN" altLang="en-US"/>
            </a:p>
          </p:txBody>
        </p:sp>
        <p:grpSp>
          <p:nvGrpSpPr>
            <p:cNvPr id="19" name="组 18"/>
            <p:cNvGrpSpPr/>
            <p:nvPr/>
          </p:nvGrpSpPr>
          <p:grpSpPr>
            <a:xfrm>
              <a:off x="3927645" y="1580120"/>
              <a:ext cx="437356" cy="389731"/>
              <a:chOff x="4148138" y="2051050"/>
              <a:chExt cx="874713" cy="779463"/>
            </a:xfrm>
            <a:solidFill>
              <a:schemeClr val="bg1"/>
            </a:solidFill>
          </p:grpSpPr>
          <p:sp>
            <p:nvSpPr>
              <p:cNvPr id="20" name="Freeform 72"/>
              <p:cNvSpPr>
                <a:spLocks noEditPoints="1"/>
              </p:cNvSpPr>
              <p:nvPr/>
            </p:nvSpPr>
            <p:spPr bwMode="auto">
              <a:xfrm>
                <a:off x="4367213" y="2193925"/>
                <a:ext cx="655638" cy="563563"/>
              </a:xfrm>
              <a:custGeom>
                <a:avLst/>
                <a:gdLst>
                  <a:gd name="T0" fmla="*/ 295 w 313"/>
                  <a:gd name="T1" fmla="*/ 88 h 268"/>
                  <a:gd name="T2" fmla="*/ 282 w 313"/>
                  <a:gd name="T3" fmla="*/ 88 h 268"/>
                  <a:gd name="T4" fmla="*/ 298 w 313"/>
                  <a:gd name="T5" fmla="*/ 149 h 268"/>
                  <a:gd name="T6" fmla="*/ 273 w 313"/>
                  <a:gd name="T7" fmla="*/ 192 h 268"/>
                  <a:gd name="T8" fmla="*/ 24 w 313"/>
                  <a:gd name="T9" fmla="*/ 257 h 268"/>
                  <a:gd name="T10" fmla="*/ 21 w 313"/>
                  <a:gd name="T11" fmla="*/ 258 h 268"/>
                  <a:gd name="T12" fmla="*/ 37 w 313"/>
                  <a:gd name="T13" fmla="*/ 268 h 268"/>
                  <a:gd name="T14" fmla="*/ 295 w 313"/>
                  <a:gd name="T15" fmla="*/ 268 h 268"/>
                  <a:gd name="T16" fmla="*/ 313 w 313"/>
                  <a:gd name="T17" fmla="*/ 251 h 268"/>
                  <a:gd name="T18" fmla="*/ 313 w 313"/>
                  <a:gd name="T19" fmla="*/ 106 h 268"/>
                  <a:gd name="T20" fmla="*/ 295 w 313"/>
                  <a:gd name="T21" fmla="*/ 88 h 268"/>
                  <a:gd name="T22" fmla="*/ 292 w 313"/>
                  <a:gd name="T23" fmla="*/ 252 h 268"/>
                  <a:gd name="T24" fmla="*/ 158 w 313"/>
                  <a:gd name="T25" fmla="*/ 253 h 268"/>
                  <a:gd name="T26" fmla="*/ 153 w 313"/>
                  <a:gd name="T27" fmla="*/ 248 h 268"/>
                  <a:gd name="T28" fmla="*/ 158 w 313"/>
                  <a:gd name="T29" fmla="*/ 243 h 268"/>
                  <a:gd name="T30" fmla="*/ 292 w 313"/>
                  <a:gd name="T31" fmla="*/ 242 h 268"/>
                  <a:gd name="T32" fmla="*/ 297 w 313"/>
                  <a:gd name="T33" fmla="*/ 247 h 268"/>
                  <a:gd name="T34" fmla="*/ 292 w 313"/>
                  <a:gd name="T35" fmla="*/ 252 h 268"/>
                  <a:gd name="T36" fmla="*/ 282 w 313"/>
                  <a:gd name="T37" fmla="*/ 158 h 268"/>
                  <a:gd name="T38" fmla="*/ 281 w 313"/>
                  <a:gd name="T39" fmla="*/ 154 h 268"/>
                  <a:gd name="T40" fmla="*/ 245 w 313"/>
                  <a:gd name="T41" fmla="*/ 13 h 268"/>
                  <a:gd name="T42" fmla="*/ 228 w 313"/>
                  <a:gd name="T43" fmla="*/ 0 h 268"/>
                  <a:gd name="T44" fmla="*/ 223 w 313"/>
                  <a:gd name="T45" fmla="*/ 1 h 268"/>
                  <a:gd name="T46" fmla="*/ 210 w 313"/>
                  <a:gd name="T47" fmla="*/ 4 h 268"/>
                  <a:gd name="T48" fmla="*/ 241 w 313"/>
                  <a:gd name="T49" fmla="*/ 59 h 268"/>
                  <a:gd name="T50" fmla="*/ 227 w 313"/>
                  <a:gd name="T51" fmla="*/ 107 h 268"/>
                  <a:gd name="T52" fmla="*/ 2 w 313"/>
                  <a:gd name="T53" fmla="*/ 233 h 268"/>
                  <a:gd name="T54" fmla="*/ 0 w 313"/>
                  <a:gd name="T55" fmla="*/ 233 h 268"/>
                  <a:gd name="T56" fmla="*/ 15 w 313"/>
                  <a:gd name="T57" fmla="*/ 241 h 268"/>
                  <a:gd name="T58" fmla="*/ 19 w 313"/>
                  <a:gd name="T59" fmla="*/ 241 h 268"/>
                  <a:gd name="T60" fmla="*/ 269 w 313"/>
                  <a:gd name="T61" fmla="*/ 175 h 268"/>
                  <a:gd name="T62" fmla="*/ 282 w 313"/>
                  <a:gd name="T63" fmla="*/ 158 h 268"/>
                  <a:gd name="T64" fmla="*/ 259 w 313"/>
                  <a:gd name="T65" fmla="*/ 159 h 268"/>
                  <a:gd name="T66" fmla="*/ 131 w 313"/>
                  <a:gd name="T67" fmla="*/ 198 h 268"/>
                  <a:gd name="T68" fmla="*/ 125 w 313"/>
                  <a:gd name="T69" fmla="*/ 195 h 268"/>
                  <a:gd name="T70" fmla="*/ 128 w 313"/>
                  <a:gd name="T71" fmla="*/ 189 h 268"/>
                  <a:gd name="T72" fmla="*/ 256 w 313"/>
                  <a:gd name="T73" fmla="*/ 149 h 268"/>
                  <a:gd name="T74" fmla="*/ 263 w 313"/>
                  <a:gd name="T75" fmla="*/ 153 h 268"/>
                  <a:gd name="T76" fmla="*/ 259 w 313"/>
                  <a:gd name="T77" fmla="*/ 159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13" h="268">
                    <a:moveTo>
                      <a:pt x="295" y="88"/>
                    </a:moveTo>
                    <a:cubicBezTo>
                      <a:pt x="282" y="88"/>
                      <a:pt x="282" y="88"/>
                      <a:pt x="282" y="88"/>
                    </a:cubicBezTo>
                    <a:cubicBezTo>
                      <a:pt x="298" y="149"/>
                      <a:pt x="298" y="149"/>
                      <a:pt x="298" y="149"/>
                    </a:cubicBezTo>
                    <a:cubicBezTo>
                      <a:pt x="303" y="168"/>
                      <a:pt x="292" y="187"/>
                      <a:pt x="273" y="192"/>
                    </a:cubicBezTo>
                    <a:cubicBezTo>
                      <a:pt x="24" y="257"/>
                      <a:pt x="24" y="257"/>
                      <a:pt x="24" y="257"/>
                    </a:cubicBezTo>
                    <a:cubicBezTo>
                      <a:pt x="23" y="258"/>
                      <a:pt x="22" y="258"/>
                      <a:pt x="21" y="258"/>
                    </a:cubicBezTo>
                    <a:cubicBezTo>
                      <a:pt x="24" y="264"/>
                      <a:pt x="30" y="268"/>
                      <a:pt x="37" y="268"/>
                    </a:cubicBezTo>
                    <a:cubicBezTo>
                      <a:pt x="295" y="268"/>
                      <a:pt x="295" y="268"/>
                      <a:pt x="295" y="268"/>
                    </a:cubicBezTo>
                    <a:cubicBezTo>
                      <a:pt x="305" y="268"/>
                      <a:pt x="313" y="261"/>
                      <a:pt x="313" y="251"/>
                    </a:cubicBezTo>
                    <a:cubicBezTo>
                      <a:pt x="313" y="106"/>
                      <a:pt x="313" y="106"/>
                      <a:pt x="313" y="106"/>
                    </a:cubicBezTo>
                    <a:cubicBezTo>
                      <a:pt x="313" y="96"/>
                      <a:pt x="305" y="88"/>
                      <a:pt x="295" y="88"/>
                    </a:cubicBezTo>
                    <a:close/>
                    <a:moveTo>
                      <a:pt x="292" y="252"/>
                    </a:moveTo>
                    <a:cubicBezTo>
                      <a:pt x="158" y="253"/>
                      <a:pt x="158" y="253"/>
                      <a:pt x="158" y="253"/>
                    </a:cubicBezTo>
                    <a:cubicBezTo>
                      <a:pt x="155" y="253"/>
                      <a:pt x="153" y="251"/>
                      <a:pt x="153" y="248"/>
                    </a:cubicBezTo>
                    <a:cubicBezTo>
                      <a:pt x="153" y="245"/>
                      <a:pt x="155" y="243"/>
                      <a:pt x="158" y="243"/>
                    </a:cubicBezTo>
                    <a:cubicBezTo>
                      <a:pt x="292" y="242"/>
                      <a:pt x="292" y="242"/>
                      <a:pt x="292" y="242"/>
                    </a:cubicBezTo>
                    <a:cubicBezTo>
                      <a:pt x="295" y="242"/>
                      <a:pt x="297" y="245"/>
                      <a:pt x="297" y="247"/>
                    </a:cubicBezTo>
                    <a:cubicBezTo>
                      <a:pt x="297" y="250"/>
                      <a:pt x="295" y="252"/>
                      <a:pt x="292" y="252"/>
                    </a:cubicBezTo>
                    <a:close/>
                    <a:moveTo>
                      <a:pt x="282" y="158"/>
                    </a:moveTo>
                    <a:cubicBezTo>
                      <a:pt x="282" y="157"/>
                      <a:pt x="282" y="155"/>
                      <a:pt x="281" y="154"/>
                    </a:cubicBezTo>
                    <a:cubicBezTo>
                      <a:pt x="245" y="13"/>
                      <a:pt x="245" y="13"/>
                      <a:pt x="245" y="13"/>
                    </a:cubicBezTo>
                    <a:cubicBezTo>
                      <a:pt x="243" y="5"/>
                      <a:pt x="235" y="0"/>
                      <a:pt x="228" y="0"/>
                    </a:cubicBezTo>
                    <a:cubicBezTo>
                      <a:pt x="226" y="0"/>
                      <a:pt x="225" y="0"/>
                      <a:pt x="223" y="1"/>
                    </a:cubicBezTo>
                    <a:cubicBezTo>
                      <a:pt x="210" y="4"/>
                      <a:pt x="210" y="4"/>
                      <a:pt x="210" y="4"/>
                    </a:cubicBezTo>
                    <a:cubicBezTo>
                      <a:pt x="241" y="59"/>
                      <a:pt x="241" y="59"/>
                      <a:pt x="241" y="59"/>
                    </a:cubicBezTo>
                    <a:cubicBezTo>
                      <a:pt x="250" y="76"/>
                      <a:pt x="244" y="97"/>
                      <a:pt x="227" y="107"/>
                    </a:cubicBezTo>
                    <a:cubicBezTo>
                      <a:pt x="2" y="233"/>
                      <a:pt x="2" y="233"/>
                      <a:pt x="2" y="233"/>
                    </a:cubicBezTo>
                    <a:cubicBezTo>
                      <a:pt x="1" y="233"/>
                      <a:pt x="1" y="233"/>
                      <a:pt x="0" y="233"/>
                    </a:cubicBezTo>
                    <a:cubicBezTo>
                      <a:pt x="3" y="238"/>
                      <a:pt x="9" y="241"/>
                      <a:pt x="15" y="241"/>
                    </a:cubicBezTo>
                    <a:cubicBezTo>
                      <a:pt x="16" y="241"/>
                      <a:pt x="18" y="241"/>
                      <a:pt x="19" y="241"/>
                    </a:cubicBezTo>
                    <a:cubicBezTo>
                      <a:pt x="269" y="175"/>
                      <a:pt x="269" y="175"/>
                      <a:pt x="269" y="175"/>
                    </a:cubicBezTo>
                    <a:cubicBezTo>
                      <a:pt x="277" y="173"/>
                      <a:pt x="282" y="166"/>
                      <a:pt x="282" y="158"/>
                    </a:cubicBezTo>
                    <a:close/>
                    <a:moveTo>
                      <a:pt x="259" y="159"/>
                    </a:moveTo>
                    <a:cubicBezTo>
                      <a:pt x="131" y="198"/>
                      <a:pt x="131" y="198"/>
                      <a:pt x="131" y="198"/>
                    </a:cubicBezTo>
                    <a:cubicBezTo>
                      <a:pt x="129" y="199"/>
                      <a:pt x="126" y="198"/>
                      <a:pt x="125" y="195"/>
                    </a:cubicBezTo>
                    <a:cubicBezTo>
                      <a:pt x="124" y="192"/>
                      <a:pt x="126" y="190"/>
                      <a:pt x="128" y="189"/>
                    </a:cubicBezTo>
                    <a:cubicBezTo>
                      <a:pt x="256" y="149"/>
                      <a:pt x="256" y="149"/>
                      <a:pt x="256" y="149"/>
                    </a:cubicBezTo>
                    <a:cubicBezTo>
                      <a:pt x="259" y="149"/>
                      <a:pt x="262" y="150"/>
                      <a:pt x="263" y="153"/>
                    </a:cubicBezTo>
                    <a:cubicBezTo>
                      <a:pt x="263" y="155"/>
                      <a:pt x="262" y="158"/>
                      <a:pt x="259" y="1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zh-CN" altLang="en-US"/>
              </a:p>
            </p:txBody>
          </p:sp>
          <p:sp>
            <p:nvSpPr>
              <p:cNvPr id="21" name="Freeform 73"/>
              <p:cNvSpPr>
                <a:spLocks noEditPoints="1"/>
              </p:cNvSpPr>
              <p:nvPr/>
            </p:nvSpPr>
            <p:spPr bwMode="auto">
              <a:xfrm>
                <a:off x="4148138" y="2051050"/>
                <a:ext cx="874713" cy="779463"/>
              </a:xfrm>
              <a:custGeom>
                <a:avLst/>
                <a:gdLst>
                  <a:gd name="T0" fmla="*/ 141 w 417"/>
                  <a:gd name="T1" fmla="*/ 336 h 371"/>
                  <a:gd name="T2" fmla="*/ 124 w 417"/>
                  <a:gd name="T3" fmla="*/ 326 h 371"/>
                  <a:gd name="T4" fmla="*/ 141 w 417"/>
                  <a:gd name="T5" fmla="*/ 371 h 371"/>
                  <a:gd name="T6" fmla="*/ 417 w 417"/>
                  <a:gd name="T7" fmla="*/ 354 h 371"/>
                  <a:gd name="T8" fmla="*/ 399 w 417"/>
                  <a:gd name="T9" fmla="*/ 336 h 371"/>
                  <a:gd name="T10" fmla="*/ 329 w 417"/>
                  <a:gd name="T11" fmla="*/ 136 h 371"/>
                  <a:gd name="T12" fmla="*/ 243 w 417"/>
                  <a:gd name="T13" fmla="*/ 0 h 371"/>
                  <a:gd name="T14" fmla="*/ 9 w 417"/>
                  <a:gd name="T15" fmla="*/ 128 h 371"/>
                  <a:gd name="T16" fmla="*/ 3 w 417"/>
                  <a:gd name="T17" fmla="*/ 152 h 371"/>
                  <a:gd name="T18" fmla="*/ 89 w 417"/>
                  <a:gd name="T19" fmla="*/ 287 h 371"/>
                  <a:gd name="T20" fmla="*/ 323 w 417"/>
                  <a:gd name="T21" fmla="*/ 159 h 371"/>
                  <a:gd name="T22" fmla="*/ 111 w 417"/>
                  <a:gd name="T23" fmla="*/ 220 h 371"/>
                  <a:gd name="T24" fmla="*/ 57 w 417"/>
                  <a:gd name="T25" fmla="*/ 122 h 371"/>
                  <a:gd name="T26" fmla="*/ 111 w 417"/>
                  <a:gd name="T27" fmla="*/ 220 h 371"/>
                  <a:gd name="T28" fmla="*/ 190 w 417"/>
                  <a:gd name="T29" fmla="*/ 210 h 371"/>
                  <a:gd name="T30" fmla="*/ 185 w 417"/>
                  <a:gd name="T31" fmla="*/ 201 h 371"/>
                  <a:gd name="T32" fmla="*/ 309 w 417"/>
                  <a:gd name="T33" fmla="*/ 139 h 371"/>
                  <a:gd name="T34" fmla="*/ 86 w 417"/>
                  <a:gd name="T35" fmla="*/ 165 h 371"/>
                  <a:gd name="T36" fmla="*/ 79 w 417"/>
                  <a:gd name="T37" fmla="*/ 147 h 371"/>
                  <a:gd name="T38" fmla="*/ 92 w 417"/>
                  <a:gd name="T39" fmla="*/ 155 h 371"/>
                  <a:gd name="T40" fmla="*/ 82 w 417"/>
                  <a:gd name="T41" fmla="*/ 138 h 371"/>
                  <a:gd name="T42" fmla="*/ 64 w 417"/>
                  <a:gd name="T43" fmla="*/ 136 h 371"/>
                  <a:gd name="T44" fmla="*/ 57 w 417"/>
                  <a:gd name="T45" fmla="*/ 152 h 371"/>
                  <a:gd name="T46" fmla="*/ 71 w 417"/>
                  <a:gd name="T47" fmla="*/ 178 h 371"/>
                  <a:gd name="T48" fmla="*/ 92 w 417"/>
                  <a:gd name="T49" fmla="*/ 195 h 371"/>
                  <a:gd name="T50" fmla="*/ 76 w 417"/>
                  <a:gd name="T51" fmla="*/ 188 h 371"/>
                  <a:gd name="T52" fmla="*/ 97 w 417"/>
                  <a:gd name="T53" fmla="*/ 204 h 371"/>
                  <a:gd name="T54" fmla="*/ 104 w 417"/>
                  <a:gd name="T55" fmla="*/ 207 h 371"/>
                  <a:gd name="T56" fmla="*/ 105 w 417"/>
                  <a:gd name="T57" fmla="*/ 199 h 371"/>
                  <a:gd name="T58" fmla="*/ 86 w 417"/>
                  <a:gd name="T59" fmla="*/ 165 h 371"/>
                  <a:gd name="T60" fmla="*/ 68 w 417"/>
                  <a:gd name="T61" fmla="*/ 163 h 371"/>
                  <a:gd name="T62" fmla="*/ 77 w 417"/>
                  <a:gd name="T63" fmla="*/ 168 h 371"/>
                  <a:gd name="T64" fmla="*/ 100 w 417"/>
                  <a:gd name="T65" fmla="*/ 190 h 371"/>
                  <a:gd name="T66" fmla="*/ 100 w 417"/>
                  <a:gd name="T67" fmla="*/ 18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17" h="371">
                    <a:moveTo>
                      <a:pt x="399" y="336"/>
                    </a:moveTo>
                    <a:cubicBezTo>
                      <a:pt x="141" y="336"/>
                      <a:pt x="141" y="336"/>
                      <a:pt x="141" y="336"/>
                    </a:cubicBezTo>
                    <a:cubicBezTo>
                      <a:pt x="134" y="336"/>
                      <a:pt x="128" y="332"/>
                      <a:pt x="125" y="326"/>
                    </a:cubicBezTo>
                    <a:cubicBezTo>
                      <a:pt x="125" y="326"/>
                      <a:pt x="124" y="326"/>
                      <a:pt x="124" y="326"/>
                    </a:cubicBezTo>
                    <a:cubicBezTo>
                      <a:pt x="124" y="354"/>
                      <a:pt x="124" y="354"/>
                      <a:pt x="124" y="354"/>
                    </a:cubicBezTo>
                    <a:cubicBezTo>
                      <a:pt x="124" y="363"/>
                      <a:pt x="132" y="371"/>
                      <a:pt x="141" y="371"/>
                    </a:cubicBezTo>
                    <a:cubicBezTo>
                      <a:pt x="399" y="371"/>
                      <a:pt x="399" y="371"/>
                      <a:pt x="399" y="371"/>
                    </a:cubicBezTo>
                    <a:cubicBezTo>
                      <a:pt x="409" y="371"/>
                      <a:pt x="417" y="363"/>
                      <a:pt x="417" y="354"/>
                    </a:cubicBezTo>
                    <a:cubicBezTo>
                      <a:pt x="417" y="319"/>
                      <a:pt x="417" y="319"/>
                      <a:pt x="417" y="319"/>
                    </a:cubicBezTo>
                    <a:cubicBezTo>
                      <a:pt x="417" y="329"/>
                      <a:pt x="409" y="336"/>
                      <a:pt x="399" y="336"/>
                    </a:cubicBezTo>
                    <a:close/>
                    <a:moveTo>
                      <a:pt x="332" y="144"/>
                    </a:moveTo>
                    <a:cubicBezTo>
                      <a:pt x="332" y="141"/>
                      <a:pt x="331" y="138"/>
                      <a:pt x="329" y="136"/>
                    </a:cubicBezTo>
                    <a:cubicBezTo>
                      <a:pt x="259" y="9"/>
                      <a:pt x="259" y="9"/>
                      <a:pt x="259" y="9"/>
                    </a:cubicBezTo>
                    <a:cubicBezTo>
                      <a:pt x="255" y="3"/>
                      <a:pt x="249" y="0"/>
                      <a:pt x="243" y="0"/>
                    </a:cubicBezTo>
                    <a:cubicBezTo>
                      <a:pt x="240" y="0"/>
                      <a:pt x="237" y="0"/>
                      <a:pt x="235" y="2"/>
                    </a:cubicBezTo>
                    <a:cubicBezTo>
                      <a:pt x="9" y="128"/>
                      <a:pt x="9" y="128"/>
                      <a:pt x="9" y="128"/>
                    </a:cubicBezTo>
                    <a:cubicBezTo>
                      <a:pt x="4" y="131"/>
                      <a:pt x="0" y="137"/>
                      <a:pt x="0" y="143"/>
                    </a:cubicBezTo>
                    <a:cubicBezTo>
                      <a:pt x="0" y="146"/>
                      <a:pt x="1" y="149"/>
                      <a:pt x="3" y="152"/>
                    </a:cubicBezTo>
                    <a:cubicBezTo>
                      <a:pt x="74" y="278"/>
                      <a:pt x="74" y="278"/>
                      <a:pt x="74" y="278"/>
                    </a:cubicBezTo>
                    <a:cubicBezTo>
                      <a:pt x="77" y="284"/>
                      <a:pt x="83" y="287"/>
                      <a:pt x="89" y="287"/>
                    </a:cubicBezTo>
                    <a:cubicBezTo>
                      <a:pt x="92" y="287"/>
                      <a:pt x="95" y="287"/>
                      <a:pt x="97" y="285"/>
                    </a:cubicBezTo>
                    <a:cubicBezTo>
                      <a:pt x="323" y="159"/>
                      <a:pt x="323" y="159"/>
                      <a:pt x="323" y="159"/>
                    </a:cubicBezTo>
                    <a:cubicBezTo>
                      <a:pt x="328" y="156"/>
                      <a:pt x="332" y="150"/>
                      <a:pt x="332" y="144"/>
                    </a:cubicBezTo>
                    <a:close/>
                    <a:moveTo>
                      <a:pt x="111" y="220"/>
                    </a:moveTo>
                    <a:cubicBezTo>
                      <a:pt x="88" y="232"/>
                      <a:pt x="58" y="220"/>
                      <a:pt x="43" y="193"/>
                    </a:cubicBezTo>
                    <a:cubicBezTo>
                      <a:pt x="29" y="166"/>
                      <a:pt x="35" y="134"/>
                      <a:pt x="57" y="122"/>
                    </a:cubicBezTo>
                    <a:cubicBezTo>
                      <a:pt x="80" y="110"/>
                      <a:pt x="110" y="122"/>
                      <a:pt x="125" y="149"/>
                    </a:cubicBezTo>
                    <a:cubicBezTo>
                      <a:pt x="139" y="176"/>
                      <a:pt x="133" y="208"/>
                      <a:pt x="111" y="220"/>
                    </a:cubicBezTo>
                    <a:close/>
                    <a:moveTo>
                      <a:pt x="307" y="146"/>
                    </a:moveTo>
                    <a:cubicBezTo>
                      <a:pt x="190" y="210"/>
                      <a:pt x="190" y="210"/>
                      <a:pt x="190" y="210"/>
                    </a:cubicBezTo>
                    <a:cubicBezTo>
                      <a:pt x="187" y="211"/>
                      <a:pt x="184" y="210"/>
                      <a:pt x="183" y="208"/>
                    </a:cubicBezTo>
                    <a:cubicBezTo>
                      <a:pt x="181" y="206"/>
                      <a:pt x="182" y="202"/>
                      <a:pt x="185" y="201"/>
                    </a:cubicBezTo>
                    <a:cubicBezTo>
                      <a:pt x="303" y="137"/>
                      <a:pt x="303" y="137"/>
                      <a:pt x="303" y="137"/>
                    </a:cubicBezTo>
                    <a:cubicBezTo>
                      <a:pt x="305" y="136"/>
                      <a:pt x="308" y="137"/>
                      <a:pt x="309" y="139"/>
                    </a:cubicBezTo>
                    <a:cubicBezTo>
                      <a:pt x="311" y="142"/>
                      <a:pt x="310" y="145"/>
                      <a:pt x="307" y="146"/>
                    </a:cubicBezTo>
                    <a:close/>
                    <a:moveTo>
                      <a:pt x="86" y="165"/>
                    </a:moveTo>
                    <a:cubicBezTo>
                      <a:pt x="76" y="147"/>
                      <a:pt x="76" y="147"/>
                      <a:pt x="76" y="147"/>
                    </a:cubicBezTo>
                    <a:cubicBezTo>
                      <a:pt x="77" y="147"/>
                      <a:pt x="78" y="147"/>
                      <a:pt x="79" y="147"/>
                    </a:cubicBezTo>
                    <a:cubicBezTo>
                      <a:pt x="83" y="149"/>
                      <a:pt x="85" y="153"/>
                      <a:pt x="85" y="153"/>
                    </a:cubicBezTo>
                    <a:cubicBezTo>
                      <a:pt x="87" y="155"/>
                      <a:pt x="90" y="156"/>
                      <a:pt x="92" y="155"/>
                    </a:cubicBezTo>
                    <a:cubicBezTo>
                      <a:pt x="95" y="153"/>
                      <a:pt x="96" y="150"/>
                      <a:pt x="94" y="148"/>
                    </a:cubicBezTo>
                    <a:cubicBezTo>
                      <a:pt x="94" y="147"/>
                      <a:pt x="90" y="140"/>
                      <a:pt x="82" y="138"/>
                    </a:cubicBezTo>
                    <a:cubicBezTo>
                      <a:pt x="78" y="137"/>
                      <a:pt x="75" y="137"/>
                      <a:pt x="71" y="138"/>
                    </a:cubicBezTo>
                    <a:cubicBezTo>
                      <a:pt x="70" y="136"/>
                      <a:pt x="67" y="135"/>
                      <a:pt x="64" y="136"/>
                    </a:cubicBezTo>
                    <a:cubicBezTo>
                      <a:pt x="62" y="138"/>
                      <a:pt x="61" y="141"/>
                      <a:pt x="62" y="143"/>
                    </a:cubicBezTo>
                    <a:cubicBezTo>
                      <a:pt x="60" y="145"/>
                      <a:pt x="58" y="148"/>
                      <a:pt x="57" y="152"/>
                    </a:cubicBezTo>
                    <a:cubicBezTo>
                      <a:pt x="55" y="160"/>
                      <a:pt x="58" y="167"/>
                      <a:pt x="59" y="168"/>
                    </a:cubicBezTo>
                    <a:cubicBezTo>
                      <a:pt x="59" y="169"/>
                      <a:pt x="63" y="176"/>
                      <a:pt x="71" y="178"/>
                    </a:cubicBezTo>
                    <a:cubicBezTo>
                      <a:pt x="75" y="179"/>
                      <a:pt x="78" y="179"/>
                      <a:pt x="82" y="178"/>
                    </a:cubicBezTo>
                    <a:cubicBezTo>
                      <a:pt x="92" y="195"/>
                      <a:pt x="92" y="195"/>
                      <a:pt x="92" y="195"/>
                    </a:cubicBezTo>
                    <a:cubicBezTo>
                      <a:pt x="86" y="195"/>
                      <a:pt x="83" y="191"/>
                      <a:pt x="82" y="190"/>
                    </a:cubicBezTo>
                    <a:cubicBezTo>
                      <a:pt x="81" y="187"/>
                      <a:pt x="78" y="186"/>
                      <a:pt x="76" y="188"/>
                    </a:cubicBezTo>
                    <a:cubicBezTo>
                      <a:pt x="73" y="189"/>
                      <a:pt x="72" y="192"/>
                      <a:pt x="74" y="194"/>
                    </a:cubicBezTo>
                    <a:cubicBezTo>
                      <a:pt x="77" y="201"/>
                      <a:pt x="86" y="208"/>
                      <a:pt x="97" y="204"/>
                    </a:cubicBezTo>
                    <a:cubicBezTo>
                      <a:pt x="97" y="205"/>
                      <a:pt x="97" y="205"/>
                      <a:pt x="97" y="205"/>
                    </a:cubicBezTo>
                    <a:cubicBezTo>
                      <a:pt x="99" y="208"/>
                      <a:pt x="102" y="209"/>
                      <a:pt x="104" y="207"/>
                    </a:cubicBezTo>
                    <a:cubicBezTo>
                      <a:pt x="107" y="206"/>
                      <a:pt x="108" y="203"/>
                      <a:pt x="106" y="201"/>
                    </a:cubicBezTo>
                    <a:cubicBezTo>
                      <a:pt x="105" y="199"/>
                      <a:pt x="105" y="199"/>
                      <a:pt x="105" y="199"/>
                    </a:cubicBezTo>
                    <a:cubicBezTo>
                      <a:pt x="114" y="192"/>
                      <a:pt x="113" y="181"/>
                      <a:pt x="109" y="175"/>
                    </a:cubicBezTo>
                    <a:cubicBezTo>
                      <a:pt x="106" y="168"/>
                      <a:pt x="97" y="161"/>
                      <a:pt x="86" y="165"/>
                    </a:cubicBezTo>
                    <a:close/>
                    <a:moveTo>
                      <a:pt x="74" y="168"/>
                    </a:moveTo>
                    <a:cubicBezTo>
                      <a:pt x="70" y="167"/>
                      <a:pt x="68" y="163"/>
                      <a:pt x="68" y="163"/>
                    </a:cubicBezTo>
                    <a:cubicBezTo>
                      <a:pt x="67" y="161"/>
                      <a:pt x="65" y="156"/>
                      <a:pt x="68" y="152"/>
                    </a:cubicBezTo>
                    <a:cubicBezTo>
                      <a:pt x="77" y="168"/>
                      <a:pt x="77" y="168"/>
                      <a:pt x="77" y="168"/>
                    </a:cubicBezTo>
                    <a:cubicBezTo>
                      <a:pt x="76" y="168"/>
                      <a:pt x="75" y="168"/>
                      <a:pt x="74" y="168"/>
                    </a:cubicBezTo>
                    <a:close/>
                    <a:moveTo>
                      <a:pt x="100" y="190"/>
                    </a:moveTo>
                    <a:cubicBezTo>
                      <a:pt x="91" y="174"/>
                      <a:pt x="91" y="174"/>
                      <a:pt x="91" y="174"/>
                    </a:cubicBezTo>
                    <a:cubicBezTo>
                      <a:pt x="96" y="174"/>
                      <a:pt x="99" y="178"/>
                      <a:pt x="100" y="180"/>
                    </a:cubicBezTo>
                    <a:cubicBezTo>
                      <a:pt x="101" y="181"/>
                      <a:pt x="103" y="186"/>
                      <a:pt x="100" y="1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zh-CN" altLang="en-US"/>
              </a:p>
            </p:txBody>
          </p:sp>
        </p:grpSp>
      </p:grpSp>
      <p:sp>
        <p:nvSpPr>
          <p:cNvPr id="22" name="文本框 8"/>
          <p:cNvSpPr txBox="1"/>
          <p:nvPr/>
        </p:nvSpPr>
        <p:spPr>
          <a:xfrm>
            <a:off x="888109" y="2002217"/>
            <a:ext cx="2895608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23" name="矩形 22"/>
          <p:cNvSpPr/>
          <p:nvPr/>
        </p:nvSpPr>
        <p:spPr>
          <a:xfrm>
            <a:off x="1957576" y="1589796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1219170">
              <a:lnSpc>
                <a:spcPct val="130000"/>
              </a:lnSpc>
              <a:defRPr/>
            </a:pPr>
            <a:r>
              <a:rPr lang="zh-CN" altLang="en-US" sz="1600" b="1" kern="0" dirty="0">
                <a:solidFill>
                  <a:schemeClr val="accent2"/>
                </a:solidFill>
                <a:ea typeface="微软雅黑" charset="0"/>
              </a:rPr>
              <a:t>点击此处添加标题</a:t>
            </a:r>
            <a:endParaRPr lang="en-US" altLang="zh-CN" sz="1600" b="1" kern="0" dirty="0">
              <a:solidFill>
                <a:schemeClr val="accent2"/>
              </a:solidFill>
              <a:ea typeface="微软雅黑" charset="0"/>
            </a:endParaRPr>
          </a:p>
        </p:txBody>
      </p:sp>
      <p:grpSp>
        <p:nvGrpSpPr>
          <p:cNvPr id="29" name="组 28"/>
          <p:cNvGrpSpPr/>
          <p:nvPr/>
        </p:nvGrpSpPr>
        <p:grpSpPr>
          <a:xfrm>
            <a:off x="8655991" y="1305858"/>
            <a:ext cx="3173401" cy="2550457"/>
            <a:chOff x="8603441" y="1305858"/>
            <a:chExt cx="3173401" cy="2550457"/>
          </a:xfrm>
        </p:grpSpPr>
        <p:grpSp>
          <p:nvGrpSpPr>
            <p:cNvPr id="26" name="组 25"/>
            <p:cNvGrpSpPr/>
            <p:nvPr/>
          </p:nvGrpSpPr>
          <p:grpSpPr>
            <a:xfrm>
              <a:off x="8603441" y="1305858"/>
              <a:ext cx="3173401" cy="2550457"/>
              <a:chOff x="8603441" y="1305858"/>
              <a:chExt cx="3173401" cy="2550457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8610256" y="1305858"/>
                <a:ext cx="3166586" cy="255045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" name="矩形 24"/>
              <p:cNvSpPr/>
              <p:nvPr/>
            </p:nvSpPr>
            <p:spPr>
              <a:xfrm flipV="1">
                <a:off x="8603441" y="1305859"/>
                <a:ext cx="3166586" cy="112572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9247415" y="1319360"/>
              <a:ext cx="1885453" cy="1631216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10000" b="1" dirty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85</a:t>
              </a:r>
              <a:r>
                <a:rPr kumimoji="1" lang="en-US" altLang="zh-CN" sz="2400" b="1" dirty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%</a:t>
              </a:r>
              <a:endParaRPr kumimoji="1" lang="zh-CN" altLang="en-US" sz="2400" b="1" dirty="0">
                <a:solidFill>
                  <a:schemeClr val="bg1"/>
                </a:solidFill>
                <a:ea typeface="Microsoft YaHei" charset="0"/>
                <a:cs typeface="Microsoft YaHei" charset="0"/>
              </a:endParaRPr>
            </a:p>
          </p:txBody>
        </p:sp>
        <p:sp>
          <p:nvSpPr>
            <p:cNvPr id="28" name="文本框 8"/>
            <p:cNvSpPr txBox="1"/>
            <p:nvPr/>
          </p:nvSpPr>
          <p:spPr>
            <a:xfrm>
              <a:off x="8831095" y="2843357"/>
              <a:ext cx="2738367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82906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>
                <a:solidFill>
                  <a:schemeClr val="bg1"/>
                </a:solidFill>
              </a:rPr>
              <a:t>PART</a:t>
            </a:r>
            <a:r>
              <a:rPr kumimoji="1" lang="zh-CN" altLang="en-US" dirty="0">
                <a:solidFill>
                  <a:schemeClr val="bg1"/>
                </a:solidFill>
              </a:rPr>
              <a:t> </a:t>
            </a:r>
            <a:r>
              <a:rPr kumimoji="1" lang="en-US" altLang="zh-CN" dirty="0">
                <a:solidFill>
                  <a:schemeClr val="bg1"/>
                </a:solidFill>
              </a:rPr>
              <a:t>ONE</a:t>
            </a:r>
            <a:r>
              <a:rPr kumimoji="1" lang="zh-CN" altLang="en-US" dirty="0">
                <a:solidFill>
                  <a:schemeClr val="bg1"/>
                </a:solidFill>
              </a:rPr>
              <a:t> 工作回顾</a:t>
            </a:r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561717988"/>
              </p:ext>
            </p:extLst>
          </p:nvPr>
        </p:nvGraphicFramePr>
        <p:xfrm>
          <a:off x="659004" y="1460310"/>
          <a:ext cx="5659337" cy="41208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1" name="组 30"/>
          <p:cNvGrpSpPr/>
          <p:nvPr/>
        </p:nvGrpSpPr>
        <p:grpSpPr>
          <a:xfrm>
            <a:off x="6796561" y="2226306"/>
            <a:ext cx="2259724" cy="1104918"/>
            <a:chOff x="6796561" y="2226306"/>
            <a:chExt cx="2259724" cy="1104918"/>
          </a:xfrm>
        </p:grpSpPr>
        <p:sp>
          <p:nvSpPr>
            <p:cNvPr id="10" name="文本框 8"/>
            <p:cNvSpPr txBox="1"/>
            <p:nvPr/>
          </p:nvSpPr>
          <p:spPr>
            <a:xfrm>
              <a:off x="6796561" y="2638727"/>
              <a:ext cx="2259724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顶部“开始”面板中可以对字体、字号、颜色、行距等进行修改。建议正文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7423722" y="2226306"/>
              <a:ext cx="1005403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170">
                <a:lnSpc>
                  <a:spcPct val="130000"/>
                </a:lnSpc>
                <a:defRPr/>
              </a:pPr>
              <a:r>
                <a:rPr lang="zh-CN" altLang="en-US" sz="1600" b="1" kern="0" dirty="0">
                  <a:solidFill>
                    <a:schemeClr val="accent5">
                      <a:lumMod val="40000"/>
                      <a:lumOff val="60000"/>
                    </a:schemeClr>
                  </a:solidFill>
                  <a:ea typeface="微软雅黑" charset="0"/>
                </a:rPr>
                <a:t>第一季度</a:t>
              </a:r>
              <a:endParaRPr lang="en-US" altLang="zh-CN" sz="1600" b="1" kern="0" dirty="0">
                <a:solidFill>
                  <a:schemeClr val="accent5">
                    <a:lumMod val="40000"/>
                    <a:lumOff val="60000"/>
                  </a:schemeClr>
                </a:solidFill>
                <a:ea typeface="微软雅黑" charset="0"/>
              </a:endParaRPr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7574327" y="1460310"/>
            <a:ext cx="704192" cy="704192"/>
            <a:chOff x="7574327" y="1460310"/>
            <a:chExt cx="704192" cy="704192"/>
          </a:xfrm>
        </p:grpSpPr>
        <p:sp>
          <p:nvSpPr>
            <p:cNvPr id="9" name="椭圆 8"/>
            <p:cNvSpPr/>
            <p:nvPr/>
          </p:nvSpPr>
          <p:spPr>
            <a:xfrm>
              <a:off x="7574327" y="1460310"/>
              <a:ext cx="704192" cy="704192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3" name="组 12"/>
            <p:cNvGrpSpPr/>
            <p:nvPr/>
          </p:nvGrpSpPr>
          <p:grpSpPr>
            <a:xfrm>
              <a:off x="7707745" y="1617540"/>
              <a:ext cx="437356" cy="389731"/>
              <a:chOff x="4148138" y="2051050"/>
              <a:chExt cx="874713" cy="779463"/>
            </a:xfrm>
            <a:solidFill>
              <a:schemeClr val="bg1"/>
            </a:solidFill>
          </p:grpSpPr>
          <p:sp>
            <p:nvSpPr>
              <p:cNvPr id="14" name="Freeform 72"/>
              <p:cNvSpPr>
                <a:spLocks noEditPoints="1"/>
              </p:cNvSpPr>
              <p:nvPr/>
            </p:nvSpPr>
            <p:spPr bwMode="auto">
              <a:xfrm>
                <a:off x="4367213" y="2193925"/>
                <a:ext cx="655638" cy="563563"/>
              </a:xfrm>
              <a:custGeom>
                <a:avLst/>
                <a:gdLst>
                  <a:gd name="T0" fmla="*/ 295 w 313"/>
                  <a:gd name="T1" fmla="*/ 88 h 268"/>
                  <a:gd name="T2" fmla="*/ 282 w 313"/>
                  <a:gd name="T3" fmla="*/ 88 h 268"/>
                  <a:gd name="T4" fmla="*/ 298 w 313"/>
                  <a:gd name="T5" fmla="*/ 149 h 268"/>
                  <a:gd name="T6" fmla="*/ 273 w 313"/>
                  <a:gd name="T7" fmla="*/ 192 h 268"/>
                  <a:gd name="T8" fmla="*/ 24 w 313"/>
                  <a:gd name="T9" fmla="*/ 257 h 268"/>
                  <a:gd name="T10" fmla="*/ 21 w 313"/>
                  <a:gd name="T11" fmla="*/ 258 h 268"/>
                  <a:gd name="T12" fmla="*/ 37 w 313"/>
                  <a:gd name="T13" fmla="*/ 268 h 268"/>
                  <a:gd name="T14" fmla="*/ 295 w 313"/>
                  <a:gd name="T15" fmla="*/ 268 h 268"/>
                  <a:gd name="T16" fmla="*/ 313 w 313"/>
                  <a:gd name="T17" fmla="*/ 251 h 268"/>
                  <a:gd name="T18" fmla="*/ 313 w 313"/>
                  <a:gd name="T19" fmla="*/ 106 h 268"/>
                  <a:gd name="T20" fmla="*/ 295 w 313"/>
                  <a:gd name="T21" fmla="*/ 88 h 268"/>
                  <a:gd name="T22" fmla="*/ 292 w 313"/>
                  <a:gd name="T23" fmla="*/ 252 h 268"/>
                  <a:gd name="T24" fmla="*/ 158 w 313"/>
                  <a:gd name="T25" fmla="*/ 253 h 268"/>
                  <a:gd name="T26" fmla="*/ 153 w 313"/>
                  <a:gd name="T27" fmla="*/ 248 h 268"/>
                  <a:gd name="T28" fmla="*/ 158 w 313"/>
                  <a:gd name="T29" fmla="*/ 243 h 268"/>
                  <a:gd name="T30" fmla="*/ 292 w 313"/>
                  <a:gd name="T31" fmla="*/ 242 h 268"/>
                  <a:gd name="T32" fmla="*/ 297 w 313"/>
                  <a:gd name="T33" fmla="*/ 247 h 268"/>
                  <a:gd name="T34" fmla="*/ 292 w 313"/>
                  <a:gd name="T35" fmla="*/ 252 h 268"/>
                  <a:gd name="T36" fmla="*/ 282 w 313"/>
                  <a:gd name="T37" fmla="*/ 158 h 268"/>
                  <a:gd name="T38" fmla="*/ 281 w 313"/>
                  <a:gd name="T39" fmla="*/ 154 h 268"/>
                  <a:gd name="T40" fmla="*/ 245 w 313"/>
                  <a:gd name="T41" fmla="*/ 13 h 268"/>
                  <a:gd name="T42" fmla="*/ 228 w 313"/>
                  <a:gd name="T43" fmla="*/ 0 h 268"/>
                  <a:gd name="T44" fmla="*/ 223 w 313"/>
                  <a:gd name="T45" fmla="*/ 1 h 268"/>
                  <a:gd name="T46" fmla="*/ 210 w 313"/>
                  <a:gd name="T47" fmla="*/ 4 h 268"/>
                  <a:gd name="T48" fmla="*/ 241 w 313"/>
                  <a:gd name="T49" fmla="*/ 59 h 268"/>
                  <a:gd name="T50" fmla="*/ 227 w 313"/>
                  <a:gd name="T51" fmla="*/ 107 h 268"/>
                  <a:gd name="T52" fmla="*/ 2 w 313"/>
                  <a:gd name="T53" fmla="*/ 233 h 268"/>
                  <a:gd name="T54" fmla="*/ 0 w 313"/>
                  <a:gd name="T55" fmla="*/ 233 h 268"/>
                  <a:gd name="T56" fmla="*/ 15 w 313"/>
                  <a:gd name="T57" fmla="*/ 241 h 268"/>
                  <a:gd name="T58" fmla="*/ 19 w 313"/>
                  <a:gd name="T59" fmla="*/ 241 h 268"/>
                  <a:gd name="T60" fmla="*/ 269 w 313"/>
                  <a:gd name="T61" fmla="*/ 175 h 268"/>
                  <a:gd name="T62" fmla="*/ 282 w 313"/>
                  <a:gd name="T63" fmla="*/ 158 h 268"/>
                  <a:gd name="T64" fmla="*/ 259 w 313"/>
                  <a:gd name="T65" fmla="*/ 159 h 268"/>
                  <a:gd name="T66" fmla="*/ 131 w 313"/>
                  <a:gd name="T67" fmla="*/ 198 h 268"/>
                  <a:gd name="T68" fmla="*/ 125 w 313"/>
                  <a:gd name="T69" fmla="*/ 195 h 268"/>
                  <a:gd name="T70" fmla="*/ 128 w 313"/>
                  <a:gd name="T71" fmla="*/ 189 h 268"/>
                  <a:gd name="T72" fmla="*/ 256 w 313"/>
                  <a:gd name="T73" fmla="*/ 149 h 268"/>
                  <a:gd name="T74" fmla="*/ 263 w 313"/>
                  <a:gd name="T75" fmla="*/ 153 h 268"/>
                  <a:gd name="T76" fmla="*/ 259 w 313"/>
                  <a:gd name="T77" fmla="*/ 159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13" h="268">
                    <a:moveTo>
                      <a:pt x="295" y="88"/>
                    </a:moveTo>
                    <a:cubicBezTo>
                      <a:pt x="282" y="88"/>
                      <a:pt x="282" y="88"/>
                      <a:pt x="282" y="88"/>
                    </a:cubicBezTo>
                    <a:cubicBezTo>
                      <a:pt x="298" y="149"/>
                      <a:pt x="298" y="149"/>
                      <a:pt x="298" y="149"/>
                    </a:cubicBezTo>
                    <a:cubicBezTo>
                      <a:pt x="303" y="168"/>
                      <a:pt x="292" y="187"/>
                      <a:pt x="273" y="192"/>
                    </a:cubicBezTo>
                    <a:cubicBezTo>
                      <a:pt x="24" y="257"/>
                      <a:pt x="24" y="257"/>
                      <a:pt x="24" y="257"/>
                    </a:cubicBezTo>
                    <a:cubicBezTo>
                      <a:pt x="23" y="258"/>
                      <a:pt x="22" y="258"/>
                      <a:pt x="21" y="258"/>
                    </a:cubicBezTo>
                    <a:cubicBezTo>
                      <a:pt x="24" y="264"/>
                      <a:pt x="30" y="268"/>
                      <a:pt x="37" y="268"/>
                    </a:cubicBezTo>
                    <a:cubicBezTo>
                      <a:pt x="295" y="268"/>
                      <a:pt x="295" y="268"/>
                      <a:pt x="295" y="268"/>
                    </a:cubicBezTo>
                    <a:cubicBezTo>
                      <a:pt x="305" y="268"/>
                      <a:pt x="313" y="261"/>
                      <a:pt x="313" y="251"/>
                    </a:cubicBezTo>
                    <a:cubicBezTo>
                      <a:pt x="313" y="106"/>
                      <a:pt x="313" y="106"/>
                      <a:pt x="313" y="106"/>
                    </a:cubicBezTo>
                    <a:cubicBezTo>
                      <a:pt x="313" y="96"/>
                      <a:pt x="305" y="88"/>
                      <a:pt x="295" y="88"/>
                    </a:cubicBezTo>
                    <a:close/>
                    <a:moveTo>
                      <a:pt x="292" y="252"/>
                    </a:moveTo>
                    <a:cubicBezTo>
                      <a:pt x="158" y="253"/>
                      <a:pt x="158" y="253"/>
                      <a:pt x="158" y="253"/>
                    </a:cubicBezTo>
                    <a:cubicBezTo>
                      <a:pt x="155" y="253"/>
                      <a:pt x="153" y="251"/>
                      <a:pt x="153" y="248"/>
                    </a:cubicBezTo>
                    <a:cubicBezTo>
                      <a:pt x="153" y="245"/>
                      <a:pt x="155" y="243"/>
                      <a:pt x="158" y="243"/>
                    </a:cubicBezTo>
                    <a:cubicBezTo>
                      <a:pt x="292" y="242"/>
                      <a:pt x="292" y="242"/>
                      <a:pt x="292" y="242"/>
                    </a:cubicBezTo>
                    <a:cubicBezTo>
                      <a:pt x="295" y="242"/>
                      <a:pt x="297" y="245"/>
                      <a:pt x="297" y="247"/>
                    </a:cubicBezTo>
                    <a:cubicBezTo>
                      <a:pt x="297" y="250"/>
                      <a:pt x="295" y="252"/>
                      <a:pt x="292" y="252"/>
                    </a:cubicBezTo>
                    <a:close/>
                    <a:moveTo>
                      <a:pt x="282" y="158"/>
                    </a:moveTo>
                    <a:cubicBezTo>
                      <a:pt x="282" y="157"/>
                      <a:pt x="282" y="155"/>
                      <a:pt x="281" y="154"/>
                    </a:cubicBezTo>
                    <a:cubicBezTo>
                      <a:pt x="245" y="13"/>
                      <a:pt x="245" y="13"/>
                      <a:pt x="245" y="13"/>
                    </a:cubicBezTo>
                    <a:cubicBezTo>
                      <a:pt x="243" y="5"/>
                      <a:pt x="235" y="0"/>
                      <a:pt x="228" y="0"/>
                    </a:cubicBezTo>
                    <a:cubicBezTo>
                      <a:pt x="226" y="0"/>
                      <a:pt x="225" y="0"/>
                      <a:pt x="223" y="1"/>
                    </a:cubicBezTo>
                    <a:cubicBezTo>
                      <a:pt x="210" y="4"/>
                      <a:pt x="210" y="4"/>
                      <a:pt x="210" y="4"/>
                    </a:cubicBezTo>
                    <a:cubicBezTo>
                      <a:pt x="241" y="59"/>
                      <a:pt x="241" y="59"/>
                      <a:pt x="241" y="59"/>
                    </a:cubicBezTo>
                    <a:cubicBezTo>
                      <a:pt x="250" y="76"/>
                      <a:pt x="244" y="97"/>
                      <a:pt x="227" y="107"/>
                    </a:cubicBezTo>
                    <a:cubicBezTo>
                      <a:pt x="2" y="233"/>
                      <a:pt x="2" y="233"/>
                      <a:pt x="2" y="233"/>
                    </a:cubicBezTo>
                    <a:cubicBezTo>
                      <a:pt x="1" y="233"/>
                      <a:pt x="1" y="233"/>
                      <a:pt x="0" y="233"/>
                    </a:cubicBezTo>
                    <a:cubicBezTo>
                      <a:pt x="3" y="238"/>
                      <a:pt x="9" y="241"/>
                      <a:pt x="15" y="241"/>
                    </a:cubicBezTo>
                    <a:cubicBezTo>
                      <a:pt x="16" y="241"/>
                      <a:pt x="18" y="241"/>
                      <a:pt x="19" y="241"/>
                    </a:cubicBezTo>
                    <a:cubicBezTo>
                      <a:pt x="269" y="175"/>
                      <a:pt x="269" y="175"/>
                      <a:pt x="269" y="175"/>
                    </a:cubicBezTo>
                    <a:cubicBezTo>
                      <a:pt x="277" y="173"/>
                      <a:pt x="282" y="166"/>
                      <a:pt x="282" y="158"/>
                    </a:cubicBezTo>
                    <a:close/>
                    <a:moveTo>
                      <a:pt x="259" y="159"/>
                    </a:moveTo>
                    <a:cubicBezTo>
                      <a:pt x="131" y="198"/>
                      <a:pt x="131" y="198"/>
                      <a:pt x="131" y="198"/>
                    </a:cubicBezTo>
                    <a:cubicBezTo>
                      <a:pt x="129" y="199"/>
                      <a:pt x="126" y="198"/>
                      <a:pt x="125" y="195"/>
                    </a:cubicBezTo>
                    <a:cubicBezTo>
                      <a:pt x="124" y="192"/>
                      <a:pt x="126" y="190"/>
                      <a:pt x="128" y="189"/>
                    </a:cubicBezTo>
                    <a:cubicBezTo>
                      <a:pt x="256" y="149"/>
                      <a:pt x="256" y="149"/>
                      <a:pt x="256" y="149"/>
                    </a:cubicBezTo>
                    <a:cubicBezTo>
                      <a:pt x="259" y="149"/>
                      <a:pt x="262" y="150"/>
                      <a:pt x="263" y="153"/>
                    </a:cubicBezTo>
                    <a:cubicBezTo>
                      <a:pt x="263" y="155"/>
                      <a:pt x="262" y="158"/>
                      <a:pt x="259" y="1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73"/>
              <p:cNvSpPr>
                <a:spLocks noEditPoints="1"/>
              </p:cNvSpPr>
              <p:nvPr/>
            </p:nvSpPr>
            <p:spPr bwMode="auto">
              <a:xfrm>
                <a:off x="4148138" y="2051050"/>
                <a:ext cx="874713" cy="779463"/>
              </a:xfrm>
              <a:custGeom>
                <a:avLst/>
                <a:gdLst>
                  <a:gd name="T0" fmla="*/ 141 w 417"/>
                  <a:gd name="T1" fmla="*/ 336 h 371"/>
                  <a:gd name="T2" fmla="*/ 124 w 417"/>
                  <a:gd name="T3" fmla="*/ 326 h 371"/>
                  <a:gd name="T4" fmla="*/ 141 w 417"/>
                  <a:gd name="T5" fmla="*/ 371 h 371"/>
                  <a:gd name="T6" fmla="*/ 417 w 417"/>
                  <a:gd name="T7" fmla="*/ 354 h 371"/>
                  <a:gd name="T8" fmla="*/ 399 w 417"/>
                  <a:gd name="T9" fmla="*/ 336 h 371"/>
                  <a:gd name="T10" fmla="*/ 329 w 417"/>
                  <a:gd name="T11" fmla="*/ 136 h 371"/>
                  <a:gd name="T12" fmla="*/ 243 w 417"/>
                  <a:gd name="T13" fmla="*/ 0 h 371"/>
                  <a:gd name="T14" fmla="*/ 9 w 417"/>
                  <a:gd name="T15" fmla="*/ 128 h 371"/>
                  <a:gd name="T16" fmla="*/ 3 w 417"/>
                  <a:gd name="T17" fmla="*/ 152 h 371"/>
                  <a:gd name="T18" fmla="*/ 89 w 417"/>
                  <a:gd name="T19" fmla="*/ 287 h 371"/>
                  <a:gd name="T20" fmla="*/ 323 w 417"/>
                  <a:gd name="T21" fmla="*/ 159 h 371"/>
                  <a:gd name="T22" fmla="*/ 111 w 417"/>
                  <a:gd name="T23" fmla="*/ 220 h 371"/>
                  <a:gd name="T24" fmla="*/ 57 w 417"/>
                  <a:gd name="T25" fmla="*/ 122 h 371"/>
                  <a:gd name="T26" fmla="*/ 111 w 417"/>
                  <a:gd name="T27" fmla="*/ 220 h 371"/>
                  <a:gd name="T28" fmla="*/ 190 w 417"/>
                  <a:gd name="T29" fmla="*/ 210 h 371"/>
                  <a:gd name="T30" fmla="*/ 185 w 417"/>
                  <a:gd name="T31" fmla="*/ 201 h 371"/>
                  <a:gd name="T32" fmla="*/ 309 w 417"/>
                  <a:gd name="T33" fmla="*/ 139 h 371"/>
                  <a:gd name="T34" fmla="*/ 86 w 417"/>
                  <a:gd name="T35" fmla="*/ 165 h 371"/>
                  <a:gd name="T36" fmla="*/ 79 w 417"/>
                  <a:gd name="T37" fmla="*/ 147 h 371"/>
                  <a:gd name="T38" fmla="*/ 92 w 417"/>
                  <a:gd name="T39" fmla="*/ 155 h 371"/>
                  <a:gd name="T40" fmla="*/ 82 w 417"/>
                  <a:gd name="T41" fmla="*/ 138 h 371"/>
                  <a:gd name="T42" fmla="*/ 64 w 417"/>
                  <a:gd name="T43" fmla="*/ 136 h 371"/>
                  <a:gd name="T44" fmla="*/ 57 w 417"/>
                  <a:gd name="T45" fmla="*/ 152 h 371"/>
                  <a:gd name="T46" fmla="*/ 71 w 417"/>
                  <a:gd name="T47" fmla="*/ 178 h 371"/>
                  <a:gd name="T48" fmla="*/ 92 w 417"/>
                  <a:gd name="T49" fmla="*/ 195 h 371"/>
                  <a:gd name="T50" fmla="*/ 76 w 417"/>
                  <a:gd name="T51" fmla="*/ 188 h 371"/>
                  <a:gd name="T52" fmla="*/ 97 w 417"/>
                  <a:gd name="T53" fmla="*/ 204 h 371"/>
                  <a:gd name="T54" fmla="*/ 104 w 417"/>
                  <a:gd name="T55" fmla="*/ 207 h 371"/>
                  <a:gd name="T56" fmla="*/ 105 w 417"/>
                  <a:gd name="T57" fmla="*/ 199 h 371"/>
                  <a:gd name="T58" fmla="*/ 86 w 417"/>
                  <a:gd name="T59" fmla="*/ 165 h 371"/>
                  <a:gd name="T60" fmla="*/ 68 w 417"/>
                  <a:gd name="T61" fmla="*/ 163 h 371"/>
                  <a:gd name="T62" fmla="*/ 77 w 417"/>
                  <a:gd name="T63" fmla="*/ 168 h 371"/>
                  <a:gd name="T64" fmla="*/ 100 w 417"/>
                  <a:gd name="T65" fmla="*/ 190 h 371"/>
                  <a:gd name="T66" fmla="*/ 100 w 417"/>
                  <a:gd name="T67" fmla="*/ 18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17" h="371">
                    <a:moveTo>
                      <a:pt x="399" y="336"/>
                    </a:moveTo>
                    <a:cubicBezTo>
                      <a:pt x="141" y="336"/>
                      <a:pt x="141" y="336"/>
                      <a:pt x="141" y="336"/>
                    </a:cubicBezTo>
                    <a:cubicBezTo>
                      <a:pt x="134" y="336"/>
                      <a:pt x="128" y="332"/>
                      <a:pt x="125" y="326"/>
                    </a:cubicBezTo>
                    <a:cubicBezTo>
                      <a:pt x="125" y="326"/>
                      <a:pt x="124" y="326"/>
                      <a:pt x="124" y="326"/>
                    </a:cubicBezTo>
                    <a:cubicBezTo>
                      <a:pt x="124" y="354"/>
                      <a:pt x="124" y="354"/>
                      <a:pt x="124" y="354"/>
                    </a:cubicBezTo>
                    <a:cubicBezTo>
                      <a:pt x="124" y="363"/>
                      <a:pt x="132" y="371"/>
                      <a:pt x="141" y="371"/>
                    </a:cubicBezTo>
                    <a:cubicBezTo>
                      <a:pt x="399" y="371"/>
                      <a:pt x="399" y="371"/>
                      <a:pt x="399" y="371"/>
                    </a:cubicBezTo>
                    <a:cubicBezTo>
                      <a:pt x="409" y="371"/>
                      <a:pt x="417" y="363"/>
                      <a:pt x="417" y="354"/>
                    </a:cubicBezTo>
                    <a:cubicBezTo>
                      <a:pt x="417" y="319"/>
                      <a:pt x="417" y="319"/>
                      <a:pt x="417" y="319"/>
                    </a:cubicBezTo>
                    <a:cubicBezTo>
                      <a:pt x="417" y="329"/>
                      <a:pt x="409" y="336"/>
                      <a:pt x="399" y="336"/>
                    </a:cubicBezTo>
                    <a:close/>
                    <a:moveTo>
                      <a:pt x="332" y="144"/>
                    </a:moveTo>
                    <a:cubicBezTo>
                      <a:pt x="332" y="141"/>
                      <a:pt x="331" y="138"/>
                      <a:pt x="329" y="136"/>
                    </a:cubicBezTo>
                    <a:cubicBezTo>
                      <a:pt x="259" y="9"/>
                      <a:pt x="259" y="9"/>
                      <a:pt x="259" y="9"/>
                    </a:cubicBezTo>
                    <a:cubicBezTo>
                      <a:pt x="255" y="3"/>
                      <a:pt x="249" y="0"/>
                      <a:pt x="243" y="0"/>
                    </a:cubicBezTo>
                    <a:cubicBezTo>
                      <a:pt x="240" y="0"/>
                      <a:pt x="237" y="0"/>
                      <a:pt x="235" y="2"/>
                    </a:cubicBezTo>
                    <a:cubicBezTo>
                      <a:pt x="9" y="128"/>
                      <a:pt x="9" y="128"/>
                      <a:pt x="9" y="128"/>
                    </a:cubicBezTo>
                    <a:cubicBezTo>
                      <a:pt x="4" y="131"/>
                      <a:pt x="0" y="137"/>
                      <a:pt x="0" y="143"/>
                    </a:cubicBezTo>
                    <a:cubicBezTo>
                      <a:pt x="0" y="146"/>
                      <a:pt x="1" y="149"/>
                      <a:pt x="3" y="152"/>
                    </a:cubicBezTo>
                    <a:cubicBezTo>
                      <a:pt x="74" y="278"/>
                      <a:pt x="74" y="278"/>
                      <a:pt x="74" y="278"/>
                    </a:cubicBezTo>
                    <a:cubicBezTo>
                      <a:pt x="77" y="284"/>
                      <a:pt x="83" y="287"/>
                      <a:pt x="89" y="287"/>
                    </a:cubicBezTo>
                    <a:cubicBezTo>
                      <a:pt x="92" y="287"/>
                      <a:pt x="95" y="287"/>
                      <a:pt x="97" y="285"/>
                    </a:cubicBezTo>
                    <a:cubicBezTo>
                      <a:pt x="323" y="159"/>
                      <a:pt x="323" y="159"/>
                      <a:pt x="323" y="159"/>
                    </a:cubicBezTo>
                    <a:cubicBezTo>
                      <a:pt x="328" y="156"/>
                      <a:pt x="332" y="150"/>
                      <a:pt x="332" y="144"/>
                    </a:cubicBezTo>
                    <a:close/>
                    <a:moveTo>
                      <a:pt x="111" y="220"/>
                    </a:moveTo>
                    <a:cubicBezTo>
                      <a:pt x="88" y="232"/>
                      <a:pt x="58" y="220"/>
                      <a:pt x="43" y="193"/>
                    </a:cubicBezTo>
                    <a:cubicBezTo>
                      <a:pt x="29" y="166"/>
                      <a:pt x="35" y="134"/>
                      <a:pt x="57" y="122"/>
                    </a:cubicBezTo>
                    <a:cubicBezTo>
                      <a:pt x="80" y="110"/>
                      <a:pt x="110" y="122"/>
                      <a:pt x="125" y="149"/>
                    </a:cubicBezTo>
                    <a:cubicBezTo>
                      <a:pt x="139" y="176"/>
                      <a:pt x="133" y="208"/>
                      <a:pt x="111" y="220"/>
                    </a:cubicBezTo>
                    <a:close/>
                    <a:moveTo>
                      <a:pt x="307" y="146"/>
                    </a:moveTo>
                    <a:cubicBezTo>
                      <a:pt x="190" y="210"/>
                      <a:pt x="190" y="210"/>
                      <a:pt x="190" y="210"/>
                    </a:cubicBezTo>
                    <a:cubicBezTo>
                      <a:pt x="187" y="211"/>
                      <a:pt x="184" y="210"/>
                      <a:pt x="183" y="208"/>
                    </a:cubicBezTo>
                    <a:cubicBezTo>
                      <a:pt x="181" y="206"/>
                      <a:pt x="182" y="202"/>
                      <a:pt x="185" y="201"/>
                    </a:cubicBezTo>
                    <a:cubicBezTo>
                      <a:pt x="303" y="137"/>
                      <a:pt x="303" y="137"/>
                      <a:pt x="303" y="137"/>
                    </a:cubicBezTo>
                    <a:cubicBezTo>
                      <a:pt x="305" y="136"/>
                      <a:pt x="308" y="137"/>
                      <a:pt x="309" y="139"/>
                    </a:cubicBezTo>
                    <a:cubicBezTo>
                      <a:pt x="311" y="142"/>
                      <a:pt x="310" y="145"/>
                      <a:pt x="307" y="146"/>
                    </a:cubicBezTo>
                    <a:close/>
                    <a:moveTo>
                      <a:pt x="86" y="165"/>
                    </a:moveTo>
                    <a:cubicBezTo>
                      <a:pt x="76" y="147"/>
                      <a:pt x="76" y="147"/>
                      <a:pt x="76" y="147"/>
                    </a:cubicBezTo>
                    <a:cubicBezTo>
                      <a:pt x="77" y="147"/>
                      <a:pt x="78" y="147"/>
                      <a:pt x="79" y="147"/>
                    </a:cubicBezTo>
                    <a:cubicBezTo>
                      <a:pt x="83" y="149"/>
                      <a:pt x="85" y="153"/>
                      <a:pt x="85" y="153"/>
                    </a:cubicBezTo>
                    <a:cubicBezTo>
                      <a:pt x="87" y="155"/>
                      <a:pt x="90" y="156"/>
                      <a:pt x="92" y="155"/>
                    </a:cubicBezTo>
                    <a:cubicBezTo>
                      <a:pt x="95" y="153"/>
                      <a:pt x="96" y="150"/>
                      <a:pt x="94" y="148"/>
                    </a:cubicBezTo>
                    <a:cubicBezTo>
                      <a:pt x="94" y="147"/>
                      <a:pt x="90" y="140"/>
                      <a:pt x="82" y="138"/>
                    </a:cubicBezTo>
                    <a:cubicBezTo>
                      <a:pt x="78" y="137"/>
                      <a:pt x="75" y="137"/>
                      <a:pt x="71" y="138"/>
                    </a:cubicBezTo>
                    <a:cubicBezTo>
                      <a:pt x="70" y="136"/>
                      <a:pt x="67" y="135"/>
                      <a:pt x="64" y="136"/>
                    </a:cubicBezTo>
                    <a:cubicBezTo>
                      <a:pt x="62" y="138"/>
                      <a:pt x="61" y="141"/>
                      <a:pt x="62" y="143"/>
                    </a:cubicBezTo>
                    <a:cubicBezTo>
                      <a:pt x="60" y="145"/>
                      <a:pt x="58" y="148"/>
                      <a:pt x="57" y="152"/>
                    </a:cubicBezTo>
                    <a:cubicBezTo>
                      <a:pt x="55" y="160"/>
                      <a:pt x="58" y="167"/>
                      <a:pt x="59" y="168"/>
                    </a:cubicBezTo>
                    <a:cubicBezTo>
                      <a:pt x="59" y="169"/>
                      <a:pt x="63" y="176"/>
                      <a:pt x="71" y="178"/>
                    </a:cubicBezTo>
                    <a:cubicBezTo>
                      <a:pt x="75" y="179"/>
                      <a:pt x="78" y="179"/>
                      <a:pt x="82" y="178"/>
                    </a:cubicBezTo>
                    <a:cubicBezTo>
                      <a:pt x="92" y="195"/>
                      <a:pt x="92" y="195"/>
                      <a:pt x="92" y="195"/>
                    </a:cubicBezTo>
                    <a:cubicBezTo>
                      <a:pt x="86" y="195"/>
                      <a:pt x="83" y="191"/>
                      <a:pt x="82" y="190"/>
                    </a:cubicBezTo>
                    <a:cubicBezTo>
                      <a:pt x="81" y="187"/>
                      <a:pt x="78" y="186"/>
                      <a:pt x="76" y="188"/>
                    </a:cubicBezTo>
                    <a:cubicBezTo>
                      <a:pt x="73" y="189"/>
                      <a:pt x="72" y="192"/>
                      <a:pt x="74" y="194"/>
                    </a:cubicBezTo>
                    <a:cubicBezTo>
                      <a:pt x="77" y="201"/>
                      <a:pt x="86" y="208"/>
                      <a:pt x="97" y="204"/>
                    </a:cubicBezTo>
                    <a:cubicBezTo>
                      <a:pt x="97" y="205"/>
                      <a:pt x="97" y="205"/>
                      <a:pt x="97" y="205"/>
                    </a:cubicBezTo>
                    <a:cubicBezTo>
                      <a:pt x="99" y="208"/>
                      <a:pt x="102" y="209"/>
                      <a:pt x="104" y="207"/>
                    </a:cubicBezTo>
                    <a:cubicBezTo>
                      <a:pt x="107" y="206"/>
                      <a:pt x="108" y="203"/>
                      <a:pt x="106" y="201"/>
                    </a:cubicBezTo>
                    <a:cubicBezTo>
                      <a:pt x="105" y="199"/>
                      <a:pt x="105" y="199"/>
                      <a:pt x="105" y="199"/>
                    </a:cubicBezTo>
                    <a:cubicBezTo>
                      <a:pt x="114" y="192"/>
                      <a:pt x="113" y="181"/>
                      <a:pt x="109" y="175"/>
                    </a:cubicBezTo>
                    <a:cubicBezTo>
                      <a:pt x="106" y="168"/>
                      <a:pt x="97" y="161"/>
                      <a:pt x="86" y="165"/>
                    </a:cubicBezTo>
                    <a:close/>
                    <a:moveTo>
                      <a:pt x="74" y="168"/>
                    </a:moveTo>
                    <a:cubicBezTo>
                      <a:pt x="70" y="167"/>
                      <a:pt x="68" y="163"/>
                      <a:pt x="68" y="163"/>
                    </a:cubicBezTo>
                    <a:cubicBezTo>
                      <a:pt x="67" y="161"/>
                      <a:pt x="65" y="156"/>
                      <a:pt x="68" y="152"/>
                    </a:cubicBezTo>
                    <a:cubicBezTo>
                      <a:pt x="77" y="168"/>
                      <a:pt x="77" y="168"/>
                      <a:pt x="77" y="168"/>
                    </a:cubicBezTo>
                    <a:cubicBezTo>
                      <a:pt x="76" y="168"/>
                      <a:pt x="75" y="168"/>
                      <a:pt x="74" y="168"/>
                    </a:cubicBezTo>
                    <a:close/>
                    <a:moveTo>
                      <a:pt x="100" y="190"/>
                    </a:moveTo>
                    <a:cubicBezTo>
                      <a:pt x="91" y="174"/>
                      <a:pt x="91" y="174"/>
                      <a:pt x="91" y="174"/>
                    </a:cubicBezTo>
                    <a:cubicBezTo>
                      <a:pt x="96" y="174"/>
                      <a:pt x="99" y="178"/>
                      <a:pt x="100" y="180"/>
                    </a:cubicBezTo>
                    <a:cubicBezTo>
                      <a:pt x="101" y="181"/>
                      <a:pt x="103" y="186"/>
                      <a:pt x="100" y="1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8" name="组 27"/>
          <p:cNvGrpSpPr/>
          <p:nvPr/>
        </p:nvGrpSpPr>
        <p:grpSpPr>
          <a:xfrm>
            <a:off x="10016756" y="1460310"/>
            <a:ext cx="704192" cy="704192"/>
            <a:chOff x="9870355" y="1460310"/>
            <a:chExt cx="704192" cy="704192"/>
          </a:xfrm>
        </p:grpSpPr>
        <p:sp>
          <p:nvSpPr>
            <p:cNvPr id="8" name="椭圆 7"/>
            <p:cNvSpPr/>
            <p:nvPr/>
          </p:nvSpPr>
          <p:spPr>
            <a:xfrm>
              <a:off x="9870355" y="1460310"/>
              <a:ext cx="704192" cy="70419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6" name="组 15"/>
            <p:cNvGrpSpPr/>
            <p:nvPr/>
          </p:nvGrpSpPr>
          <p:grpSpPr>
            <a:xfrm>
              <a:off x="10039090" y="1617540"/>
              <a:ext cx="366721" cy="393500"/>
              <a:chOff x="5492751" y="1990725"/>
              <a:chExt cx="782637" cy="839788"/>
            </a:xfrm>
            <a:solidFill>
              <a:schemeClr val="bg1"/>
            </a:solidFill>
          </p:grpSpPr>
          <p:pic>
            <p:nvPicPr>
              <p:cNvPr id="17" name="Picture 60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92751" y="2403475"/>
                <a:ext cx="19050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" name="Picture 61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56338" y="2493963"/>
                <a:ext cx="19050" cy="190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" name="Freeform 62"/>
              <p:cNvSpPr>
                <a:spLocks noEditPoints="1"/>
              </p:cNvSpPr>
              <p:nvPr/>
            </p:nvSpPr>
            <p:spPr bwMode="auto">
              <a:xfrm>
                <a:off x="5502276" y="2133600"/>
                <a:ext cx="762000" cy="696913"/>
              </a:xfrm>
              <a:custGeom>
                <a:avLst/>
                <a:gdLst>
                  <a:gd name="T0" fmla="*/ 363 w 363"/>
                  <a:gd name="T1" fmla="*/ 177 h 332"/>
                  <a:gd name="T2" fmla="*/ 284 w 363"/>
                  <a:gd name="T3" fmla="*/ 244 h 332"/>
                  <a:gd name="T4" fmla="*/ 205 w 363"/>
                  <a:gd name="T5" fmla="*/ 177 h 332"/>
                  <a:gd name="T6" fmla="*/ 260 w 363"/>
                  <a:gd name="T7" fmla="*/ 113 h 332"/>
                  <a:gd name="T8" fmla="*/ 260 w 363"/>
                  <a:gd name="T9" fmla="*/ 1 h 332"/>
                  <a:gd name="T10" fmla="*/ 181 w 363"/>
                  <a:gd name="T11" fmla="*/ 67 h 332"/>
                  <a:gd name="T12" fmla="*/ 102 w 363"/>
                  <a:gd name="T13" fmla="*/ 0 h 332"/>
                  <a:gd name="T14" fmla="*/ 102 w 363"/>
                  <a:gd name="T15" fmla="*/ 0 h 332"/>
                  <a:gd name="T16" fmla="*/ 102 w 363"/>
                  <a:gd name="T17" fmla="*/ 73 h 332"/>
                  <a:gd name="T18" fmla="*/ 158 w 363"/>
                  <a:gd name="T19" fmla="*/ 137 h 332"/>
                  <a:gd name="T20" fmla="*/ 79 w 363"/>
                  <a:gd name="T21" fmla="*/ 204 h 332"/>
                  <a:gd name="T22" fmla="*/ 0 w 363"/>
                  <a:gd name="T23" fmla="*/ 138 h 332"/>
                  <a:gd name="T24" fmla="*/ 0 w 363"/>
                  <a:gd name="T25" fmla="*/ 261 h 332"/>
                  <a:gd name="T26" fmla="*/ 0 w 363"/>
                  <a:gd name="T27" fmla="*/ 263 h 332"/>
                  <a:gd name="T28" fmla="*/ 0 w 363"/>
                  <a:gd name="T29" fmla="*/ 265 h 332"/>
                  <a:gd name="T30" fmla="*/ 79 w 363"/>
                  <a:gd name="T31" fmla="*/ 332 h 332"/>
                  <a:gd name="T32" fmla="*/ 158 w 363"/>
                  <a:gd name="T33" fmla="*/ 265 h 332"/>
                  <a:gd name="T34" fmla="*/ 158 w 363"/>
                  <a:gd name="T35" fmla="*/ 263 h 332"/>
                  <a:gd name="T36" fmla="*/ 158 w 363"/>
                  <a:gd name="T37" fmla="*/ 261 h 332"/>
                  <a:gd name="T38" fmla="*/ 158 w 363"/>
                  <a:gd name="T39" fmla="*/ 255 h 332"/>
                  <a:gd name="T40" fmla="*/ 181 w 363"/>
                  <a:gd name="T41" fmla="*/ 258 h 332"/>
                  <a:gd name="T42" fmla="*/ 205 w 363"/>
                  <a:gd name="T43" fmla="*/ 255 h 332"/>
                  <a:gd name="T44" fmla="*/ 205 w 363"/>
                  <a:gd name="T45" fmla="*/ 265 h 332"/>
                  <a:gd name="T46" fmla="*/ 205 w 363"/>
                  <a:gd name="T47" fmla="*/ 265 h 332"/>
                  <a:gd name="T48" fmla="*/ 284 w 363"/>
                  <a:gd name="T49" fmla="*/ 332 h 332"/>
                  <a:gd name="T50" fmla="*/ 363 w 363"/>
                  <a:gd name="T51" fmla="*/ 265 h 332"/>
                  <a:gd name="T52" fmla="*/ 363 w 363"/>
                  <a:gd name="T53" fmla="*/ 265 h 332"/>
                  <a:gd name="T54" fmla="*/ 363 w 363"/>
                  <a:gd name="T55" fmla="*/ 177 h 332"/>
                  <a:gd name="T56" fmla="*/ 132 w 363"/>
                  <a:gd name="T57" fmla="*/ 305 h 332"/>
                  <a:gd name="T58" fmla="*/ 79 w 363"/>
                  <a:gd name="T59" fmla="*/ 323 h 332"/>
                  <a:gd name="T60" fmla="*/ 72 w 363"/>
                  <a:gd name="T61" fmla="*/ 317 h 332"/>
                  <a:gd name="T62" fmla="*/ 79 w 363"/>
                  <a:gd name="T63" fmla="*/ 310 h 332"/>
                  <a:gd name="T64" fmla="*/ 124 w 363"/>
                  <a:gd name="T65" fmla="*/ 295 h 332"/>
                  <a:gd name="T66" fmla="*/ 133 w 363"/>
                  <a:gd name="T67" fmla="*/ 295 h 332"/>
                  <a:gd name="T68" fmla="*/ 132 w 363"/>
                  <a:gd name="T69" fmla="*/ 305 h 332"/>
                  <a:gd name="T70" fmla="*/ 181 w 363"/>
                  <a:gd name="T71" fmla="*/ 250 h 332"/>
                  <a:gd name="T72" fmla="*/ 175 w 363"/>
                  <a:gd name="T73" fmla="*/ 243 h 332"/>
                  <a:gd name="T74" fmla="*/ 181 w 363"/>
                  <a:gd name="T75" fmla="*/ 236 h 332"/>
                  <a:gd name="T76" fmla="*/ 205 w 363"/>
                  <a:gd name="T77" fmla="*/ 232 h 332"/>
                  <a:gd name="T78" fmla="*/ 205 w 363"/>
                  <a:gd name="T79" fmla="*/ 246 h 332"/>
                  <a:gd name="T80" fmla="*/ 181 w 363"/>
                  <a:gd name="T81" fmla="*/ 250 h 332"/>
                  <a:gd name="T82" fmla="*/ 337 w 363"/>
                  <a:gd name="T83" fmla="*/ 304 h 332"/>
                  <a:gd name="T84" fmla="*/ 284 w 363"/>
                  <a:gd name="T85" fmla="*/ 323 h 332"/>
                  <a:gd name="T86" fmla="*/ 277 w 363"/>
                  <a:gd name="T87" fmla="*/ 316 h 332"/>
                  <a:gd name="T88" fmla="*/ 284 w 363"/>
                  <a:gd name="T89" fmla="*/ 310 h 332"/>
                  <a:gd name="T90" fmla="*/ 329 w 363"/>
                  <a:gd name="T91" fmla="*/ 294 h 332"/>
                  <a:gd name="T92" fmla="*/ 338 w 363"/>
                  <a:gd name="T93" fmla="*/ 295 h 332"/>
                  <a:gd name="T94" fmla="*/ 337 w 363"/>
                  <a:gd name="T95" fmla="*/ 304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63" h="332">
                    <a:moveTo>
                      <a:pt x="363" y="177"/>
                    </a:moveTo>
                    <a:cubicBezTo>
                      <a:pt x="363" y="214"/>
                      <a:pt x="328" y="244"/>
                      <a:pt x="284" y="244"/>
                    </a:cubicBezTo>
                    <a:cubicBezTo>
                      <a:pt x="240" y="244"/>
                      <a:pt x="205" y="214"/>
                      <a:pt x="205" y="177"/>
                    </a:cubicBezTo>
                    <a:cubicBezTo>
                      <a:pt x="205" y="147"/>
                      <a:pt x="228" y="121"/>
                      <a:pt x="260" y="113"/>
                    </a:cubicBezTo>
                    <a:cubicBezTo>
                      <a:pt x="260" y="1"/>
                      <a:pt x="260" y="1"/>
                      <a:pt x="260" y="1"/>
                    </a:cubicBezTo>
                    <a:cubicBezTo>
                      <a:pt x="260" y="37"/>
                      <a:pt x="225" y="67"/>
                      <a:pt x="181" y="67"/>
                    </a:cubicBezTo>
                    <a:cubicBezTo>
                      <a:pt x="137" y="67"/>
                      <a:pt x="102" y="37"/>
                      <a:pt x="102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102" y="73"/>
                      <a:pt x="102" y="73"/>
                      <a:pt x="102" y="73"/>
                    </a:cubicBezTo>
                    <a:cubicBezTo>
                      <a:pt x="135" y="81"/>
                      <a:pt x="158" y="107"/>
                      <a:pt x="158" y="137"/>
                    </a:cubicBezTo>
                    <a:cubicBezTo>
                      <a:pt x="158" y="174"/>
                      <a:pt x="123" y="204"/>
                      <a:pt x="79" y="204"/>
                    </a:cubicBezTo>
                    <a:cubicBezTo>
                      <a:pt x="35" y="204"/>
                      <a:pt x="0" y="174"/>
                      <a:pt x="0" y="138"/>
                    </a:cubicBezTo>
                    <a:cubicBezTo>
                      <a:pt x="0" y="261"/>
                      <a:pt x="0" y="261"/>
                      <a:pt x="0" y="261"/>
                    </a:cubicBezTo>
                    <a:cubicBezTo>
                      <a:pt x="0" y="262"/>
                      <a:pt x="0" y="262"/>
                      <a:pt x="0" y="263"/>
                    </a:cubicBezTo>
                    <a:cubicBezTo>
                      <a:pt x="0" y="264"/>
                      <a:pt x="0" y="264"/>
                      <a:pt x="0" y="265"/>
                    </a:cubicBezTo>
                    <a:cubicBezTo>
                      <a:pt x="0" y="302"/>
                      <a:pt x="35" y="332"/>
                      <a:pt x="79" y="332"/>
                    </a:cubicBezTo>
                    <a:cubicBezTo>
                      <a:pt x="123" y="332"/>
                      <a:pt x="158" y="302"/>
                      <a:pt x="158" y="265"/>
                    </a:cubicBezTo>
                    <a:cubicBezTo>
                      <a:pt x="158" y="264"/>
                      <a:pt x="158" y="264"/>
                      <a:pt x="158" y="263"/>
                    </a:cubicBezTo>
                    <a:cubicBezTo>
                      <a:pt x="158" y="262"/>
                      <a:pt x="158" y="262"/>
                      <a:pt x="158" y="261"/>
                    </a:cubicBezTo>
                    <a:cubicBezTo>
                      <a:pt x="158" y="255"/>
                      <a:pt x="158" y="255"/>
                      <a:pt x="158" y="255"/>
                    </a:cubicBezTo>
                    <a:cubicBezTo>
                      <a:pt x="166" y="257"/>
                      <a:pt x="173" y="258"/>
                      <a:pt x="181" y="258"/>
                    </a:cubicBezTo>
                    <a:cubicBezTo>
                      <a:pt x="189" y="258"/>
                      <a:pt x="197" y="257"/>
                      <a:pt x="205" y="255"/>
                    </a:cubicBezTo>
                    <a:cubicBezTo>
                      <a:pt x="205" y="265"/>
                      <a:pt x="205" y="265"/>
                      <a:pt x="205" y="265"/>
                    </a:cubicBezTo>
                    <a:cubicBezTo>
                      <a:pt x="205" y="265"/>
                      <a:pt x="205" y="265"/>
                      <a:pt x="205" y="265"/>
                    </a:cubicBezTo>
                    <a:cubicBezTo>
                      <a:pt x="205" y="302"/>
                      <a:pt x="240" y="332"/>
                      <a:pt x="284" y="332"/>
                    </a:cubicBezTo>
                    <a:cubicBezTo>
                      <a:pt x="328" y="332"/>
                      <a:pt x="363" y="302"/>
                      <a:pt x="363" y="265"/>
                    </a:cubicBezTo>
                    <a:cubicBezTo>
                      <a:pt x="363" y="265"/>
                      <a:pt x="363" y="265"/>
                      <a:pt x="363" y="265"/>
                    </a:cubicBezTo>
                    <a:lnTo>
                      <a:pt x="363" y="177"/>
                    </a:lnTo>
                    <a:close/>
                    <a:moveTo>
                      <a:pt x="132" y="305"/>
                    </a:moveTo>
                    <a:cubicBezTo>
                      <a:pt x="118" y="317"/>
                      <a:pt x="99" y="323"/>
                      <a:pt x="79" y="323"/>
                    </a:cubicBezTo>
                    <a:cubicBezTo>
                      <a:pt x="75" y="323"/>
                      <a:pt x="72" y="321"/>
                      <a:pt x="72" y="317"/>
                    </a:cubicBezTo>
                    <a:cubicBezTo>
                      <a:pt x="72" y="313"/>
                      <a:pt x="75" y="310"/>
                      <a:pt x="79" y="310"/>
                    </a:cubicBezTo>
                    <a:cubicBezTo>
                      <a:pt x="96" y="310"/>
                      <a:pt x="112" y="305"/>
                      <a:pt x="124" y="295"/>
                    </a:cubicBezTo>
                    <a:cubicBezTo>
                      <a:pt x="126" y="292"/>
                      <a:pt x="131" y="293"/>
                      <a:pt x="133" y="295"/>
                    </a:cubicBezTo>
                    <a:cubicBezTo>
                      <a:pt x="135" y="298"/>
                      <a:pt x="135" y="302"/>
                      <a:pt x="132" y="305"/>
                    </a:cubicBezTo>
                    <a:close/>
                    <a:moveTo>
                      <a:pt x="181" y="250"/>
                    </a:moveTo>
                    <a:cubicBezTo>
                      <a:pt x="178" y="250"/>
                      <a:pt x="175" y="247"/>
                      <a:pt x="175" y="243"/>
                    </a:cubicBezTo>
                    <a:cubicBezTo>
                      <a:pt x="175" y="239"/>
                      <a:pt x="178" y="236"/>
                      <a:pt x="181" y="236"/>
                    </a:cubicBezTo>
                    <a:cubicBezTo>
                      <a:pt x="189" y="236"/>
                      <a:pt x="197" y="235"/>
                      <a:pt x="205" y="232"/>
                    </a:cubicBezTo>
                    <a:cubicBezTo>
                      <a:pt x="205" y="246"/>
                      <a:pt x="205" y="246"/>
                      <a:pt x="205" y="246"/>
                    </a:cubicBezTo>
                    <a:cubicBezTo>
                      <a:pt x="197" y="248"/>
                      <a:pt x="189" y="250"/>
                      <a:pt x="181" y="250"/>
                    </a:cubicBezTo>
                    <a:close/>
                    <a:moveTo>
                      <a:pt x="337" y="304"/>
                    </a:moveTo>
                    <a:cubicBezTo>
                      <a:pt x="323" y="316"/>
                      <a:pt x="304" y="323"/>
                      <a:pt x="284" y="323"/>
                    </a:cubicBezTo>
                    <a:cubicBezTo>
                      <a:pt x="280" y="323"/>
                      <a:pt x="277" y="320"/>
                      <a:pt x="277" y="316"/>
                    </a:cubicBezTo>
                    <a:cubicBezTo>
                      <a:pt x="277" y="313"/>
                      <a:pt x="280" y="310"/>
                      <a:pt x="284" y="310"/>
                    </a:cubicBezTo>
                    <a:cubicBezTo>
                      <a:pt x="301" y="310"/>
                      <a:pt x="317" y="304"/>
                      <a:pt x="329" y="294"/>
                    </a:cubicBezTo>
                    <a:cubicBezTo>
                      <a:pt x="331" y="292"/>
                      <a:pt x="336" y="292"/>
                      <a:pt x="338" y="295"/>
                    </a:cubicBezTo>
                    <a:cubicBezTo>
                      <a:pt x="340" y="298"/>
                      <a:pt x="340" y="302"/>
                      <a:pt x="337" y="3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63"/>
              <p:cNvSpPr>
                <a:spLocks noEditPoints="1"/>
              </p:cNvSpPr>
              <p:nvPr/>
            </p:nvSpPr>
            <p:spPr bwMode="auto">
              <a:xfrm>
                <a:off x="5502276" y="1990725"/>
                <a:ext cx="762000" cy="655638"/>
              </a:xfrm>
              <a:custGeom>
                <a:avLst/>
                <a:gdLst>
                  <a:gd name="T0" fmla="*/ 175 w 363"/>
                  <a:gd name="T1" fmla="*/ 55 h 312"/>
                  <a:gd name="T2" fmla="*/ 261 w 363"/>
                  <a:gd name="T3" fmla="*/ 68 h 312"/>
                  <a:gd name="T4" fmla="*/ 102 w 363"/>
                  <a:gd name="T5" fmla="*/ 68 h 312"/>
                  <a:gd name="T6" fmla="*/ 156 w 363"/>
                  <a:gd name="T7" fmla="*/ 77 h 312"/>
                  <a:gd name="T8" fmla="*/ 168 w 363"/>
                  <a:gd name="T9" fmla="*/ 77 h 312"/>
                  <a:gd name="T10" fmla="*/ 156 w 363"/>
                  <a:gd name="T11" fmla="*/ 45 h 312"/>
                  <a:gd name="T12" fmla="*/ 181 w 363"/>
                  <a:gd name="T13" fmla="*/ 18 h 312"/>
                  <a:gd name="T14" fmla="*/ 206 w 363"/>
                  <a:gd name="T15" fmla="*/ 45 h 312"/>
                  <a:gd name="T16" fmla="*/ 194 w 363"/>
                  <a:gd name="T17" fmla="*/ 45 h 312"/>
                  <a:gd name="T18" fmla="*/ 206 w 363"/>
                  <a:gd name="T19" fmla="*/ 77 h 312"/>
                  <a:gd name="T20" fmla="*/ 181 w 363"/>
                  <a:gd name="T21" fmla="*/ 104 h 312"/>
                  <a:gd name="T22" fmla="*/ 156 w 363"/>
                  <a:gd name="T23" fmla="*/ 77 h 312"/>
                  <a:gd name="T24" fmla="*/ 175 w 363"/>
                  <a:gd name="T25" fmla="*/ 120 h 312"/>
                  <a:gd name="T26" fmla="*/ 235 w 363"/>
                  <a:gd name="T27" fmla="*/ 99 h 312"/>
                  <a:gd name="T28" fmla="*/ 187 w 363"/>
                  <a:gd name="T29" fmla="*/ 67 h 312"/>
                  <a:gd name="T30" fmla="*/ 102 w 363"/>
                  <a:gd name="T31" fmla="*/ 141 h 312"/>
                  <a:gd name="T32" fmla="*/ 0 w 363"/>
                  <a:gd name="T33" fmla="*/ 205 h 312"/>
                  <a:gd name="T34" fmla="*/ 79 w 363"/>
                  <a:gd name="T35" fmla="*/ 272 h 312"/>
                  <a:gd name="T36" fmla="*/ 45 w 363"/>
                  <a:gd name="T37" fmla="*/ 191 h 312"/>
                  <a:gd name="T38" fmla="*/ 80 w 363"/>
                  <a:gd name="T39" fmla="*/ 161 h 312"/>
                  <a:gd name="T40" fmla="*/ 93 w 363"/>
                  <a:gd name="T41" fmla="*/ 184 h 312"/>
                  <a:gd name="T42" fmla="*/ 67 w 363"/>
                  <a:gd name="T43" fmla="*/ 184 h 312"/>
                  <a:gd name="T44" fmla="*/ 79 w 363"/>
                  <a:gd name="T45" fmla="*/ 191 h 312"/>
                  <a:gd name="T46" fmla="*/ 45 w 363"/>
                  <a:gd name="T47" fmla="*/ 191 h 312"/>
                  <a:gd name="T48" fmla="*/ 52 w 363"/>
                  <a:gd name="T49" fmla="*/ 204 h 312"/>
                  <a:gd name="T50" fmla="*/ 80 w 363"/>
                  <a:gd name="T51" fmla="*/ 196 h 312"/>
                  <a:gd name="T52" fmla="*/ 66 w 363"/>
                  <a:gd name="T53" fmla="*/ 205 h 312"/>
                  <a:gd name="T54" fmla="*/ 102 w 363"/>
                  <a:gd name="T55" fmla="*/ 217 h 312"/>
                  <a:gd name="T56" fmla="*/ 102 w 363"/>
                  <a:gd name="T57" fmla="*/ 229 h 312"/>
                  <a:gd name="T58" fmla="*/ 132 w 363"/>
                  <a:gd name="T59" fmla="*/ 246 h 312"/>
                  <a:gd name="T60" fmla="*/ 79 w 363"/>
                  <a:gd name="T61" fmla="*/ 251 h 312"/>
                  <a:gd name="T62" fmla="*/ 132 w 363"/>
                  <a:gd name="T63" fmla="*/ 246 h 312"/>
                  <a:gd name="T64" fmla="*/ 284 w 363"/>
                  <a:gd name="T65" fmla="*/ 178 h 312"/>
                  <a:gd name="T66" fmla="*/ 284 w 363"/>
                  <a:gd name="T67" fmla="*/ 312 h 312"/>
                  <a:gd name="T68" fmla="*/ 363 w 363"/>
                  <a:gd name="T69" fmla="*/ 245 h 312"/>
                  <a:gd name="T70" fmla="*/ 241 w 363"/>
                  <a:gd name="T71" fmla="*/ 243 h 312"/>
                  <a:gd name="T72" fmla="*/ 247 w 363"/>
                  <a:gd name="T73" fmla="*/ 228 h 312"/>
                  <a:gd name="T74" fmla="*/ 287 w 363"/>
                  <a:gd name="T75" fmla="*/ 209 h 312"/>
                  <a:gd name="T76" fmla="*/ 315 w 363"/>
                  <a:gd name="T77" fmla="*/ 231 h 312"/>
                  <a:gd name="T78" fmla="*/ 267 w 363"/>
                  <a:gd name="T79" fmla="*/ 228 h 312"/>
                  <a:gd name="T80" fmla="*/ 297 w 363"/>
                  <a:gd name="T81" fmla="*/ 239 h 312"/>
                  <a:gd name="T82" fmla="*/ 293 w 363"/>
                  <a:gd name="T83" fmla="*/ 249 h 312"/>
                  <a:gd name="T84" fmla="*/ 306 w 363"/>
                  <a:gd name="T85" fmla="*/ 249 h 312"/>
                  <a:gd name="T86" fmla="*/ 317 w 363"/>
                  <a:gd name="T87" fmla="*/ 255 h 312"/>
                  <a:gd name="T88" fmla="*/ 253 w 363"/>
                  <a:gd name="T89" fmla="*/ 249 h 312"/>
                  <a:gd name="T90" fmla="*/ 277 w 363"/>
                  <a:gd name="T91" fmla="*/ 298 h 312"/>
                  <a:gd name="T92" fmla="*/ 338 w 363"/>
                  <a:gd name="T93" fmla="*/ 276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63" h="312">
                    <a:moveTo>
                      <a:pt x="175" y="35"/>
                    </a:moveTo>
                    <a:cubicBezTo>
                      <a:pt x="169" y="38"/>
                      <a:pt x="168" y="44"/>
                      <a:pt x="168" y="45"/>
                    </a:cubicBezTo>
                    <a:cubicBezTo>
                      <a:pt x="168" y="46"/>
                      <a:pt x="169" y="53"/>
                      <a:pt x="175" y="55"/>
                    </a:cubicBezTo>
                    <a:lnTo>
                      <a:pt x="175" y="35"/>
                    </a:lnTo>
                    <a:close/>
                    <a:moveTo>
                      <a:pt x="260" y="69"/>
                    </a:moveTo>
                    <a:cubicBezTo>
                      <a:pt x="260" y="68"/>
                      <a:pt x="261" y="68"/>
                      <a:pt x="261" y="68"/>
                    </a:cubicBezTo>
                    <a:cubicBezTo>
                      <a:pt x="261" y="30"/>
                      <a:pt x="225" y="0"/>
                      <a:pt x="181" y="0"/>
                    </a:cubicBezTo>
                    <a:cubicBezTo>
                      <a:pt x="137" y="0"/>
                      <a:pt x="102" y="30"/>
                      <a:pt x="102" y="68"/>
                    </a:cubicBezTo>
                    <a:cubicBezTo>
                      <a:pt x="102" y="68"/>
                      <a:pt x="102" y="68"/>
                      <a:pt x="102" y="68"/>
                    </a:cubicBezTo>
                    <a:cubicBezTo>
                      <a:pt x="102" y="105"/>
                      <a:pt x="137" y="135"/>
                      <a:pt x="181" y="135"/>
                    </a:cubicBezTo>
                    <a:cubicBezTo>
                      <a:pt x="225" y="135"/>
                      <a:pt x="260" y="105"/>
                      <a:pt x="260" y="69"/>
                    </a:cubicBezTo>
                    <a:close/>
                    <a:moveTo>
                      <a:pt x="156" y="77"/>
                    </a:moveTo>
                    <a:cubicBezTo>
                      <a:pt x="156" y="74"/>
                      <a:pt x="159" y="72"/>
                      <a:pt x="162" y="72"/>
                    </a:cubicBezTo>
                    <a:cubicBezTo>
                      <a:pt x="165" y="72"/>
                      <a:pt x="168" y="74"/>
                      <a:pt x="168" y="77"/>
                    </a:cubicBezTo>
                    <a:cubicBezTo>
                      <a:pt x="168" y="77"/>
                      <a:pt x="168" y="77"/>
                      <a:pt x="168" y="77"/>
                    </a:cubicBezTo>
                    <a:cubicBezTo>
                      <a:pt x="168" y="78"/>
                      <a:pt x="169" y="85"/>
                      <a:pt x="175" y="87"/>
                    </a:cubicBezTo>
                    <a:cubicBezTo>
                      <a:pt x="175" y="66"/>
                      <a:pt x="175" y="66"/>
                      <a:pt x="175" y="66"/>
                    </a:cubicBezTo>
                    <a:cubicBezTo>
                      <a:pt x="160" y="63"/>
                      <a:pt x="156" y="51"/>
                      <a:pt x="156" y="45"/>
                    </a:cubicBezTo>
                    <a:cubicBezTo>
                      <a:pt x="156" y="39"/>
                      <a:pt x="160" y="27"/>
                      <a:pt x="175" y="24"/>
                    </a:cubicBezTo>
                    <a:cubicBezTo>
                      <a:pt x="175" y="24"/>
                      <a:pt x="175" y="24"/>
                      <a:pt x="175" y="24"/>
                    </a:cubicBezTo>
                    <a:cubicBezTo>
                      <a:pt x="175" y="21"/>
                      <a:pt x="178" y="18"/>
                      <a:pt x="181" y="18"/>
                    </a:cubicBezTo>
                    <a:cubicBezTo>
                      <a:pt x="184" y="18"/>
                      <a:pt x="187" y="21"/>
                      <a:pt x="187" y="24"/>
                    </a:cubicBezTo>
                    <a:cubicBezTo>
                      <a:pt x="187" y="24"/>
                      <a:pt x="187" y="24"/>
                      <a:pt x="187" y="24"/>
                    </a:cubicBezTo>
                    <a:cubicBezTo>
                      <a:pt x="202" y="27"/>
                      <a:pt x="206" y="39"/>
                      <a:pt x="206" y="45"/>
                    </a:cubicBezTo>
                    <a:cubicBezTo>
                      <a:pt x="206" y="48"/>
                      <a:pt x="203" y="50"/>
                      <a:pt x="200" y="50"/>
                    </a:cubicBezTo>
                    <a:cubicBezTo>
                      <a:pt x="197" y="50"/>
                      <a:pt x="194" y="48"/>
                      <a:pt x="194" y="45"/>
                    </a:cubicBezTo>
                    <a:cubicBezTo>
                      <a:pt x="194" y="45"/>
                      <a:pt x="194" y="45"/>
                      <a:pt x="194" y="45"/>
                    </a:cubicBezTo>
                    <a:cubicBezTo>
                      <a:pt x="194" y="44"/>
                      <a:pt x="194" y="38"/>
                      <a:pt x="187" y="35"/>
                    </a:cubicBezTo>
                    <a:cubicBezTo>
                      <a:pt x="187" y="56"/>
                      <a:pt x="187" y="56"/>
                      <a:pt x="187" y="56"/>
                    </a:cubicBezTo>
                    <a:cubicBezTo>
                      <a:pt x="202" y="59"/>
                      <a:pt x="206" y="71"/>
                      <a:pt x="206" y="77"/>
                    </a:cubicBezTo>
                    <a:cubicBezTo>
                      <a:pt x="206" y="83"/>
                      <a:pt x="202" y="96"/>
                      <a:pt x="187" y="98"/>
                    </a:cubicBezTo>
                    <a:cubicBezTo>
                      <a:pt x="187" y="99"/>
                      <a:pt x="187" y="99"/>
                      <a:pt x="187" y="99"/>
                    </a:cubicBezTo>
                    <a:cubicBezTo>
                      <a:pt x="187" y="102"/>
                      <a:pt x="184" y="104"/>
                      <a:pt x="181" y="104"/>
                    </a:cubicBezTo>
                    <a:cubicBezTo>
                      <a:pt x="178" y="104"/>
                      <a:pt x="175" y="102"/>
                      <a:pt x="175" y="99"/>
                    </a:cubicBezTo>
                    <a:cubicBezTo>
                      <a:pt x="175" y="98"/>
                      <a:pt x="175" y="98"/>
                      <a:pt x="175" y="98"/>
                    </a:cubicBezTo>
                    <a:cubicBezTo>
                      <a:pt x="160" y="96"/>
                      <a:pt x="156" y="83"/>
                      <a:pt x="156" y="77"/>
                    </a:cubicBezTo>
                    <a:close/>
                    <a:moveTo>
                      <a:pt x="234" y="108"/>
                    </a:moveTo>
                    <a:cubicBezTo>
                      <a:pt x="220" y="120"/>
                      <a:pt x="201" y="127"/>
                      <a:pt x="181" y="127"/>
                    </a:cubicBezTo>
                    <a:cubicBezTo>
                      <a:pt x="178" y="127"/>
                      <a:pt x="175" y="124"/>
                      <a:pt x="175" y="120"/>
                    </a:cubicBezTo>
                    <a:cubicBezTo>
                      <a:pt x="175" y="116"/>
                      <a:pt x="178" y="113"/>
                      <a:pt x="181" y="113"/>
                    </a:cubicBezTo>
                    <a:cubicBezTo>
                      <a:pt x="198" y="113"/>
                      <a:pt x="214" y="108"/>
                      <a:pt x="226" y="98"/>
                    </a:cubicBezTo>
                    <a:cubicBezTo>
                      <a:pt x="229" y="96"/>
                      <a:pt x="233" y="96"/>
                      <a:pt x="235" y="99"/>
                    </a:cubicBezTo>
                    <a:cubicBezTo>
                      <a:pt x="237" y="101"/>
                      <a:pt x="237" y="106"/>
                      <a:pt x="234" y="108"/>
                    </a:cubicBezTo>
                    <a:close/>
                    <a:moveTo>
                      <a:pt x="194" y="77"/>
                    </a:moveTo>
                    <a:cubicBezTo>
                      <a:pt x="194" y="76"/>
                      <a:pt x="194" y="70"/>
                      <a:pt x="187" y="67"/>
                    </a:cubicBezTo>
                    <a:cubicBezTo>
                      <a:pt x="187" y="87"/>
                      <a:pt x="187" y="87"/>
                      <a:pt x="187" y="87"/>
                    </a:cubicBezTo>
                    <a:cubicBezTo>
                      <a:pt x="194" y="85"/>
                      <a:pt x="194" y="78"/>
                      <a:pt x="194" y="77"/>
                    </a:cubicBezTo>
                    <a:close/>
                    <a:moveTo>
                      <a:pt x="102" y="141"/>
                    </a:moveTo>
                    <a:cubicBezTo>
                      <a:pt x="95" y="139"/>
                      <a:pt x="87" y="138"/>
                      <a:pt x="79" y="138"/>
                    </a:cubicBezTo>
                    <a:cubicBezTo>
                      <a:pt x="36" y="138"/>
                      <a:pt x="2" y="166"/>
                      <a:pt x="0" y="202"/>
                    </a:cubicBezTo>
                    <a:cubicBezTo>
                      <a:pt x="0" y="203"/>
                      <a:pt x="0" y="204"/>
                      <a:pt x="0" y="205"/>
                    </a:cubicBezTo>
                    <a:cubicBezTo>
                      <a:pt x="0" y="205"/>
                      <a:pt x="0" y="205"/>
                      <a:pt x="0" y="205"/>
                    </a:cubicBezTo>
                    <a:cubicBezTo>
                      <a:pt x="0" y="205"/>
                      <a:pt x="0" y="205"/>
                      <a:pt x="0" y="206"/>
                    </a:cubicBezTo>
                    <a:cubicBezTo>
                      <a:pt x="0" y="242"/>
                      <a:pt x="35" y="272"/>
                      <a:pt x="79" y="272"/>
                    </a:cubicBezTo>
                    <a:cubicBezTo>
                      <a:pt x="123" y="272"/>
                      <a:pt x="158" y="242"/>
                      <a:pt x="158" y="205"/>
                    </a:cubicBezTo>
                    <a:cubicBezTo>
                      <a:pt x="158" y="175"/>
                      <a:pt x="135" y="149"/>
                      <a:pt x="102" y="141"/>
                    </a:cubicBezTo>
                    <a:close/>
                    <a:moveTo>
                      <a:pt x="45" y="191"/>
                    </a:moveTo>
                    <a:cubicBezTo>
                      <a:pt x="47" y="188"/>
                      <a:pt x="50" y="186"/>
                      <a:pt x="53" y="185"/>
                    </a:cubicBezTo>
                    <a:cubicBezTo>
                      <a:pt x="53" y="184"/>
                      <a:pt x="53" y="184"/>
                      <a:pt x="53" y="184"/>
                    </a:cubicBezTo>
                    <a:cubicBezTo>
                      <a:pt x="53" y="176"/>
                      <a:pt x="59" y="161"/>
                      <a:pt x="80" y="161"/>
                    </a:cubicBezTo>
                    <a:cubicBezTo>
                      <a:pt x="101" y="161"/>
                      <a:pt x="106" y="176"/>
                      <a:pt x="106" y="184"/>
                    </a:cubicBezTo>
                    <a:cubicBezTo>
                      <a:pt x="106" y="187"/>
                      <a:pt x="103" y="190"/>
                      <a:pt x="99" y="190"/>
                    </a:cubicBezTo>
                    <a:cubicBezTo>
                      <a:pt x="96" y="190"/>
                      <a:pt x="93" y="187"/>
                      <a:pt x="93" y="184"/>
                    </a:cubicBezTo>
                    <a:cubicBezTo>
                      <a:pt x="93" y="184"/>
                      <a:pt x="93" y="184"/>
                      <a:pt x="93" y="184"/>
                    </a:cubicBezTo>
                    <a:cubicBezTo>
                      <a:pt x="93" y="181"/>
                      <a:pt x="92" y="173"/>
                      <a:pt x="80" y="173"/>
                    </a:cubicBezTo>
                    <a:cubicBezTo>
                      <a:pt x="68" y="173"/>
                      <a:pt x="67" y="181"/>
                      <a:pt x="67" y="184"/>
                    </a:cubicBezTo>
                    <a:cubicBezTo>
                      <a:pt x="67" y="185"/>
                      <a:pt x="67" y="185"/>
                      <a:pt x="67" y="185"/>
                    </a:cubicBezTo>
                    <a:cubicBezTo>
                      <a:pt x="69" y="185"/>
                      <a:pt x="69" y="185"/>
                      <a:pt x="69" y="185"/>
                    </a:cubicBezTo>
                    <a:cubicBezTo>
                      <a:pt x="73" y="185"/>
                      <a:pt x="77" y="187"/>
                      <a:pt x="79" y="191"/>
                    </a:cubicBezTo>
                    <a:cubicBezTo>
                      <a:pt x="80" y="193"/>
                      <a:pt x="80" y="193"/>
                      <a:pt x="80" y="193"/>
                    </a:cubicBezTo>
                    <a:cubicBezTo>
                      <a:pt x="44" y="193"/>
                      <a:pt x="44" y="193"/>
                      <a:pt x="44" y="193"/>
                    </a:cubicBezTo>
                    <a:lnTo>
                      <a:pt x="45" y="191"/>
                    </a:lnTo>
                    <a:close/>
                    <a:moveTo>
                      <a:pt x="44" y="223"/>
                    </a:moveTo>
                    <a:cubicBezTo>
                      <a:pt x="44" y="222"/>
                      <a:pt x="44" y="216"/>
                      <a:pt x="50" y="208"/>
                    </a:cubicBezTo>
                    <a:cubicBezTo>
                      <a:pt x="51" y="207"/>
                      <a:pt x="52" y="205"/>
                      <a:pt x="52" y="204"/>
                    </a:cubicBezTo>
                    <a:cubicBezTo>
                      <a:pt x="49" y="203"/>
                      <a:pt x="46" y="201"/>
                      <a:pt x="45" y="199"/>
                    </a:cubicBezTo>
                    <a:cubicBezTo>
                      <a:pt x="44" y="196"/>
                      <a:pt x="44" y="196"/>
                      <a:pt x="44" y="196"/>
                    </a:cubicBezTo>
                    <a:cubicBezTo>
                      <a:pt x="80" y="196"/>
                      <a:pt x="80" y="196"/>
                      <a:pt x="80" y="196"/>
                    </a:cubicBezTo>
                    <a:cubicBezTo>
                      <a:pt x="79" y="199"/>
                      <a:pt x="79" y="199"/>
                      <a:pt x="79" y="199"/>
                    </a:cubicBezTo>
                    <a:cubicBezTo>
                      <a:pt x="77" y="202"/>
                      <a:pt x="73" y="205"/>
                      <a:pt x="69" y="205"/>
                    </a:cubicBezTo>
                    <a:cubicBezTo>
                      <a:pt x="66" y="205"/>
                      <a:pt x="66" y="205"/>
                      <a:pt x="66" y="205"/>
                    </a:cubicBezTo>
                    <a:cubicBezTo>
                      <a:pt x="65" y="207"/>
                      <a:pt x="64" y="211"/>
                      <a:pt x="61" y="215"/>
                    </a:cubicBezTo>
                    <a:cubicBezTo>
                      <a:pt x="61" y="215"/>
                      <a:pt x="60" y="216"/>
                      <a:pt x="60" y="217"/>
                    </a:cubicBezTo>
                    <a:cubicBezTo>
                      <a:pt x="102" y="217"/>
                      <a:pt x="102" y="217"/>
                      <a:pt x="102" y="217"/>
                    </a:cubicBezTo>
                    <a:cubicBezTo>
                      <a:pt x="103" y="217"/>
                      <a:pt x="105" y="217"/>
                      <a:pt x="106" y="218"/>
                    </a:cubicBezTo>
                    <a:cubicBezTo>
                      <a:pt x="108" y="219"/>
                      <a:pt x="108" y="221"/>
                      <a:pt x="108" y="223"/>
                    </a:cubicBezTo>
                    <a:cubicBezTo>
                      <a:pt x="108" y="226"/>
                      <a:pt x="105" y="229"/>
                      <a:pt x="102" y="229"/>
                    </a:cubicBezTo>
                    <a:cubicBezTo>
                      <a:pt x="51" y="229"/>
                      <a:pt x="51" y="229"/>
                      <a:pt x="51" y="229"/>
                    </a:cubicBezTo>
                    <a:cubicBezTo>
                      <a:pt x="47" y="229"/>
                      <a:pt x="45" y="226"/>
                      <a:pt x="44" y="223"/>
                    </a:cubicBezTo>
                    <a:close/>
                    <a:moveTo>
                      <a:pt x="132" y="246"/>
                    </a:moveTo>
                    <a:cubicBezTo>
                      <a:pt x="118" y="258"/>
                      <a:pt x="99" y="264"/>
                      <a:pt x="79" y="264"/>
                    </a:cubicBezTo>
                    <a:cubicBezTo>
                      <a:pt x="75" y="264"/>
                      <a:pt x="72" y="261"/>
                      <a:pt x="72" y="258"/>
                    </a:cubicBezTo>
                    <a:cubicBezTo>
                      <a:pt x="72" y="254"/>
                      <a:pt x="75" y="251"/>
                      <a:pt x="79" y="251"/>
                    </a:cubicBezTo>
                    <a:cubicBezTo>
                      <a:pt x="96" y="251"/>
                      <a:pt x="112" y="246"/>
                      <a:pt x="124" y="235"/>
                    </a:cubicBezTo>
                    <a:cubicBezTo>
                      <a:pt x="126" y="233"/>
                      <a:pt x="131" y="233"/>
                      <a:pt x="133" y="236"/>
                    </a:cubicBezTo>
                    <a:cubicBezTo>
                      <a:pt x="135" y="239"/>
                      <a:pt x="135" y="243"/>
                      <a:pt x="132" y="246"/>
                    </a:cubicBezTo>
                    <a:close/>
                    <a:moveTo>
                      <a:pt x="363" y="245"/>
                    </a:moveTo>
                    <a:cubicBezTo>
                      <a:pt x="363" y="244"/>
                      <a:pt x="363" y="243"/>
                      <a:pt x="363" y="242"/>
                    </a:cubicBezTo>
                    <a:cubicBezTo>
                      <a:pt x="361" y="206"/>
                      <a:pt x="327" y="178"/>
                      <a:pt x="284" y="178"/>
                    </a:cubicBezTo>
                    <a:cubicBezTo>
                      <a:pt x="276" y="178"/>
                      <a:pt x="268" y="179"/>
                      <a:pt x="260" y="181"/>
                    </a:cubicBezTo>
                    <a:cubicBezTo>
                      <a:pt x="228" y="189"/>
                      <a:pt x="205" y="215"/>
                      <a:pt x="205" y="245"/>
                    </a:cubicBezTo>
                    <a:cubicBezTo>
                      <a:pt x="205" y="282"/>
                      <a:pt x="240" y="312"/>
                      <a:pt x="284" y="312"/>
                    </a:cubicBezTo>
                    <a:cubicBezTo>
                      <a:pt x="328" y="312"/>
                      <a:pt x="363" y="282"/>
                      <a:pt x="363" y="245"/>
                    </a:cubicBezTo>
                    <a:cubicBezTo>
                      <a:pt x="363" y="245"/>
                      <a:pt x="363" y="245"/>
                      <a:pt x="363" y="245"/>
                    </a:cubicBezTo>
                    <a:cubicBezTo>
                      <a:pt x="363" y="245"/>
                      <a:pt x="363" y="245"/>
                      <a:pt x="363" y="245"/>
                    </a:cubicBezTo>
                    <a:close/>
                    <a:moveTo>
                      <a:pt x="253" y="249"/>
                    </a:moveTo>
                    <a:cubicBezTo>
                      <a:pt x="247" y="249"/>
                      <a:pt x="247" y="249"/>
                      <a:pt x="247" y="249"/>
                    </a:cubicBezTo>
                    <a:cubicBezTo>
                      <a:pt x="244" y="249"/>
                      <a:pt x="241" y="246"/>
                      <a:pt x="241" y="243"/>
                    </a:cubicBezTo>
                    <a:cubicBezTo>
                      <a:pt x="241" y="241"/>
                      <a:pt x="243" y="239"/>
                      <a:pt x="245" y="238"/>
                    </a:cubicBezTo>
                    <a:cubicBezTo>
                      <a:pt x="243" y="238"/>
                      <a:pt x="241" y="236"/>
                      <a:pt x="241" y="233"/>
                    </a:cubicBezTo>
                    <a:cubicBezTo>
                      <a:pt x="241" y="230"/>
                      <a:pt x="244" y="228"/>
                      <a:pt x="247" y="228"/>
                    </a:cubicBezTo>
                    <a:cubicBezTo>
                      <a:pt x="253" y="228"/>
                      <a:pt x="253" y="228"/>
                      <a:pt x="253" y="228"/>
                    </a:cubicBezTo>
                    <a:cubicBezTo>
                      <a:pt x="256" y="220"/>
                      <a:pt x="263" y="215"/>
                      <a:pt x="267" y="213"/>
                    </a:cubicBezTo>
                    <a:cubicBezTo>
                      <a:pt x="275" y="209"/>
                      <a:pt x="284" y="209"/>
                      <a:pt x="287" y="209"/>
                    </a:cubicBezTo>
                    <a:cubicBezTo>
                      <a:pt x="292" y="209"/>
                      <a:pt x="308" y="209"/>
                      <a:pt x="317" y="224"/>
                    </a:cubicBezTo>
                    <a:cubicBezTo>
                      <a:pt x="318" y="225"/>
                      <a:pt x="318" y="226"/>
                      <a:pt x="318" y="228"/>
                    </a:cubicBezTo>
                    <a:cubicBezTo>
                      <a:pt x="317" y="229"/>
                      <a:pt x="316" y="231"/>
                      <a:pt x="315" y="231"/>
                    </a:cubicBezTo>
                    <a:cubicBezTo>
                      <a:pt x="312" y="233"/>
                      <a:pt x="308" y="232"/>
                      <a:pt x="306" y="229"/>
                    </a:cubicBezTo>
                    <a:cubicBezTo>
                      <a:pt x="301" y="220"/>
                      <a:pt x="291" y="220"/>
                      <a:pt x="287" y="220"/>
                    </a:cubicBezTo>
                    <a:cubicBezTo>
                      <a:pt x="277" y="220"/>
                      <a:pt x="270" y="223"/>
                      <a:pt x="267" y="228"/>
                    </a:cubicBezTo>
                    <a:cubicBezTo>
                      <a:pt x="297" y="228"/>
                      <a:pt x="297" y="228"/>
                      <a:pt x="297" y="228"/>
                    </a:cubicBezTo>
                    <a:cubicBezTo>
                      <a:pt x="301" y="228"/>
                      <a:pt x="303" y="230"/>
                      <a:pt x="303" y="233"/>
                    </a:cubicBezTo>
                    <a:cubicBezTo>
                      <a:pt x="303" y="237"/>
                      <a:pt x="301" y="239"/>
                      <a:pt x="297" y="239"/>
                    </a:cubicBezTo>
                    <a:cubicBezTo>
                      <a:pt x="297" y="239"/>
                      <a:pt x="297" y="239"/>
                      <a:pt x="297" y="239"/>
                    </a:cubicBezTo>
                    <a:cubicBezTo>
                      <a:pt x="298" y="240"/>
                      <a:pt x="299" y="242"/>
                      <a:pt x="299" y="243"/>
                    </a:cubicBezTo>
                    <a:cubicBezTo>
                      <a:pt x="299" y="246"/>
                      <a:pt x="297" y="249"/>
                      <a:pt x="293" y="249"/>
                    </a:cubicBezTo>
                    <a:cubicBezTo>
                      <a:pt x="266" y="249"/>
                      <a:pt x="266" y="249"/>
                      <a:pt x="266" y="249"/>
                    </a:cubicBezTo>
                    <a:cubicBezTo>
                      <a:pt x="269" y="255"/>
                      <a:pt x="276" y="258"/>
                      <a:pt x="287" y="258"/>
                    </a:cubicBezTo>
                    <a:cubicBezTo>
                      <a:pt x="291" y="258"/>
                      <a:pt x="300" y="258"/>
                      <a:pt x="306" y="249"/>
                    </a:cubicBezTo>
                    <a:cubicBezTo>
                      <a:pt x="308" y="247"/>
                      <a:pt x="312" y="246"/>
                      <a:pt x="315" y="247"/>
                    </a:cubicBezTo>
                    <a:cubicBezTo>
                      <a:pt x="316" y="248"/>
                      <a:pt x="317" y="249"/>
                      <a:pt x="318" y="251"/>
                    </a:cubicBezTo>
                    <a:cubicBezTo>
                      <a:pt x="318" y="252"/>
                      <a:pt x="318" y="254"/>
                      <a:pt x="317" y="255"/>
                    </a:cubicBezTo>
                    <a:cubicBezTo>
                      <a:pt x="307" y="269"/>
                      <a:pt x="292" y="269"/>
                      <a:pt x="287" y="269"/>
                    </a:cubicBezTo>
                    <a:cubicBezTo>
                      <a:pt x="284" y="269"/>
                      <a:pt x="275" y="269"/>
                      <a:pt x="267" y="265"/>
                    </a:cubicBezTo>
                    <a:cubicBezTo>
                      <a:pt x="262" y="263"/>
                      <a:pt x="256" y="258"/>
                      <a:pt x="253" y="249"/>
                    </a:cubicBezTo>
                    <a:close/>
                    <a:moveTo>
                      <a:pt x="337" y="286"/>
                    </a:moveTo>
                    <a:cubicBezTo>
                      <a:pt x="323" y="298"/>
                      <a:pt x="304" y="304"/>
                      <a:pt x="284" y="304"/>
                    </a:cubicBezTo>
                    <a:cubicBezTo>
                      <a:pt x="280" y="304"/>
                      <a:pt x="277" y="301"/>
                      <a:pt x="277" y="298"/>
                    </a:cubicBezTo>
                    <a:cubicBezTo>
                      <a:pt x="277" y="294"/>
                      <a:pt x="280" y="291"/>
                      <a:pt x="284" y="291"/>
                    </a:cubicBezTo>
                    <a:cubicBezTo>
                      <a:pt x="301" y="291"/>
                      <a:pt x="317" y="285"/>
                      <a:pt x="329" y="275"/>
                    </a:cubicBezTo>
                    <a:cubicBezTo>
                      <a:pt x="331" y="273"/>
                      <a:pt x="336" y="273"/>
                      <a:pt x="338" y="276"/>
                    </a:cubicBezTo>
                    <a:cubicBezTo>
                      <a:pt x="340" y="279"/>
                      <a:pt x="340" y="283"/>
                      <a:pt x="337" y="2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0" name="组 29"/>
          <p:cNvGrpSpPr/>
          <p:nvPr/>
        </p:nvGrpSpPr>
        <p:grpSpPr>
          <a:xfrm>
            <a:off x="7574327" y="3625441"/>
            <a:ext cx="704192" cy="704192"/>
            <a:chOff x="7574327" y="3625441"/>
            <a:chExt cx="704192" cy="704192"/>
          </a:xfrm>
        </p:grpSpPr>
        <p:sp>
          <p:nvSpPr>
            <p:cNvPr id="6" name="椭圆 5"/>
            <p:cNvSpPr/>
            <p:nvPr/>
          </p:nvSpPr>
          <p:spPr>
            <a:xfrm>
              <a:off x="7574327" y="3625441"/>
              <a:ext cx="704192" cy="704192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" name="Freeform 74"/>
            <p:cNvSpPr>
              <a:spLocks noEditPoints="1"/>
            </p:cNvSpPr>
            <p:nvPr/>
          </p:nvSpPr>
          <p:spPr bwMode="auto">
            <a:xfrm>
              <a:off x="7746154" y="3851429"/>
              <a:ext cx="430604" cy="284096"/>
            </a:xfrm>
            <a:custGeom>
              <a:avLst/>
              <a:gdLst>
                <a:gd name="T0" fmla="*/ 220 w 511"/>
                <a:gd name="T1" fmla="*/ 149 h 337"/>
                <a:gd name="T2" fmla="*/ 200 w 511"/>
                <a:gd name="T3" fmla="*/ 121 h 337"/>
                <a:gd name="T4" fmla="*/ 257 w 511"/>
                <a:gd name="T5" fmla="*/ 195 h 337"/>
                <a:gd name="T6" fmla="*/ 237 w 511"/>
                <a:gd name="T7" fmla="*/ 223 h 337"/>
                <a:gd name="T8" fmla="*/ 465 w 511"/>
                <a:gd name="T9" fmla="*/ 129 h 337"/>
                <a:gd name="T10" fmla="*/ 422 w 511"/>
                <a:gd name="T11" fmla="*/ 129 h 337"/>
                <a:gd name="T12" fmla="*/ 38 w 511"/>
                <a:gd name="T13" fmla="*/ 116 h 337"/>
                <a:gd name="T14" fmla="*/ 0 w 511"/>
                <a:gd name="T15" fmla="*/ 135 h 337"/>
                <a:gd name="T16" fmla="*/ 18 w 511"/>
                <a:gd name="T17" fmla="*/ 209 h 337"/>
                <a:gd name="T18" fmla="*/ 120 w 511"/>
                <a:gd name="T19" fmla="*/ 282 h 337"/>
                <a:gd name="T20" fmla="*/ 153 w 511"/>
                <a:gd name="T21" fmla="*/ 337 h 337"/>
                <a:gd name="T22" fmla="*/ 192 w 511"/>
                <a:gd name="T23" fmla="*/ 309 h 337"/>
                <a:gd name="T24" fmla="*/ 250 w 511"/>
                <a:gd name="T25" fmla="*/ 293 h 337"/>
                <a:gd name="T26" fmla="*/ 280 w 511"/>
                <a:gd name="T27" fmla="*/ 337 h 337"/>
                <a:gd name="T28" fmla="*/ 320 w 511"/>
                <a:gd name="T29" fmla="*/ 309 h 337"/>
                <a:gd name="T30" fmla="*/ 424 w 511"/>
                <a:gd name="T31" fmla="*/ 152 h 337"/>
                <a:gd name="T32" fmla="*/ 431 w 511"/>
                <a:gd name="T33" fmla="*/ 150 h 337"/>
                <a:gd name="T34" fmla="*/ 433 w 511"/>
                <a:gd name="T35" fmla="*/ 187 h 337"/>
                <a:gd name="T36" fmla="*/ 478 w 511"/>
                <a:gd name="T37" fmla="*/ 176 h 337"/>
                <a:gd name="T38" fmla="*/ 465 w 511"/>
                <a:gd name="T39" fmla="*/ 148 h 337"/>
                <a:gd name="T40" fmla="*/ 503 w 511"/>
                <a:gd name="T41" fmla="*/ 171 h 337"/>
                <a:gd name="T42" fmla="*/ 274 w 511"/>
                <a:gd name="T43" fmla="*/ 195 h 337"/>
                <a:gd name="T44" fmla="*/ 237 w 511"/>
                <a:gd name="T45" fmla="*/ 245 h 337"/>
                <a:gd name="T46" fmla="*/ 220 w 511"/>
                <a:gd name="T47" fmla="*/ 245 h 337"/>
                <a:gd name="T48" fmla="*/ 183 w 511"/>
                <a:gd name="T49" fmla="*/ 195 h 337"/>
                <a:gd name="T50" fmla="*/ 200 w 511"/>
                <a:gd name="T51" fmla="*/ 195 h 337"/>
                <a:gd name="T52" fmla="*/ 220 w 511"/>
                <a:gd name="T53" fmla="*/ 223 h 337"/>
                <a:gd name="T54" fmla="*/ 183 w 511"/>
                <a:gd name="T55" fmla="*/ 121 h 337"/>
                <a:gd name="T56" fmla="*/ 220 w 511"/>
                <a:gd name="T57" fmla="*/ 72 h 337"/>
                <a:gd name="T58" fmla="*/ 237 w 511"/>
                <a:gd name="T59" fmla="*/ 72 h 337"/>
                <a:gd name="T60" fmla="*/ 274 w 511"/>
                <a:gd name="T61" fmla="*/ 121 h 337"/>
                <a:gd name="T62" fmla="*/ 257 w 511"/>
                <a:gd name="T63" fmla="*/ 121 h 337"/>
                <a:gd name="T64" fmla="*/ 237 w 511"/>
                <a:gd name="T65" fmla="*/ 94 h 337"/>
                <a:gd name="T66" fmla="*/ 274 w 511"/>
                <a:gd name="T67" fmla="*/ 195 h 337"/>
                <a:gd name="T68" fmla="*/ 268 w 511"/>
                <a:gd name="T69" fmla="*/ 43 h 337"/>
                <a:gd name="T70" fmla="*/ 176 w 511"/>
                <a:gd name="T71" fmla="*/ 43 h 337"/>
                <a:gd name="T72" fmla="*/ 172 w 511"/>
                <a:gd name="T73" fmla="*/ 25 h 337"/>
                <a:gd name="T74" fmla="*/ 280 w 511"/>
                <a:gd name="T75" fmla="*/ 36 h 337"/>
                <a:gd name="T76" fmla="*/ 457 w 511"/>
                <a:gd name="T77" fmla="*/ 177 h 337"/>
                <a:gd name="T78" fmla="*/ 447 w 511"/>
                <a:gd name="T79" fmla="*/ 165 h 337"/>
                <a:gd name="T80" fmla="*/ 447 w 511"/>
                <a:gd name="T81" fmla="*/ 164 h 337"/>
                <a:gd name="T82" fmla="*/ 456 w 511"/>
                <a:gd name="T83" fmla="*/ 16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11" h="337">
                  <a:moveTo>
                    <a:pt x="200" y="121"/>
                  </a:moveTo>
                  <a:cubicBezTo>
                    <a:pt x="200" y="124"/>
                    <a:pt x="200" y="145"/>
                    <a:pt x="220" y="149"/>
                  </a:cubicBezTo>
                  <a:cubicBezTo>
                    <a:pt x="220" y="94"/>
                    <a:pt x="220" y="94"/>
                    <a:pt x="220" y="94"/>
                  </a:cubicBezTo>
                  <a:cubicBezTo>
                    <a:pt x="201" y="98"/>
                    <a:pt x="200" y="119"/>
                    <a:pt x="200" y="121"/>
                  </a:cubicBezTo>
                  <a:close/>
                  <a:moveTo>
                    <a:pt x="237" y="223"/>
                  </a:moveTo>
                  <a:cubicBezTo>
                    <a:pt x="256" y="219"/>
                    <a:pt x="257" y="198"/>
                    <a:pt x="257" y="195"/>
                  </a:cubicBezTo>
                  <a:cubicBezTo>
                    <a:pt x="257" y="193"/>
                    <a:pt x="256" y="172"/>
                    <a:pt x="237" y="168"/>
                  </a:cubicBezTo>
                  <a:lnTo>
                    <a:pt x="237" y="223"/>
                  </a:lnTo>
                  <a:close/>
                  <a:moveTo>
                    <a:pt x="509" y="159"/>
                  </a:moveTo>
                  <a:cubicBezTo>
                    <a:pt x="508" y="158"/>
                    <a:pt x="496" y="129"/>
                    <a:pt x="465" y="129"/>
                  </a:cubicBezTo>
                  <a:cubicBezTo>
                    <a:pt x="457" y="129"/>
                    <a:pt x="450" y="131"/>
                    <a:pt x="445" y="134"/>
                  </a:cubicBezTo>
                  <a:cubicBezTo>
                    <a:pt x="438" y="132"/>
                    <a:pt x="431" y="130"/>
                    <a:pt x="422" y="129"/>
                  </a:cubicBezTo>
                  <a:cubicBezTo>
                    <a:pt x="408" y="9"/>
                    <a:pt x="283" y="0"/>
                    <a:pt x="231" y="0"/>
                  </a:cubicBezTo>
                  <a:cubicBezTo>
                    <a:pt x="181" y="0"/>
                    <a:pt x="60" y="9"/>
                    <a:pt x="38" y="116"/>
                  </a:cubicBezTo>
                  <a:cubicBezTo>
                    <a:pt x="18" y="116"/>
                    <a:pt x="18" y="116"/>
                    <a:pt x="18" y="116"/>
                  </a:cubicBezTo>
                  <a:cubicBezTo>
                    <a:pt x="8" y="116"/>
                    <a:pt x="0" y="124"/>
                    <a:pt x="0" y="135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201"/>
                    <a:pt x="8" y="209"/>
                    <a:pt x="18" y="209"/>
                  </a:cubicBezTo>
                  <a:cubicBezTo>
                    <a:pt x="45" y="209"/>
                    <a:pt x="45" y="209"/>
                    <a:pt x="45" y="209"/>
                  </a:cubicBezTo>
                  <a:cubicBezTo>
                    <a:pt x="60" y="250"/>
                    <a:pt x="92" y="271"/>
                    <a:pt x="120" y="282"/>
                  </a:cubicBezTo>
                  <a:cubicBezTo>
                    <a:pt x="125" y="309"/>
                    <a:pt x="125" y="309"/>
                    <a:pt x="125" y="309"/>
                  </a:cubicBezTo>
                  <a:cubicBezTo>
                    <a:pt x="125" y="324"/>
                    <a:pt x="138" y="337"/>
                    <a:pt x="153" y="337"/>
                  </a:cubicBezTo>
                  <a:cubicBezTo>
                    <a:pt x="165" y="337"/>
                    <a:pt x="165" y="337"/>
                    <a:pt x="165" y="337"/>
                  </a:cubicBezTo>
                  <a:cubicBezTo>
                    <a:pt x="180" y="337"/>
                    <a:pt x="192" y="324"/>
                    <a:pt x="192" y="309"/>
                  </a:cubicBezTo>
                  <a:cubicBezTo>
                    <a:pt x="195" y="293"/>
                    <a:pt x="195" y="293"/>
                    <a:pt x="195" y="293"/>
                  </a:cubicBezTo>
                  <a:cubicBezTo>
                    <a:pt x="250" y="293"/>
                    <a:pt x="250" y="293"/>
                    <a:pt x="250" y="293"/>
                  </a:cubicBezTo>
                  <a:cubicBezTo>
                    <a:pt x="253" y="309"/>
                    <a:pt x="253" y="309"/>
                    <a:pt x="253" y="309"/>
                  </a:cubicBezTo>
                  <a:cubicBezTo>
                    <a:pt x="253" y="324"/>
                    <a:pt x="265" y="337"/>
                    <a:pt x="280" y="337"/>
                  </a:cubicBezTo>
                  <a:cubicBezTo>
                    <a:pt x="292" y="337"/>
                    <a:pt x="292" y="337"/>
                    <a:pt x="292" y="337"/>
                  </a:cubicBezTo>
                  <a:cubicBezTo>
                    <a:pt x="307" y="337"/>
                    <a:pt x="320" y="324"/>
                    <a:pt x="320" y="309"/>
                  </a:cubicBezTo>
                  <a:cubicBezTo>
                    <a:pt x="324" y="286"/>
                    <a:pt x="324" y="286"/>
                    <a:pt x="324" y="286"/>
                  </a:cubicBezTo>
                  <a:cubicBezTo>
                    <a:pt x="365" y="275"/>
                    <a:pt x="424" y="242"/>
                    <a:pt x="424" y="152"/>
                  </a:cubicBezTo>
                  <a:cubicBezTo>
                    <a:pt x="424" y="150"/>
                    <a:pt x="424" y="149"/>
                    <a:pt x="424" y="148"/>
                  </a:cubicBezTo>
                  <a:cubicBezTo>
                    <a:pt x="426" y="149"/>
                    <a:pt x="429" y="149"/>
                    <a:pt x="431" y="150"/>
                  </a:cubicBezTo>
                  <a:cubicBezTo>
                    <a:pt x="429" y="154"/>
                    <a:pt x="428" y="158"/>
                    <a:pt x="428" y="161"/>
                  </a:cubicBezTo>
                  <a:cubicBezTo>
                    <a:pt x="427" y="164"/>
                    <a:pt x="425" y="177"/>
                    <a:pt x="433" y="187"/>
                  </a:cubicBezTo>
                  <a:cubicBezTo>
                    <a:pt x="437" y="191"/>
                    <a:pt x="444" y="196"/>
                    <a:pt x="457" y="196"/>
                  </a:cubicBezTo>
                  <a:cubicBezTo>
                    <a:pt x="469" y="196"/>
                    <a:pt x="478" y="188"/>
                    <a:pt x="478" y="176"/>
                  </a:cubicBezTo>
                  <a:cubicBezTo>
                    <a:pt x="478" y="166"/>
                    <a:pt x="473" y="156"/>
                    <a:pt x="465" y="148"/>
                  </a:cubicBezTo>
                  <a:cubicBezTo>
                    <a:pt x="465" y="148"/>
                    <a:pt x="465" y="148"/>
                    <a:pt x="465" y="148"/>
                  </a:cubicBezTo>
                  <a:cubicBezTo>
                    <a:pt x="483" y="148"/>
                    <a:pt x="491" y="166"/>
                    <a:pt x="491" y="166"/>
                  </a:cubicBezTo>
                  <a:cubicBezTo>
                    <a:pt x="493" y="171"/>
                    <a:pt x="499" y="173"/>
                    <a:pt x="503" y="171"/>
                  </a:cubicBezTo>
                  <a:cubicBezTo>
                    <a:pt x="508" y="169"/>
                    <a:pt x="511" y="164"/>
                    <a:pt x="509" y="159"/>
                  </a:cubicBezTo>
                  <a:close/>
                  <a:moveTo>
                    <a:pt x="274" y="195"/>
                  </a:moveTo>
                  <a:cubicBezTo>
                    <a:pt x="274" y="210"/>
                    <a:pt x="266" y="236"/>
                    <a:pt x="237" y="240"/>
                  </a:cubicBezTo>
                  <a:cubicBezTo>
                    <a:pt x="237" y="245"/>
                    <a:pt x="237" y="245"/>
                    <a:pt x="237" y="245"/>
                  </a:cubicBezTo>
                  <a:cubicBezTo>
                    <a:pt x="237" y="250"/>
                    <a:pt x="233" y="253"/>
                    <a:pt x="228" y="253"/>
                  </a:cubicBezTo>
                  <a:cubicBezTo>
                    <a:pt x="224" y="253"/>
                    <a:pt x="220" y="250"/>
                    <a:pt x="220" y="245"/>
                  </a:cubicBezTo>
                  <a:cubicBezTo>
                    <a:pt x="220" y="240"/>
                    <a:pt x="220" y="240"/>
                    <a:pt x="220" y="240"/>
                  </a:cubicBezTo>
                  <a:cubicBezTo>
                    <a:pt x="191" y="236"/>
                    <a:pt x="183" y="210"/>
                    <a:pt x="183" y="195"/>
                  </a:cubicBezTo>
                  <a:cubicBezTo>
                    <a:pt x="183" y="191"/>
                    <a:pt x="187" y="187"/>
                    <a:pt x="191" y="187"/>
                  </a:cubicBezTo>
                  <a:cubicBezTo>
                    <a:pt x="196" y="187"/>
                    <a:pt x="200" y="191"/>
                    <a:pt x="200" y="195"/>
                  </a:cubicBezTo>
                  <a:cubicBezTo>
                    <a:pt x="200" y="195"/>
                    <a:pt x="200" y="195"/>
                    <a:pt x="200" y="195"/>
                  </a:cubicBezTo>
                  <a:cubicBezTo>
                    <a:pt x="200" y="198"/>
                    <a:pt x="201" y="219"/>
                    <a:pt x="220" y="223"/>
                  </a:cubicBezTo>
                  <a:cubicBezTo>
                    <a:pt x="220" y="166"/>
                    <a:pt x="220" y="166"/>
                    <a:pt x="220" y="166"/>
                  </a:cubicBezTo>
                  <a:cubicBezTo>
                    <a:pt x="191" y="162"/>
                    <a:pt x="183" y="136"/>
                    <a:pt x="183" y="121"/>
                  </a:cubicBezTo>
                  <a:cubicBezTo>
                    <a:pt x="183" y="107"/>
                    <a:pt x="191" y="81"/>
                    <a:pt x="220" y="77"/>
                  </a:cubicBezTo>
                  <a:cubicBezTo>
                    <a:pt x="220" y="72"/>
                    <a:pt x="220" y="72"/>
                    <a:pt x="220" y="72"/>
                  </a:cubicBezTo>
                  <a:cubicBezTo>
                    <a:pt x="220" y="67"/>
                    <a:pt x="224" y="64"/>
                    <a:pt x="228" y="64"/>
                  </a:cubicBezTo>
                  <a:cubicBezTo>
                    <a:pt x="233" y="64"/>
                    <a:pt x="237" y="67"/>
                    <a:pt x="237" y="72"/>
                  </a:cubicBezTo>
                  <a:cubicBezTo>
                    <a:pt x="237" y="77"/>
                    <a:pt x="237" y="77"/>
                    <a:pt x="237" y="77"/>
                  </a:cubicBezTo>
                  <a:cubicBezTo>
                    <a:pt x="266" y="81"/>
                    <a:pt x="274" y="107"/>
                    <a:pt x="274" y="121"/>
                  </a:cubicBezTo>
                  <a:cubicBezTo>
                    <a:pt x="274" y="126"/>
                    <a:pt x="270" y="130"/>
                    <a:pt x="265" y="130"/>
                  </a:cubicBezTo>
                  <a:cubicBezTo>
                    <a:pt x="261" y="130"/>
                    <a:pt x="257" y="126"/>
                    <a:pt x="257" y="121"/>
                  </a:cubicBezTo>
                  <a:cubicBezTo>
                    <a:pt x="257" y="121"/>
                    <a:pt x="257" y="121"/>
                    <a:pt x="257" y="121"/>
                  </a:cubicBezTo>
                  <a:cubicBezTo>
                    <a:pt x="257" y="119"/>
                    <a:pt x="256" y="98"/>
                    <a:pt x="237" y="94"/>
                  </a:cubicBezTo>
                  <a:cubicBezTo>
                    <a:pt x="237" y="151"/>
                    <a:pt x="237" y="151"/>
                    <a:pt x="237" y="151"/>
                  </a:cubicBezTo>
                  <a:cubicBezTo>
                    <a:pt x="266" y="155"/>
                    <a:pt x="274" y="181"/>
                    <a:pt x="274" y="195"/>
                  </a:cubicBezTo>
                  <a:close/>
                  <a:moveTo>
                    <a:pt x="280" y="36"/>
                  </a:moveTo>
                  <a:cubicBezTo>
                    <a:pt x="278" y="41"/>
                    <a:pt x="273" y="44"/>
                    <a:pt x="268" y="43"/>
                  </a:cubicBezTo>
                  <a:cubicBezTo>
                    <a:pt x="228" y="32"/>
                    <a:pt x="177" y="43"/>
                    <a:pt x="176" y="43"/>
                  </a:cubicBezTo>
                  <a:cubicBezTo>
                    <a:pt x="176" y="43"/>
                    <a:pt x="176" y="43"/>
                    <a:pt x="176" y="43"/>
                  </a:cubicBezTo>
                  <a:cubicBezTo>
                    <a:pt x="171" y="44"/>
                    <a:pt x="166" y="41"/>
                    <a:pt x="165" y="36"/>
                  </a:cubicBezTo>
                  <a:cubicBezTo>
                    <a:pt x="164" y="31"/>
                    <a:pt x="167" y="26"/>
                    <a:pt x="172" y="25"/>
                  </a:cubicBezTo>
                  <a:cubicBezTo>
                    <a:pt x="175" y="24"/>
                    <a:pt x="228" y="12"/>
                    <a:pt x="273" y="25"/>
                  </a:cubicBezTo>
                  <a:cubicBezTo>
                    <a:pt x="278" y="26"/>
                    <a:pt x="281" y="31"/>
                    <a:pt x="280" y="36"/>
                  </a:cubicBezTo>
                  <a:close/>
                  <a:moveTo>
                    <a:pt x="459" y="177"/>
                  </a:moveTo>
                  <a:cubicBezTo>
                    <a:pt x="458" y="177"/>
                    <a:pt x="458" y="177"/>
                    <a:pt x="457" y="177"/>
                  </a:cubicBezTo>
                  <a:cubicBezTo>
                    <a:pt x="454" y="177"/>
                    <a:pt x="450" y="177"/>
                    <a:pt x="448" y="175"/>
                  </a:cubicBezTo>
                  <a:cubicBezTo>
                    <a:pt x="446" y="172"/>
                    <a:pt x="447" y="166"/>
                    <a:pt x="447" y="165"/>
                  </a:cubicBezTo>
                  <a:cubicBezTo>
                    <a:pt x="447" y="164"/>
                    <a:pt x="447" y="164"/>
                    <a:pt x="447" y="164"/>
                  </a:cubicBezTo>
                  <a:cubicBezTo>
                    <a:pt x="447" y="164"/>
                    <a:pt x="447" y="164"/>
                    <a:pt x="447" y="164"/>
                  </a:cubicBezTo>
                  <a:cubicBezTo>
                    <a:pt x="447" y="163"/>
                    <a:pt x="447" y="161"/>
                    <a:pt x="448" y="159"/>
                  </a:cubicBezTo>
                  <a:cubicBezTo>
                    <a:pt x="452" y="162"/>
                    <a:pt x="454" y="165"/>
                    <a:pt x="456" y="168"/>
                  </a:cubicBezTo>
                  <a:cubicBezTo>
                    <a:pt x="459" y="173"/>
                    <a:pt x="459" y="176"/>
                    <a:pt x="459" y="1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" name="组 28"/>
          <p:cNvGrpSpPr/>
          <p:nvPr/>
        </p:nvGrpSpPr>
        <p:grpSpPr>
          <a:xfrm>
            <a:off x="10016756" y="3625441"/>
            <a:ext cx="704192" cy="704192"/>
            <a:chOff x="9870355" y="3625441"/>
            <a:chExt cx="704192" cy="704192"/>
          </a:xfrm>
        </p:grpSpPr>
        <p:sp>
          <p:nvSpPr>
            <p:cNvPr id="7" name="椭圆 6"/>
            <p:cNvSpPr/>
            <p:nvPr/>
          </p:nvSpPr>
          <p:spPr>
            <a:xfrm>
              <a:off x="9870355" y="3625441"/>
              <a:ext cx="704192" cy="704192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4" name="组 23"/>
            <p:cNvGrpSpPr/>
            <p:nvPr/>
          </p:nvGrpSpPr>
          <p:grpSpPr>
            <a:xfrm>
              <a:off x="10075303" y="3777867"/>
              <a:ext cx="293549" cy="399339"/>
              <a:chOff x="6873876" y="5411788"/>
              <a:chExt cx="665163" cy="904875"/>
            </a:xfrm>
            <a:solidFill>
              <a:schemeClr val="bg1"/>
            </a:solidFill>
          </p:grpSpPr>
          <p:sp>
            <p:nvSpPr>
              <p:cNvPr id="25" name="Freeform 64"/>
              <p:cNvSpPr>
                <a:spLocks noEditPoints="1"/>
              </p:cNvSpPr>
              <p:nvPr/>
            </p:nvSpPr>
            <p:spPr bwMode="auto">
              <a:xfrm>
                <a:off x="6873876" y="5411788"/>
                <a:ext cx="665163" cy="835025"/>
              </a:xfrm>
              <a:custGeom>
                <a:avLst/>
                <a:gdLst>
                  <a:gd name="T0" fmla="*/ 209 w 317"/>
                  <a:gd name="T1" fmla="*/ 99 h 398"/>
                  <a:gd name="T2" fmla="*/ 119 w 317"/>
                  <a:gd name="T3" fmla="*/ 105 h 398"/>
                  <a:gd name="T4" fmla="*/ 86 w 317"/>
                  <a:gd name="T5" fmla="*/ 99 h 398"/>
                  <a:gd name="T6" fmla="*/ 0 w 317"/>
                  <a:gd name="T7" fmla="*/ 316 h 398"/>
                  <a:gd name="T8" fmla="*/ 230 w 317"/>
                  <a:gd name="T9" fmla="*/ 398 h 398"/>
                  <a:gd name="T10" fmla="*/ 317 w 317"/>
                  <a:gd name="T11" fmla="*/ 214 h 398"/>
                  <a:gd name="T12" fmla="*/ 230 w 317"/>
                  <a:gd name="T13" fmla="*/ 99 h 398"/>
                  <a:gd name="T14" fmla="*/ 171 w 317"/>
                  <a:gd name="T15" fmla="*/ 334 h 398"/>
                  <a:gd name="T16" fmla="*/ 153 w 317"/>
                  <a:gd name="T17" fmla="*/ 334 h 398"/>
                  <a:gd name="T18" fmla="*/ 113 w 317"/>
                  <a:gd name="T19" fmla="*/ 282 h 398"/>
                  <a:gd name="T20" fmla="*/ 131 w 317"/>
                  <a:gd name="T21" fmla="*/ 282 h 398"/>
                  <a:gd name="T22" fmla="*/ 153 w 317"/>
                  <a:gd name="T23" fmla="*/ 311 h 398"/>
                  <a:gd name="T24" fmla="*/ 113 w 317"/>
                  <a:gd name="T25" fmla="*/ 203 h 398"/>
                  <a:gd name="T26" fmla="*/ 153 w 317"/>
                  <a:gd name="T27" fmla="*/ 150 h 398"/>
                  <a:gd name="T28" fmla="*/ 171 w 317"/>
                  <a:gd name="T29" fmla="*/ 150 h 398"/>
                  <a:gd name="T30" fmla="*/ 210 w 317"/>
                  <a:gd name="T31" fmla="*/ 203 h 398"/>
                  <a:gd name="T32" fmla="*/ 192 w 317"/>
                  <a:gd name="T33" fmla="*/ 203 h 398"/>
                  <a:gd name="T34" fmla="*/ 171 w 317"/>
                  <a:gd name="T35" fmla="*/ 173 h 398"/>
                  <a:gd name="T36" fmla="*/ 210 w 317"/>
                  <a:gd name="T37" fmla="*/ 282 h 398"/>
                  <a:gd name="T38" fmla="*/ 211 w 317"/>
                  <a:gd name="T39" fmla="*/ 375 h 398"/>
                  <a:gd name="T40" fmla="*/ 211 w 317"/>
                  <a:gd name="T41" fmla="*/ 364 h 398"/>
                  <a:gd name="T42" fmla="*/ 285 w 317"/>
                  <a:gd name="T43" fmla="*/ 317 h 398"/>
                  <a:gd name="T44" fmla="*/ 296 w 317"/>
                  <a:gd name="T45" fmla="*/ 317 h 398"/>
                  <a:gd name="T46" fmla="*/ 171 w 317"/>
                  <a:gd name="T47" fmla="*/ 252 h 398"/>
                  <a:gd name="T48" fmla="*/ 192 w 317"/>
                  <a:gd name="T49" fmla="*/ 282 h 398"/>
                  <a:gd name="T50" fmla="*/ 131 w 317"/>
                  <a:gd name="T51" fmla="*/ 203 h 398"/>
                  <a:gd name="T52" fmla="*/ 153 w 317"/>
                  <a:gd name="T53" fmla="*/ 173 h 398"/>
                  <a:gd name="T54" fmla="*/ 119 w 317"/>
                  <a:gd name="T55" fmla="*/ 79 h 398"/>
                  <a:gd name="T56" fmla="*/ 203 w 317"/>
                  <a:gd name="T57" fmla="*/ 80 h 398"/>
                  <a:gd name="T58" fmla="*/ 211 w 317"/>
                  <a:gd name="T59" fmla="*/ 0 h 398"/>
                  <a:gd name="T60" fmla="*/ 79 w 317"/>
                  <a:gd name="T61" fmla="*/ 24 h 398"/>
                  <a:gd name="T62" fmla="*/ 119 w 317"/>
                  <a:gd name="T63" fmla="*/ 79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17" h="398">
                    <a:moveTo>
                      <a:pt x="230" y="99"/>
                    </a:moveTo>
                    <a:cubicBezTo>
                      <a:pt x="209" y="99"/>
                      <a:pt x="209" y="99"/>
                      <a:pt x="209" y="99"/>
                    </a:cubicBezTo>
                    <a:cubicBezTo>
                      <a:pt x="207" y="103"/>
                      <a:pt x="203" y="105"/>
                      <a:pt x="198" y="105"/>
                    </a:cubicBezTo>
                    <a:cubicBezTo>
                      <a:pt x="119" y="105"/>
                      <a:pt x="119" y="105"/>
                      <a:pt x="119" y="105"/>
                    </a:cubicBezTo>
                    <a:cubicBezTo>
                      <a:pt x="114" y="105"/>
                      <a:pt x="110" y="103"/>
                      <a:pt x="107" y="99"/>
                    </a:cubicBezTo>
                    <a:cubicBezTo>
                      <a:pt x="94" y="99"/>
                      <a:pt x="86" y="99"/>
                      <a:pt x="86" y="99"/>
                    </a:cubicBezTo>
                    <a:cubicBezTo>
                      <a:pt x="86" y="99"/>
                      <a:pt x="0" y="99"/>
                      <a:pt x="0" y="180"/>
                    </a:cubicBezTo>
                    <a:cubicBezTo>
                      <a:pt x="0" y="316"/>
                      <a:pt x="0" y="316"/>
                      <a:pt x="0" y="316"/>
                    </a:cubicBezTo>
                    <a:cubicBezTo>
                      <a:pt x="0" y="316"/>
                      <a:pt x="0" y="398"/>
                      <a:pt x="86" y="398"/>
                    </a:cubicBezTo>
                    <a:cubicBezTo>
                      <a:pt x="173" y="398"/>
                      <a:pt x="230" y="398"/>
                      <a:pt x="230" y="398"/>
                    </a:cubicBezTo>
                    <a:cubicBezTo>
                      <a:pt x="230" y="398"/>
                      <a:pt x="317" y="398"/>
                      <a:pt x="317" y="316"/>
                    </a:cubicBezTo>
                    <a:cubicBezTo>
                      <a:pt x="317" y="254"/>
                      <a:pt x="317" y="214"/>
                      <a:pt x="317" y="214"/>
                    </a:cubicBezTo>
                    <a:cubicBezTo>
                      <a:pt x="317" y="193"/>
                      <a:pt x="317" y="180"/>
                      <a:pt x="317" y="180"/>
                    </a:cubicBezTo>
                    <a:cubicBezTo>
                      <a:pt x="317" y="180"/>
                      <a:pt x="317" y="99"/>
                      <a:pt x="230" y="99"/>
                    </a:cubicBezTo>
                    <a:close/>
                    <a:moveTo>
                      <a:pt x="171" y="329"/>
                    </a:moveTo>
                    <a:cubicBezTo>
                      <a:pt x="171" y="334"/>
                      <a:pt x="171" y="334"/>
                      <a:pt x="171" y="334"/>
                    </a:cubicBezTo>
                    <a:cubicBezTo>
                      <a:pt x="171" y="339"/>
                      <a:pt x="167" y="343"/>
                      <a:pt x="162" y="343"/>
                    </a:cubicBezTo>
                    <a:cubicBezTo>
                      <a:pt x="157" y="343"/>
                      <a:pt x="153" y="339"/>
                      <a:pt x="153" y="334"/>
                    </a:cubicBezTo>
                    <a:cubicBezTo>
                      <a:pt x="153" y="329"/>
                      <a:pt x="153" y="329"/>
                      <a:pt x="153" y="329"/>
                    </a:cubicBezTo>
                    <a:cubicBezTo>
                      <a:pt x="122" y="325"/>
                      <a:pt x="113" y="297"/>
                      <a:pt x="113" y="282"/>
                    </a:cubicBezTo>
                    <a:cubicBezTo>
                      <a:pt x="113" y="277"/>
                      <a:pt x="117" y="273"/>
                      <a:pt x="122" y="273"/>
                    </a:cubicBezTo>
                    <a:cubicBezTo>
                      <a:pt x="127" y="273"/>
                      <a:pt x="131" y="277"/>
                      <a:pt x="131" y="282"/>
                    </a:cubicBezTo>
                    <a:cubicBezTo>
                      <a:pt x="131" y="282"/>
                      <a:pt x="131" y="282"/>
                      <a:pt x="131" y="282"/>
                    </a:cubicBezTo>
                    <a:cubicBezTo>
                      <a:pt x="131" y="284"/>
                      <a:pt x="132" y="306"/>
                      <a:pt x="153" y="311"/>
                    </a:cubicBezTo>
                    <a:cubicBezTo>
                      <a:pt x="153" y="250"/>
                      <a:pt x="153" y="250"/>
                      <a:pt x="153" y="250"/>
                    </a:cubicBezTo>
                    <a:cubicBezTo>
                      <a:pt x="122" y="246"/>
                      <a:pt x="113" y="218"/>
                      <a:pt x="113" y="203"/>
                    </a:cubicBezTo>
                    <a:cubicBezTo>
                      <a:pt x="113" y="187"/>
                      <a:pt x="122" y="159"/>
                      <a:pt x="153" y="155"/>
                    </a:cubicBezTo>
                    <a:cubicBezTo>
                      <a:pt x="153" y="150"/>
                      <a:pt x="153" y="150"/>
                      <a:pt x="153" y="150"/>
                    </a:cubicBezTo>
                    <a:cubicBezTo>
                      <a:pt x="153" y="145"/>
                      <a:pt x="157" y="141"/>
                      <a:pt x="162" y="141"/>
                    </a:cubicBezTo>
                    <a:cubicBezTo>
                      <a:pt x="167" y="141"/>
                      <a:pt x="171" y="145"/>
                      <a:pt x="171" y="150"/>
                    </a:cubicBezTo>
                    <a:cubicBezTo>
                      <a:pt x="171" y="155"/>
                      <a:pt x="171" y="155"/>
                      <a:pt x="171" y="155"/>
                    </a:cubicBezTo>
                    <a:cubicBezTo>
                      <a:pt x="201" y="159"/>
                      <a:pt x="210" y="187"/>
                      <a:pt x="210" y="203"/>
                    </a:cubicBezTo>
                    <a:cubicBezTo>
                      <a:pt x="210" y="208"/>
                      <a:pt x="206" y="212"/>
                      <a:pt x="201" y="212"/>
                    </a:cubicBezTo>
                    <a:cubicBezTo>
                      <a:pt x="196" y="212"/>
                      <a:pt x="192" y="208"/>
                      <a:pt x="192" y="203"/>
                    </a:cubicBezTo>
                    <a:cubicBezTo>
                      <a:pt x="192" y="203"/>
                      <a:pt x="192" y="203"/>
                      <a:pt x="192" y="203"/>
                    </a:cubicBezTo>
                    <a:cubicBezTo>
                      <a:pt x="192" y="200"/>
                      <a:pt x="191" y="178"/>
                      <a:pt x="171" y="173"/>
                    </a:cubicBezTo>
                    <a:cubicBezTo>
                      <a:pt x="171" y="234"/>
                      <a:pt x="171" y="234"/>
                      <a:pt x="171" y="234"/>
                    </a:cubicBezTo>
                    <a:cubicBezTo>
                      <a:pt x="201" y="238"/>
                      <a:pt x="210" y="266"/>
                      <a:pt x="210" y="282"/>
                    </a:cubicBezTo>
                    <a:cubicBezTo>
                      <a:pt x="210" y="297"/>
                      <a:pt x="201" y="325"/>
                      <a:pt x="171" y="329"/>
                    </a:cubicBezTo>
                    <a:close/>
                    <a:moveTo>
                      <a:pt x="211" y="375"/>
                    </a:moveTo>
                    <a:cubicBezTo>
                      <a:pt x="208" y="375"/>
                      <a:pt x="205" y="373"/>
                      <a:pt x="205" y="370"/>
                    </a:cubicBezTo>
                    <a:cubicBezTo>
                      <a:pt x="205" y="366"/>
                      <a:pt x="208" y="364"/>
                      <a:pt x="211" y="364"/>
                    </a:cubicBezTo>
                    <a:cubicBezTo>
                      <a:pt x="283" y="364"/>
                      <a:pt x="285" y="319"/>
                      <a:pt x="285" y="317"/>
                    </a:cubicBezTo>
                    <a:cubicBezTo>
                      <a:pt x="285" y="317"/>
                      <a:pt x="285" y="317"/>
                      <a:pt x="285" y="317"/>
                    </a:cubicBezTo>
                    <a:cubicBezTo>
                      <a:pt x="285" y="313"/>
                      <a:pt x="287" y="311"/>
                      <a:pt x="290" y="311"/>
                    </a:cubicBezTo>
                    <a:cubicBezTo>
                      <a:pt x="294" y="311"/>
                      <a:pt x="296" y="313"/>
                      <a:pt x="296" y="317"/>
                    </a:cubicBezTo>
                    <a:cubicBezTo>
                      <a:pt x="296" y="317"/>
                      <a:pt x="295" y="375"/>
                      <a:pt x="211" y="375"/>
                    </a:cubicBezTo>
                    <a:close/>
                    <a:moveTo>
                      <a:pt x="171" y="252"/>
                    </a:moveTo>
                    <a:cubicBezTo>
                      <a:pt x="171" y="311"/>
                      <a:pt x="171" y="311"/>
                      <a:pt x="171" y="311"/>
                    </a:cubicBezTo>
                    <a:cubicBezTo>
                      <a:pt x="191" y="306"/>
                      <a:pt x="192" y="284"/>
                      <a:pt x="192" y="282"/>
                    </a:cubicBezTo>
                    <a:cubicBezTo>
                      <a:pt x="192" y="279"/>
                      <a:pt x="191" y="257"/>
                      <a:pt x="171" y="252"/>
                    </a:cubicBezTo>
                    <a:close/>
                    <a:moveTo>
                      <a:pt x="131" y="203"/>
                    </a:moveTo>
                    <a:cubicBezTo>
                      <a:pt x="131" y="205"/>
                      <a:pt x="132" y="227"/>
                      <a:pt x="153" y="232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32" y="178"/>
                      <a:pt x="131" y="200"/>
                      <a:pt x="131" y="203"/>
                    </a:cubicBezTo>
                    <a:close/>
                    <a:moveTo>
                      <a:pt x="119" y="79"/>
                    </a:moveTo>
                    <a:cubicBezTo>
                      <a:pt x="198" y="79"/>
                      <a:pt x="198" y="79"/>
                      <a:pt x="198" y="79"/>
                    </a:cubicBezTo>
                    <a:cubicBezTo>
                      <a:pt x="200" y="79"/>
                      <a:pt x="202" y="79"/>
                      <a:pt x="203" y="80"/>
                    </a:cubicBezTo>
                    <a:cubicBezTo>
                      <a:pt x="218" y="63"/>
                      <a:pt x="238" y="39"/>
                      <a:pt x="238" y="24"/>
                    </a:cubicBezTo>
                    <a:cubicBezTo>
                      <a:pt x="238" y="0"/>
                      <a:pt x="211" y="0"/>
                      <a:pt x="211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05" y="0"/>
                      <a:pt x="79" y="0"/>
                      <a:pt x="79" y="24"/>
                    </a:cubicBezTo>
                    <a:cubicBezTo>
                      <a:pt x="79" y="39"/>
                      <a:pt x="98" y="63"/>
                      <a:pt x="113" y="80"/>
                    </a:cubicBezTo>
                    <a:cubicBezTo>
                      <a:pt x="115" y="79"/>
                      <a:pt x="117" y="79"/>
                      <a:pt x="119" y="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65"/>
              <p:cNvSpPr>
                <a:spLocks noEditPoints="1"/>
              </p:cNvSpPr>
              <p:nvPr/>
            </p:nvSpPr>
            <p:spPr bwMode="auto">
              <a:xfrm>
                <a:off x="6873876" y="5578475"/>
                <a:ext cx="665163" cy="738188"/>
              </a:xfrm>
              <a:custGeom>
                <a:avLst/>
                <a:gdLst>
                  <a:gd name="T0" fmla="*/ 230 w 317"/>
                  <a:gd name="T1" fmla="*/ 319 h 352"/>
                  <a:gd name="T2" fmla="*/ 86 w 317"/>
                  <a:gd name="T3" fmla="*/ 319 h 352"/>
                  <a:gd name="T4" fmla="*/ 0 w 317"/>
                  <a:gd name="T5" fmla="*/ 237 h 352"/>
                  <a:gd name="T6" fmla="*/ 0 w 317"/>
                  <a:gd name="T7" fmla="*/ 271 h 352"/>
                  <a:gd name="T8" fmla="*/ 86 w 317"/>
                  <a:gd name="T9" fmla="*/ 352 h 352"/>
                  <a:gd name="T10" fmla="*/ 230 w 317"/>
                  <a:gd name="T11" fmla="*/ 352 h 352"/>
                  <a:gd name="T12" fmla="*/ 317 w 317"/>
                  <a:gd name="T13" fmla="*/ 271 h 352"/>
                  <a:gd name="T14" fmla="*/ 317 w 317"/>
                  <a:gd name="T15" fmla="*/ 237 h 352"/>
                  <a:gd name="T16" fmla="*/ 230 w 317"/>
                  <a:gd name="T17" fmla="*/ 319 h 352"/>
                  <a:gd name="T18" fmla="*/ 119 w 317"/>
                  <a:gd name="T19" fmla="*/ 26 h 352"/>
                  <a:gd name="T20" fmla="*/ 198 w 317"/>
                  <a:gd name="T21" fmla="*/ 26 h 352"/>
                  <a:gd name="T22" fmla="*/ 209 w 317"/>
                  <a:gd name="T23" fmla="*/ 20 h 352"/>
                  <a:gd name="T24" fmla="*/ 211 w 317"/>
                  <a:gd name="T25" fmla="*/ 13 h 352"/>
                  <a:gd name="T26" fmla="*/ 203 w 317"/>
                  <a:gd name="T27" fmla="*/ 1 h 352"/>
                  <a:gd name="T28" fmla="*/ 198 w 317"/>
                  <a:gd name="T29" fmla="*/ 0 h 352"/>
                  <a:gd name="T30" fmla="*/ 119 w 317"/>
                  <a:gd name="T31" fmla="*/ 0 h 352"/>
                  <a:gd name="T32" fmla="*/ 113 w 317"/>
                  <a:gd name="T33" fmla="*/ 1 h 352"/>
                  <a:gd name="T34" fmla="*/ 105 w 317"/>
                  <a:gd name="T35" fmla="*/ 13 h 352"/>
                  <a:gd name="T36" fmla="*/ 107 w 317"/>
                  <a:gd name="T37" fmla="*/ 20 h 352"/>
                  <a:gd name="T38" fmla="*/ 119 w 317"/>
                  <a:gd name="T39" fmla="*/ 26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17" h="352">
                    <a:moveTo>
                      <a:pt x="230" y="319"/>
                    </a:moveTo>
                    <a:cubicBezTo>
                      <a:pt x="230" y="319"/>
                      <a:pt x="173" y="319"/>
                      <a:pt x="86" y="319"/>
                    </a:cubicBezTo>
                    <a:cubicBezTo>
                      <a:pt x="0" y="319"/>
                      <a:pt x="0" y="237"/>
                      <a:pt x="0" y="237"/>
                    </a:cubicBezTo>
                    <a:cubicBezTo>
                      <a:pt x="0" y="259"/>
                      <a:pt x="0" y="271"/>
                      <a:pt x="0" y="271"/>
                    </a:cubicBezTo>
                    <a:cubicBezTo>
                      <a:pt x="0" y="271"/>
                      <a:pt x="0" y="352"/>
                      <a:pt x="86" y="352"/>
                    </a:cubicBezTo>
                    <a:cubicBezTo>
                      <a:pt x="173" y="352"/>
                      <a:pt x="230" y="352"/>
                      <a:pt x="230" y="352"/>
                    </a:cubicBezTo>
                    <a:cubicBezTo>
                      <a:pt x="230" y="352"/>
                      <a:pt x="317" y="352"/>
                      <a:pt x="317" y="271"/>
                    </a:cubicBezTo>
                    <a:cubicBezTo>
                      <a:pt x="317" y="237"/>
                      <a:pt x="317" y="237"/>
                      <a:pt x="317" y="237"/>
                    </a:cubicBezTo>
                    <a:cubicBezTo>
                      <a:pt x="317" y="319"/>
                      <a:pt x="230" y="319"/>
                      <a:pt x="230" y="319"/>
                    </a:cubicBezTo>
                    <a:close/>
                    <a:moveTo>
                      <a:pt x="119" y="26"/>
                    </a:moveTo>
                    <a:cubicBezTo>
                      <a:pt x="198" y="26"/>
                      <a:pt x="198" y="26"/>
                      <a:pt x="198" y="26"/>
                    </a:cubicBezTo>
                    <a:cubicBezTo>
                      <a:pt x="203" y="26"/>
                      <a:pt x="207" y="24"/>
                      <a:pt x="209" y="20"/>
                    </a:cubicBezTo>
                    <a:cubicBezTo>
                      <a:pt x="210" y="18"/>
                      <a:pt x="211" y="16"/>
                      <a:pt x="211" y="13"/>
                    </a:cubicBezTo>
                    <a:cubicBezTo>
                      <a:pt x="211" y="8"/>
                      <a:pt x="208" y="3"/>
                      <a:pt x="203" y="1"/>
                    </a:cubicBezTo>
                    <a:cubicBezTo>
                      <a:pt x="202" y="0"/>
                      <a:pt x="200" y="0"/>
                      <a:pt x="198" y="0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117" y="0"/>
                      <a:pt x="115" y="0"/>
                      <a:pt x="113" y="1"/>
                    </a:cubicBezTo>
                    <a:cubicBezTo>
                      <a:pt x="109" y="3"/>
                      <a:pt x="105" y="8"/>
                      <a:pt x="105" y="13"/>
                    </a:cubicBezTo>
                    <a:cubicBezTo>
                      <a:pt x="105" y="16"/>
                      <a:pt x="106" y="18"/>
                      <a:pt x="107" y="20"/>
                    </a:cubicBezTo>
                    <a:cubicBezTo>
                      <a:pt x="110" y="24"/>
                      <a:pt x="114" y="26"/>
                      <a:pt x="119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2" name="组 31"/>
          <p:cNvGrpSpPr/>
          <p:nvPr/>
        </p:nvGrpSpPr>
        <p:grpSpPr>
          <a:xfrm>
            <a:off x="9238990" y="2226306"/>
            <a:ext cx="2259724" cy="1104918"/>
            <a:chOff x="6796561" y="2226306"/>
            <a:chExt cx="2259724" cy="1104918"/>
          </a:xfrm>
        </p:grpSpPr>
        <p:sp>
          <p:nvSpPr>
            <p:cNvPr id="33" name="文本框 8"/>
            <p:cNvSpPr txBox="1"/>
            <p:nvPr/>
          </p:nvSpPr>
          <p:spPr>
            <a:xfrm>
              <a:off x="6796561" y="2638727"/>
              <a:ext cx="2259724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顶部“开始”面板中可以对字体、字号、颜色、行距等进行修改。建议正文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7427730" y="2226306"/>
              <a:ext cx="997389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170">
                <a:lnSpc>
                  <a:spcPct val="130000"/>
                </a:lnSpc>
                <a:defRPr/>
              </a:pPr>
              <a:r>
                <a:rPr lang="zh-CN" altLang="en-US" sz="1600" b="1" kern="0">
                  <a:solidFill>
                    <a:schemeClr val="accent5">
                      <a:lumMod val="60000"/>
                      <a:lumOff val="40000"/>
                    </a:schemeClr>
                  </a:solidFill>
                  <a:ea typeface="微软雅黑" charset="0"/>
                </a:rPr>
                <a:t>第二季度</a:t>
              </a:r>
              <a:endParaRPr lang="en-US" altLang="zh-CN" sz="1600" b="1" kern="0" dirty="0">
                <a:solidFill>
                  <a:schemeClr val="accent5">
                    <a:lumMod val="60000"/>
                    <a:lumOff val="40000"/>
                  </a:schemeClr>
                </a:solidFill>
                <a:ea typeface="微软雅黑" charset="0"/>
              </a:endParaRPr>
            </a:p>
          </p:txBody>
        </p:sp>
      </p:grpSp>
      <p:grpSp>
        <p:nvGrpSpPr>
          <p:cNvPr id="35" name="组 34"/>
          <p:cNvGrpSpPr/>
          <p:nvPr/>
        </p:nvGrpSpPr>
        <p:grpSpPr>
          <a:xfrm>
            <a:off x="6831594" y="4361513"/>
            <a:ext cx="2259724" cy="1104918"/>
            <a:chOff x="6796561" y="2226306"/>
            <a:chExt cx="2259724" cy="1104918"/>
          </a:xfrm>
        </p:grpSpPr>
        <p:sp>
          <p:nvSpPr>
            <p:cNvPr id="36" name="文本框 8"/>
            <p:cNvSpPr txBox="1"/>
            <p:nvPr/>
          </p:nvSpPr>
          <p:spPr>
            <a:xfrm>
              <a:off x="6796561" y="2638727"/>
              <a:ext cx="2259724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顶部“开始”面板中可以对字体、字号、颜色、行距等进行修改。建议正文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7423723" y="2226306"/>
              <a:ext cx="1005403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170">
                <a:lnSpc>
                  <a:spcPct val="130000"/>
                </a:lnSpc>
                <a:defRPr/>
              </a:pPr>
              <a:r>
                <a:rPr lang="zh-CN" altLang="en-US" sz="1600" b="1" kern="0">
                  <a:solidFill>
                    <a:schemeClr val="accent5"/>
                  </a:solidFill>
                  <a:ea typeface="微软雅黑" charset="0"/>
                </a:rPr>
                <a:t>第三季度</a:t>
              </a:r>
              <a:endParaRPr lang="en-US" altLang="zh-CN" sz="1600" b="1" kern="0" dirty="0">
                <a:solidFill>
                  <a:schemeClr val="accent5"/>
                </a:solidFill>
                <a:ea typeface="微软雅黑" charset="0"/>
              </a:endParaRPr>
            </a:p>
          </p:txBody>
        </p:sp>
      </p:grpSp>
      <p:grpSp>
        <p:nvGrpSpPr>
          <p:cNvPr id="38" name="组 37"/>
          <p:cNvGrpSpPr/>
          <p:nvPr/>
        </p:nvGrpSpPr>
        <p:grpSpPr>
          <a:xfrm>
            <a:off x="9238990" y="4361513"/>
            <a:ext cx="2259724" cy="1104918"/>
            <a:chOff x="6796561" y="2226306"/>
            <a:chExt cx="2259724" cy="1104918"/>
          </a:xfrm>
        </p:grpSpPr>
        <p:sp>
          <p:nvSpPr>
            <p:cNvPr id="39" name="文本框 8"/>
            <p:cNvSpPr txBox="1"/>
            <p:nvPr/>
          </p:nvSpPr>
          <p:spPr>
            <a:xfrm>
              <a:off x="6796561" y="2638727"/>
              <a:ext cx="2259724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顶部“开始”面板中可以对字体、字号、颜色、行距等进行修改。建议正文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7423723" y="2226306"/>
              <a:ext cx="1005403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170">
                <a:lnSpc>
                  <a:spcPct val="130000"/>
                </a:lnSpc>
                <a:defRPr/>
              </a:pPr>
              <a:r>
                <a:rPr lang="zh-CN" altLang="en-US" sz="1600" b="1" kern="0">
                  <a:solidFill>
                    <a:schemeClr val="accent5">
                      <a:lumMod val="50000"/>
                    </a:schemeClr>
                  </a:solidFill>
                  <a:ea typeface="微软雅黑" charset="0"/>
                </a:rPr>
                <a:t>第四季度</a:t>
              </a:r>
              <a:endParaRPr lang="en-US" altLang="zh-CN" sz="1600" b="1" kern="0" dirty="0">
                <a:solidFill>
                  <a:schemeClr val="accent5">
                    <a:lumMod val="50000"/>
                  </a:schemeClr>
                </a:solidFill>
                <a:ea typeface="微软雅黑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526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ONE</a:t>
            </a:r>
            <a:r>
              <a:rPr kumimoji="1" lang="zh-CN" altLang="en-US" dirty="0"/>
              <a:t> 工作回顾</a:t>
            </a:r>
          </a:p>
        </p:txBody>
      </p:sp>
      <p:sp>
        <p:nvSpPr>
          <p:cNvPr id="105" name="Freeform 724"/>
          <p:cNvSpPr>
            <a:spLocks noEditPoints="1"/>
          </p:cNvSpPr>
          <p:nvPr/>
        </p:nvSpPr>
        <p:spPr bwMode="auto">
          <a:xfrm>
            <a:off x="3755092" y="1926529"/>
            <a:ext cx="339084" cy="478844"/>
          </a:xfrm>
          <a:custGeom>
            <a:avLst/>
            <a:gdLst>
              <a:gd name="T0" fmla="*/ 109 w 109"/>
              <a:gd name="T1" fmla="*/ 82 h 154"/>
              <a:gd name="T2" fmla="*/ 71 w 109"/>
              <a:gd name="T3" fmla="*/ 29 h 154"/>
              <a:gd name="T4" fmla="*/ 89 w 109"/>
              <a:gd name="T5" fmla="*/ 11 h 154"/>
              <a:gd name="T6" fmla="*/ 90 w 109"/>
              <a:gd name="T7" fmla="*/ 4 h 154"/>
              <a:gd name="T8" fmla="*/ 84 w 109"/>
              <a:gd name="T9" fmla="*/ 0 h 154"/>
              <a:gd name="T10" fmla="*/ 24 w 109"/>
              <a:gd name="T11" fmla="*/ 0 h 154"/>
              <a:gd name="T12" fmla="*/ 18 w 109"/>
              <a:gd name="T13" fmla="*/ 4 h 154"/>
              <a:gd name="T14" fmla="*/ 20 w 109"/>
              <a:gd name="T15" fmla="*/ 11 h 154"/>
              <a:gd name="T16" fmla="*/ 38 w 109"/>
              <a:gd name="T17" fmla="*/ 29 h 154"/>
              <a:gd name="T18" fmla="*/ 0 w 109"/>
              <a:gd name="T19" fmla="*/ 82 h 154"/>
              <a:gd name="T20" fmla="*/ 0 w 109"/>
              <a:gd name="T21" fmla="*/ 83 h 154"/>
              <a:gd name="T22" fmla="*/ 0 w 109"/>
              <a:gd name="T23" fmla="*/ 85 h 154"/>
              <a:gd name="T24" fmla="*/ 0 w 109"/>
              <a:gd name="T25" fmla="*/ 132 h 154"/>
              <a:gd name="T26" fmla="*/ 22 w 109"/>
              <a:gd name="T27" fmla="*/ 154 h 154"/>
              <a:gd name="T28" fmla="*/ 87 w 109"/>
              <a:gd name="T29" fmla="*/ 154 h 154"/>
              <a:gd name="T30" fmla="*/ 109 w 109"/>
              <a:gd name="T31" fmla="*/ 132 h 154"/>
              <a:gd name="T32" fmla="*/ 109 w 109"/>
              <a:gd name="T33" fmla="*/ 85 h 154"/>
              <a:gd name="T34" fmla="*/ 109 w 109"/>
              <a:gd name="T35" fmla="*/ 83 h 154"/>
              <a:gd name="T36" fmla="*/ 109 w 109"/>
              <a:gd name="T37" fmla="*/ 82 h 154"/>
              <a:gd name="T38" fmla="*/ 59 w 109"/>
              <a:gd name="T39" fmla="*/ 123 h 154"/>
              <a:gd name="T40" fmla="*/ 59 w 109"/>
              <a:gd name="T41" fmla="*/ 134 h 154"/>
              <a:gd name="T42" fmla="*/ 49 w 109"/>
              <a:gd name="T43" fmla="*/ 134 h 154"/>
              <a:gd name="T44" fmla="*/ 49 w 109"/>
              <a:gd name="T45" fmla="*/ 124 h 154"/>
              <a:gd name="T46" fmla="*/ 32 w 109"/>
              <a:gd name="T47" fmla="*/ 120 h 154"/>
              <a:gd name="T48" fmla="*/ 35 w 109"/>
              <a:gd name="T49" fmla="*/ 108 h 154"/>
              <a:gd name="T50" fmla="*/ 52 w 109"/>
              <a:gd name="T51" fmla="*/ 113 h 154"/>
              <a:gd name="T52" fmla="*/ 61 w 109"/>
              <a:gd name="T53" fmla="*/ 106 h 154"/>
              <a:gd name="T54" fmla="*/ 51 w 109"/>
              <a:gd name="T55" fmla="*/ 98 h 154"/>
              <a:gd name="T56" fmla="*/ 33 w 109"/>
              <a:gd name="T57" fmla="*/ 80 h 154"/>
              <a:gd name="T58" fmla="*/ 50 w 109"/>
              <a:gd name="T59" fmla="*/ 62 h 154"/>
              <a:gd name="T60" fmla="*/ 50 w 109"/>
              <a:gd name="T61" fmla="*/ 53 h 154"/>
              <a:gd name="T62" fmla="*/ 59 w 109"/>
              <a:gd name="T63" fmla="*/ 53 h 154"/>
              <a:gd name="T64" fmla="*/ 59 w 109"/>
              <a:gd name="T65" fmla="*/ 61 h 154"/>
              <a:gd name="T66" fmla="*/ 74 w 109"/>
              <a:gd name="T67" fmla="*/ 65 h 154"/>
              <a:gd name="T68" fmla="*/ 71 w 109"/>
              <a:gd name="T69" fmla="*/ 76 h 154"/>
              <a:gd name="T70" fmla="*/ 57 w 109"/>
              <a:gd name="T71" fmla="*/ 72 h 154"/>
              <a:gd name="T72" fmla="*/ 48 w 109"/>
              <a:gd name="T73" fmla="*/ 78 h 154"/>
              <a:gd name="T74" fmla="*/ 60 w 109"/>
              <a:gd name="T75" fmla="*/ 86 h 154"/>
              <a:gd name="T76" fmla="*/ 77 w 109"/>
              <a:gd name="T77" fmla="*/ 105 h 154"/>
              <a:gd name="T78" fmla="*/ 59 w 109"/>
              <a:gd name="T79" fmla="*/ 123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9" h="154">
                <a:moveTo>
                  <a:pt x="109" y="82"/>
                </a:moveTo>
                <a:cubicBezTo>
                  <a:pt x="109" y="57"/>
                  <a:pt x="93" y="36"/>
                  <a:pt x="71" y="29"/>
                </a:cubicBezTo>
                <a:cubicBezTo>
                  <a:pt x="89" y="11"/>
                  <a:pt x="89" y="11"/>
                  <a:pt x="89" y="11"/>
                </a:cubicBezTo>
                <a:cubicBezTo>
                  <a:pt x="91" y="9"/>
                  <a:pt x="92" y="6"/>
                  <a:pt x="90" y="4"/>
                </a:cubicBezTo>
                <a:cubicBezTo>
                  <a:pt x="89" y="1"/>
                  <a:pt x="87" y="0"/>
                  <a:pt x="8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2" y="0"/>
                  <a:pt x="19" y="1"/>
                  <a:pt x="18" y="4"/>
                </a:cubicBezTo>
                <a:cubicBezTo>
                  <a:pt x="17" y="6"/>
                  <a:pt x="18" y="9"/>
                  <a:pt x="20" y="11"/>
                </a:cubicBezTo>
                <a:cubicBezTo>
                  <a:pt x="38" y="29"/>
                  <a:pt x="38" y="29"/>
                  <a:pt x="38" y="29"/>
                </a:cubicBezTo>
                <a:cubicBezTo>
                  <a:pt x="16" y="36"/>
                  <a:pt x="0" y="57"/>
                  <a:pt x="0" y="82"/>
                </a:cubicBezTo>
                <a:cubicBezTo>
                  <a:pt x="0" y="82"/>
                  <a:pt x="0" y="83"/>
                  <a:pt x="0" y="83"/>
                </a:cubicBezTo>
                <a:cubicBezTo>
                  <a:pt x="0" y="84"/>
                  <a:pt x="0" y="84"/>
                  <a:pt x="0" y="85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44"/>
                  <a:pt x="9" y="154"/>
                  <a:pt x="22" y="154"/>
                </a:cubicBezTo>
                <a:cubicBezTo>
                  <a:pt x="87" y="154"/>
                  <a:pt x="87" y="154"/>
                  <a:pt x="87" y="154"/>
                </a:cubicBezTo>
                <a:cubicBezTo>
                  <a:pt x="99" y="154"/>
                  <a:pt x="109" y="144"/>
                  <a:pt x="109" y="132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09" y="84"/>
                  <a:pt x="109" y="84"/>
                  <a:pt x="109" y="83"/>
                </a:cubicBezTo>
                <a:cubicBezTo>
                  <a:pt x="109" y="83"/>
                  <a:pt x="109" y="82"/>
                  <a:pt x="109" y="82"/>
                </a:cubicBezTo>
                <a:close/>
                <a:moveTo>
                  <a:pt x="59" y="123"/>
                </a:moveTo>
                <a:cubicBezTo>
                  <a:pt x="59" y="134"/>
                  <a:pt x="59" y="134"/>
                  <a:pt x="59" y="134"/>
                </a:cubicBezTo>
                <a:cubicBezTo>
                  <a:pt x="49" y="134"/>
                  <a:pt x="49" y="134"/>
                  <a:pt x="49" y="134"/>
                </a:cubicBezTo>
                <a:cubicBezTo>
                  <a:pt x="49" y="124"/>
                  <a:pt x="49" y="124"/>
                  <a:pt x="49" y="124"/>
                </a:cubicBezTo>
                <a:cubicBezTo>
                  <a:pt x="42" y="124"/>
                  <a:pt x="36" y="122"/>
                  <a:pt x="32" y="120"/>
                </a:cubicBezTo>
                <a:cubicBezTo>
                  <a:pt x="35" y="108"/>
                  <a:pt x="35" y="108"/>
                  <a:pt x="35" y="108"/>
                </a:cubicBezTo>
                <a:cubicBezTo>
                  <a:pt x="39" y="111"/>
                  <a:pt x="45" y="113"/>
                  <a:pt x="52" y="113"/>
                </a:cubicBezTo>
                <a:cubicBezTo>
                  <a:pt x="57" y="113"/>
                  <a:pt x="61" y="110"/>
                  <a:pt x="61" y="106"/>
                </a:cubicBezTo>
                <a:cubicBezTo>
                  <a:pt x="61" y="103"/>
                  <a:pt x="58" y="100"/>
                  <a:pt x="51" y="98"/>
                </a:cubicBezTo>
                <a:cubicBezTo>
                  <a:pt x="40" y="94"/>
                  <a:pt x="33" y="89"/>
                  <a:pt x="33" y="80"/>
                </a:cubicBezTo>
                <a:cubicBezTo>
                  <a:pt x="33" y="71"/>
                  <a:pt x="39" y="64"/>
                  <a:pt x="50" y="62"/>
                </a:cubicBezTo>
                <a:cubicBezTo>
                  <a:pt x="50" y="53"/>
                  <a:pt x="50" y="53"/>
                  <a:pt x="50" y="53"/>
                </a:cubicBezTo>
                <a:cubicBezTo>
                  <a:pt x="59" y="53"/>
                  <a:pt x="59" y="53"/>
                  <a:pt x="59" y="53"/>
                </a:cubicBezTo>
                <a:cubicBezTo>
                  <a:pt x="59" y="61"/>
                  <a:pt x="59" y="61"/>
                  <a:pt x="59" y="61"/>
                </a:cubicBezTo>
                <a:cubicBezTo>
                  <a:pt x="66" y="61"/>
                  <a:pt x="70" y="63"/>
                  <a:pt x="74" y="65"/>
                </a:cubicBezTo>
                <a:cubicBezTo>
                  <a:pt x="71" y="76"/>
                  <a:pt x="71" y="76"/>
                  <a:pt x="71" y="76"/>
                </a:cubicBezTo>
                <a:cubicBezTo>
                  <a:pt x="68" y="75"/>
                  <a:pt x="64" y="72"/>
                  <a:pt x="57" y="72"/>
                </a:cubicBezTo>
                <a:cubicBezTo>
                  <a:pt x="50" y="72"/>
                  <a:pt x="48" y="75"/>
                  <a:pt x="48" y="78"/>
                </a:cubicBezTo>
                <a:cubicBezTo>
                  <a:pt x="48" y="81"/>
                  <a:pt x="51" y="83"/>
                  <a:pt x="60" y="86"/>
                </a:cubicBezTo>
                <a:cubicBezTo>
                  <a:pt x="72" y="91"/>
                  <a:pt x="77" y="96"/>
                  <a:pt x="77" y="105"/>
                </a:cubicBezTo>
                <a:cubicBezTo>
                  <a:pt x="77" y="114"/>
                  <a:pt x="70" y="121"/>
                  <a:pt x="59" y="12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矩形 125"/>
          <p:cNvSpPr/>
          <p:nvPr/>
        </p:nvSpPr>
        <p:spPr>
          <a:xfrm>
            <a:off x="845380" y="1906054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7" name="矩形 126"/>
          <p:cNvSpPr/>
          <p:nvPr/>
        </p:nvSpPr>
        <p:spPr>
          <a:xfrm>
            <a:off x="1107035" y="1906054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8" name="矩形 127"/>
          <p:cNvSpPr/>
          <p:nvPr/>
        </p:nvSpPr>
        <p:spPr>
          <a:xfrm>
            <a:off x="1368690" y="1906054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9" name="矩形 128"/>
          <p:cNvSpPr/>
          <p:nvPr/>
        </p:nvSpPr>
        <p:spPr>
          <a:xfrm>
            <a:off x="1630344" y="1906054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0" name="矩形 129"/>
          <p:cNvSpPr/>
          <p:nvPr/>
        </p:nvSpPr>
        <p:spPr>
          <a:xfrm>
            <a:off x="1891999" y="1906054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1" name="矩形 130"/>
          <p:cNvSpPr/>
          <p:nvPr/>
        </p:nvSpPr>
        <p:spPr>
          <a:xfrm>
            <a:off x="2153654" y="1906054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2" name="矩形 131"/>
          <p:cNvSpPr/>
          <p:nvPr/>
        </p:nvSpPr>
        <p:spPr>
          <a:xfrm>
            <a:off x="2415309" y="1906054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3" name="矩形 132"/>
          <p:cNvSpPr/>
          <p:nvPr/>
        </p:nvSpPr>
        <p:spPr>
          <a:xfrm>
            <a:off x="2676964" y="1906054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4" name="矩形 133"/>
          <p:cNvSpPr/>
          <p:nvPr/>
        </p:nvSpPr>
        <p:spPr>
          <a:xfrm>
            <a:off x="2938618" y="1906054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5" name="矩形 134"/>
          <p:cNvSpPr/>
          <p:nvPr/>
        </p:nvSpPr>
        <p:spPr>
          <a:xfrm>
            <a:off x="3200271" y="1906054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8" name="矩形 137"/>
          <p:cNvSpPr/>
          <p:nvPr/>
        </p:nvSpPr>
        <p:spPr>
          <a:xfrm>
            <a:off x="845380" y="2156710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9" name="矩形 138"/>
          <p:cNvSpPr/>
          <p:nvPr/>
        </p:nvSpPr>
        <p:spPr>
          <a:xfrm>
            <a:off x="1107035" y="2156710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0" name="矩形 139"/>
          <p:cNvSpPr/>
          <p:nvPr/>
        </p:nvSpPr>
        <p:spPr>
          <a:xfrm>
            <a:off x="1368690" y="2156710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1" name="矩形 140"/>
          <p:cNvSpPr/>
          <p:nvPr/>
        </p:nvSpPr>
        <p:spPr>
          <a:xfrm>
            <a:off x="1630344" y="2156710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2" name="矩形 141"/>
          <p:cNvSpPr/>
          <p:nvPr/>
        </p:nvSpPr>
        <p:spPr>
          <a:xfrm>
            <a:off x="1891999" y="2156710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3" name="矩形 142"/>
          <p:cNvSpPr/>
          <p:nvPr/>
        </p:nvSpPr>
        <p:spPr>
          <a:xfrm>
            <a:off x="2153654" y="2156710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4" name="矩形 143"/>
          <p:cNvSpPr/>
          <p:nvPr/>
        </p:nvSpPr>
        <p:spPr>
          <a:xfrm>
            <a:off x="2415309" y="2156710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5" name="矩形 144"/>
          <p:cNvSpPr/>
          <p:nvPr/>
        </p:nvSpPr>
        <p:spPr>
          <a:xfrm>
            <a:off x="2676964" y="2156710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6" name="矩形 145"/>
          <p:cNvSpPr/>
          <p:nvPr/>
        </p:nvSpPr>
        <p:spPr>
          <a:xfrm>
            <a:off x="2938618" y="2156710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7" name="矩形 146"/>
          <p:cNvSpPr/>
          <p:nvPr/>
        </p:nvSpPr>
        <p:spPr>
          <a:xfrm>
            <a:off x="3200271" y="2156710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9" name="矩形 148"/>
          <p:cNvSpPr/>
          <p:nvPr/>
        </p:nvSpPr>
        <p:spPr>
          <a:xfrm>
            <a:off x="845380" y="2407366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0" name="矩形 149"/>
          <p:cNvSpPr/>
          <p:nvPr/>
        </p:nvSpPr>
        <p:spPr>
          <a:xfrm>
            <a:off x="1107035" y="2407366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1" name="矩形 150"/>
          <p:cNvSpPr/>
          <p:nvPr/>
        </p:nvSpPr>
        <p:spPr>
          <a:xfrm>
            <a:off x="1368690" y="2407366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2" name="矩形 151"/>
          <p:cNvSpPr/>
          <p:nvPr/>
        </p:nvSpPr>
        <p:spPr>
          <a:xfrm>
            <a:off x="1630344" y="2407366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3" name="矩形 152"/>
          <p:cNvSpPr/>
          <p:nvPr/>
        </p:nvSpPr>
        <p:spPr>
          <a:xfrm>
            <a:off x="1891999" y="2407366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4" name="矩形 153"/>
          <p:cNvSpPr/>
          <p:nvPr/>
        </p:nvSpPr>
        <p:spPr>
          <a:xfrm>
            <a:off x="2153654" y="2407366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5" name="矩形 154"/>
          <p:cNvSpPr/>
          <p:nvPr/>
        </p:nvSpPr>
        <p:spPr>
          <a:xfrm>
            <a:off x="2415309" y="2407366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6" name="矩形 155"/>
          <p:cNvSpPr/>
          <p:nvPr/>
        </p:nvSpPr>
        <p:spPr>
          <a:xfrm>
            <a:off x="2676964" y="2407366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7" name="矩形 156"/>
          <p:cNvSpPr/>
          <p:nvPr/>
        </p:nvSpPr>
        <p:spPr>
          <a:xfrm>
            <a:off x="2938618" y="2407366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8" name="矩形 157"/>
          <p:cNvSpPr/>
          <p:nvPr/>
        </p:nvSpPr>
        <p:spPr>
          <a:xfrm>
            <a:off x="3200271" y="2407366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0" name="矩形 159"/>
          <p:cNvSpPr/>
          <p:nvPr/>
        </p:nvSpPr>
        <p:spPr>
          <a:xfrm>
            <a:off x="845380" y="2658022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1" name="矩形 160"/>
          <p:cNvSpPr/>
          <p:nvPr/>
        </p:nvSpPr>
        <p:spPr>
          <a:xfrm>
            <a:off x="1107035" y="2658022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2" name="矩形 161"/>
          <p:cNvSpPr/>
          <p:nvPr/>
        </p:nvSpPr>
        <p:spPr>
          <a:xfrm>
            <a:off x="1368690" y="2658022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3" name="矩形 162"/>
          <p:cNvSpPr/>
          <p:nvPr/>
        </p:nvSpPr>
        <p:spPr>
          <a:xfrm>
            <a:off x="1630344" y="2658022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4" name="矩形 163"/>
          <p:cNvSpPr/>
          <p:nvPr/>
        </p:nvSpPr>
        <p:spPr>
          <a:xfrm>
            <a:off x="1891999" y="2658022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5" name="矩形 164"/>
          <p:cNvSpPr/>
          <p:nvPr/>
        </p:nvSpPr>
        <p:spPr>
          <a:xfrm>
            <a:off x="2153654" y="2658022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6" name="矩形 165"/>
          <p:cNvSpPr/>
          <p:nvPr/>
        </p:nvSpPr>
        <p:spPr>
          <a:xfrm>
            <a:off x="2415309" y="2658022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7" name="矩形 166"/>
          <p:cNvSpPr/>
          <p:nvPr/>
        </p:nvSpPr>
        <p:spPr>
          <a:xfrm>
            <a:off x="2676964" y="2658022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8" name="矩形 167"/>
          <p:cNvSpPr/>
          <p:nvPr/>
        </p:nvSpPr>
        <p:spPr>
          <a:xfrm>
            <a:off x="2938618" y="2658022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9" name="矩形 168"/>
          <p:cNvSpPr/>
          <p:nvPr/>
        </p:nvSpPr>
        <p:spPr>
          <a:xfrm>
            <a:off x="3200271" y="2658022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1" name="矩形 170"/>
          <p:cNvSpPr/>
          <p:nvPr/>
        </p:nvSpPr>
        <p:spPr>
          <a:xfrm>
            <a:off x="845380" y="2908678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2" name="矩形 171"/>
          <p:cNvSpPr/>
          <p:nvPr/>
        </p:nvSpPr>
        <p:spPr>
          <a:xfrm>
            <a:off x="1107035" y="2908678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3" name="矩形 172"/>
          <p:cNvSpPr/>
          <p:nvPr/>
        </p:nvSpPr>
        <p:spPr>
          <a:xfrm>
            <a:off x="1368690" y="2908678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4" name="矩形 173"/>
          <p:cNvSpPr/>
          <p:nvPr/>
        </p:nvSpPr>
        <p:spPr>
          <a:xfrm>
            <a:off x="1630344" y="2908678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5" name="矩形 174"/>
          <p:cNvSpPr/>
          <p:nvPr/>
        </p:nvSpPr>
        <p:spPr>
          <a:xfrm>
            <a:off x="1891999" y="2908678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6" name="矩形 175"/>
          <p:cNvSpPr/>
          <p:nvPr/>
        </p:nvSpPr>
        <p:spPr>
          <a:xfrm>
            <a:off x="2153654" y="2908678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7" name="矩形 176"/>
          <p:cNvSpPr/>
          <p:nvPr/>
        </p:nvSpPr>
        <p:spPr>
          <a:xfrm>
            <a:off x="2415309" y="2908678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8" name="矩形 177"/>
          <p:cNvSpPr/>
          <p:nvPr/>
        </p:nvSpPr>
        <p:spPr>
          <a:xfrm>
            <a:off x="2676964" y="2908678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9" name="矩形 178"/>
          <p:cNvSpPr/>
          <p:nvPr/>
        </p:nvSpPr>
        <p:spPr>
          <a:xfrm>
            <a:off x="2938618" y="2908678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0" name="矩形 179"/>
          <p:cNvSpPr/>
          <p:nvPr/>
        </p:nvSpPr>
        <p:spPr>
          <a:xfrm>
            <a:off x="3200271" y="2908678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2" name="矩形 181"/>
          <p:cNvSpPr/>
          <p:nvPr/>
        </p:nvSpPr>
        <p:spPr>
          <a:xfrm>
            <a:off x="845380" y="3159334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3" name="矩形 182"/>
          <p:cNvSpPr/>
          <p:nvPr/>
        </p:nvSpPr>
        <p:spPr>
          <a:xfrm>
            <a:off x="1107035" y="3159334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4" name="矩形 183"/>
          <p:cNvSpPr/>
          <p:nvPr/>
        </p:nvSpPr>
        <p:spPr>
          <a:xfrm>
            <a:off x="1368690" y="3159334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5" name="矩形 184"/>
          <p:cNvSpPr/>
          <p:nvPr/>
        </p:nvSpPr>
        <p:spPr>
          <a:xfrm>
            <a:off x="1630344" y="3159334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6" name="矩形 185"/>
          <p:cNvSpPr/>
          <p:nvPr/>
        </p:nvSpPr>
        <p:spPr>
          <a:xfrm>
            <a:off x="1891999" y="3159334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7" name="矩形 186"/>
          <p:cNvSpPr/>
          <p:nvPr/>
        </p:nvSpPr>
        <p:spPr>
          <a:xfrm>
            <a:off x="2153654" y="3159334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8" name="矩形 187"/>
          <p:cNvSpPr/>
          <p:nvPr/>
        </p:nvSpPr>
        <p:spPr>
          <a:xfrm>
            <a:off x="2415309" y="3159334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9" name="矩形 188"/>
          <p:cNvSpPr/>
          <p:nvPr/>
        </p:nvSpPr>
        <p:spPr>
          <a:xfrm>
            <a:off x="2676964" y="3159334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0" name="矩形 189"/>
          <p:cNvSpPr/>
          <p:nvPr/>
        </p:nvSpPr>
        <p:spPr>
          <a:xfrm>
            <a:off x="2938618" y="3159334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1" name="矩形 190"/>
          <p:cNvSpPr/>
          <p:nvPr/>
        </p:nvSpPr>
        <p:spPr>
          <a:xfrm>
            <a:off x="3200271" y="3159334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3" name="矩形 192"/>
          <p:cNvSpPr/>
          <p:nvPr/>
        </p:nvSpPr>
        <p:spPr>
          <a:xfrm>
            <a:off x="845380" y="3409990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4" name="矩形 193"/>
          <p:cNvSpPr/>
          <p:nvPr/>
        </p:nvSpPr>
        <p:spPr>
          <a:xfrm>
            <a:off x="1107035" y="3409990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5" name="矩形 194"/>
          <p:cNvSpPr/>
          <p:nvPr/>
        </p:nvSpPr>
        <p:spPr>
          <a:xfrm>
            <a:off x="1368690" y="3409990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6" name="矩形 195"/>
          <p:cNvSpPr/>
          <p:nvPr/>
        </p:nvSpPr>
        <p:spPr>
          <a:xfrm>
            <a:off x="1630344" y="3409990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7" name="矩形 196"/>
          <p:cNvSpPr/>
          <p:nvPr/>
        </p:nvSpPr>
        <p:spPr>
          <a:xfrm>
            <a:off x="1891999" y="3409990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8" name="矩形 197"/>
          <p:cNvSpPr/>
          <p:nvPr/>
        </p:nvSpPr>
        <p:spPr>
          <a:xfrm>
            <a:off x="2153654" y="3409990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9" name="矩形 198"/>
          <p:cNvSpPr/>
          <p:nvPr/>
        </p:nvSpPr>
        <p:spPr>
          <a:xfrm>
            <a:off x="2415309" y="3409990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0" name="矩形 199"/>
          <p:cNvSpPr/>
          <p:nvPr/>
        </p:nvSpPr>
        <p:spPr>
          <a:xfrm>
            <a:off x="2676964" y="3409990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1" name="矩形 200"/>
          <p:cNvSpPr/>
          <p:nvPr/>
        </p:nvSpPr>
        <p:spPr>
          <a:xfrm>
            <a:off x="2938618" y="3409990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2" name="矩形 201"/>
          <p:cNvSpPr/>
          <p:nvPr/>
        </p:nvSpPr>
        <p:spPr>
          <a:xfrm>
            <a:off x="3200271" y="3409990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4" name="矩形 203"/>
          <p:cNvSpPr/>
          <p:nvPr/>
        </p:nvSpPr>
        <p:spPr>
          <a:xfrm>
            <a:off x="845380" y="3660647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5" name="矩形 204"/>
          <p:cNvSpPr/>
          <p:nvPr/>
        </p:nvSpPr>
        <p:spPr>
          <a:xfrm>
            <a:off x="1107035" y="3660647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6" name="矩形 205"/>
          <p:cNvSpPr/>
          <p:nvPr/>
        </p:nvSpPr>
        <p:spPr>
          <a:xfrm>
            <a:off x="1368690" y="3660647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7" name="矩形 206"/>
          <p:cNvSpPr/>
          <p:nvPr/>
        </p:nvSpPr>
        <p:spPr>
          <a:xfrm>
            <a:off x="1630344" y="3660647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8" name="矩形 207"/>
          <p:cNvSpPr/>
          <p:nvPr/>
        </p:nvSpPr>
        <p:spPr>
          <a:xfrm>
            <a:off x="1891999" y="3660647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9" name="矩形 208"/>
          <p:cNvSpPr/>
          <p:nvPr/>
        </p:nvSpPr>
        <p:spPr>
          <a:xfrm>
            <a:off x="2153654" y="3660647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0" name="矩形 209"/>
          <p:cNvSpPr/>
          <p:nvPr/>
        </p:nvSpPr>
        <p:spPr>
          <a:xfrm>
            <a:off x="2415309" y="3660647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1" name="矩形 210"/>
          <p:cNvSpPr/>
          <p:nvPr/>
        </p:nvSpPr>
        <p:spPr>
          <a:xfrm>
            <a:off x="2676964" y="3660647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2" name="矩形 211"/>
          <p:cNvSpPr/>
          <p:nvPr/>
        </p:nvSpPr>
        <p:spPr>
          <a:xfrm>
            <a:off x="2938618" y="3660647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3" name="矩形 212"/>
          <p:cNvSpPr/>
          <p:nvPr/>
        </p:nvSpPr>
        <p:spPr>
          <a:xfrm>
            <a:off x="3200271" y="3660647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5" name="矩形 214"/>
          <p:cNvSpPr/>
          <p:nvPr/>
        </p:nvSpPr>
        <p:spPr>
          <a:xfrm>
            <a:off x="845380" y="3911303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6" name="矩形 215"/>
          <p:cNvSpPr/>
          <p:nvPr/>
        </p:nvSpPr>
        <p:spPr>
          <a:xfrm>
            <a:off x="1107035" y="3911303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7" name="矩形 216"/>
          <p:cNvSpPr/>
          <p:nvPr/>
        </p:nvSpPr>
        <p:spPr>
          <a:xfrm>
            <a:off x="1368690" y="3911303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8" name="矩形 217"/>
          <p:cNvSpPr/>
          <p:nvPr/>
        </p:nvSpPr>
        <p:spPr>
          <a:xfrm>
            <a:off x="1630344" y="3911303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9" name="矩形 218"/>
          <p:cNvSpPr/>
          <p:nvPr/>
        </p:nvSpPr>
        <p:spPr>
          <a:xfrm>
            <a:off x="1891999" y="3911303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0" name="矩形 219"/>
          <p:cNvSpPr/>
          <p:nvPr/>
        </p:nvSpPr>
        <p:spPr>
          <a:xfrm>
            <a:off x="2153654" y="3911303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1" name="矩形 220"/>
          <p:cNvSpPr/>
          <p:nvPr/>
        </p:nvSpPr>
        <p:spPr>
          <a:xfrm>
            <a:off x="2415309" y="3911303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2" name="矩形 221"/>
          <p:cNvSpPr/>
          <p:nvPr/>
        </p:nvSpPr>
        <p:spPr>
          <a:xfrm>
            <a:off x="2676964" y="3911303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3" name="矩形 222"/>
          <p:cNvSpPr/>
          <p:nvPr/>
        </p:nvSpPr>
        <p:spPr>
          <a:xfrm>
            <a:off x="2938618" y="3911303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4" name="矩形 223"/>
          <p:cNvSpPr/>
          <p:nvPr/>
        </p:nvSpPr>
        <p:spPr>
          <a:xfrm>
            <a:off x="3200271" y="3911303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6" name="矩形 225"/>
          <p:cNvSpPr/>
          <p:nvPr/>
        </p:nvSpPr>
        <p:spPr>
          <a:xfrm>
            <a:off x="845380" y="4161958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7" name="矩形 226"/>
          <p:cNvSpPr/>
          <p:nvPr/>
        </p:nvSpPr>
        <p:spPr>
          <a:xfrm>
            <a:off x="1107035" y="4161958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8" name="矩形 227"/>
          <p:cNvSpPr/>
          <p:nvPr/>
        </p:nvSpPr>
        <p:spPr>
          <a:xfrm>
            <a:off x="1368690" y="4161958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9" name="矩形 228"/>
          <p:cNvSpPr/>
          <p:nvPr/>
        </p:nvSpPr>
        <p:spPr>
          <a:xfrm>
            <a:off x="1630344" y="4161958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0" name="矩形 229"/>
          <p:cNvSpPr/>
          <p:nvPr/>
        </p:nvSpPr>
        <p:spPr>
          <a:xfrm>
            <a:off x="1891999" y="4161958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1" name="矩形 230"/>
          <p:cNvSpPr/>
          <p:nvPr/>
        </p:nvSpPr>
        <p:spPr>
          <a:xfrm>
            <a:off x="2153654" y="4161958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2" name="矩形 231"/>
          <p:cNvSpPr/>
          <p:nvPr/>
        </p:nvSpPr>
        <p:spPr>
          <a:xfrm>
            <a:off x="2415309" y="4161958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3" name="矩形 232"/>
          <p:cNvSpPr/>
          <p:nvPr/>
        </p:nvSpPr>
        <p:spPr>
          <a:xfrm>
            <a:off x="2676964" y="4161958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4" name="矩形 233"/>
          <p:cNvSpPr/>
          <p:nvPr/>
        </p:nvSpPr>
        <p:spPr>
          <a:xfrm>
            <a:off x="2938618" y="4161958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5" name="矩形 234"/>
          <p:cNvSpPr/>
          <p:nvPr/>
        </p:nvSpPr>
        <p:spPr>
          <a:xfrm>
            <a:off x="3200271" y="4161958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8" name="文本框 237"/>
          <p:cNvSpPr txBox="1"/>
          <p:nvPr/>
        </p:nvSpPr>
        <p:spPr>
          <a:xfrm>
            <a:off x="4170767" y="1815355"/>
            <a:ext cx="979755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kumimoji="1" lang="en-US" altLang="zh-CN" sz="4000" b="1" dirty="0">
                <a:solidFill>
                  <a:schemeClr val="accent2"/>
                </a:solidFill>
                <a:latin typeface="+mj-lt"/>
                <a:ea typeface="Microsoft YaHei" charset="0"/>
                <a:cs typeface="Microsoft YaHei" charset="0"/>
              </a:rPr>
              <a:t>85</a:t>
            </a:r>
            <a:r>
              <a:rPr kumimoji="1" lang="en-US" altLang="zh-CN" sz="2000" b="1" dirty="0">
                <a:solidFill>
                  <a:schemeClr val="accent2"/>
                </a:solidFill>
                <a:latin typeface="+mj-lt"/>
                <a:ea typeface="Microsoft YaHei" charset="0"/>
                <a:cs typeface="Microsoft YaHei" charset="0"/>
              </a:rPr>
              <a:t>%</a:t>
            </a:r>
            <a:endParaRPr kumimoji="1" lang="zh-CN" altLang="en-US" sz="2000" b="1" dirty="0">
              <a:solidFill>
                <a:schemeClr val="accent2"/>
              </a:solidFill>
              <a:ea typeface="Microsoft YaHei" charset="0"/>
              <a:cs typeface="Microsoft YaHei" charset="0"/>
            </a:endParaRPr>
          </a:p>
        </p:txBody>
      </p:sp>
      <p:sp>
        <p:nvSpPr>
          <p:cNvPr id="240" name="文本框 8"/>
          <p:cNvSpPr txBox="1"/>
          <p:nvPr/>
        </p:nvSpPr>
        <p:spPr>
          <a:xfrm>
            <a:off x="3659557" y="3159334"/>
            <a:ext cx="226342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348" name="Freeform 724"/>
          <p:cNvSpPr>
            <a:spLocks noEditPoints="1"/>
          </p:cNvSpPr>
          <p:nvPr/>
        </p:nvSpPr>
        <p:spPr bwMode="auto">
          <a:xfrm>
            <a:off x="9230762" y="1926529"/>
            <a:ext cx="339084" cy="478844"/>
          </a:xfrm>
          <a:custGeom>
            <a:avLst/>
            <a:gdLst>
              <a:gd name="T0" fmla="*/ 109 w 109"/>
              <a:gd name="T1" fmla="*/ 82 h 154"/>
              <a:gd name="T2" fmla="*/ 71 w 109"/>
              <a:gd name="T3" fmla="*/ 29 h 154"/>
              <a:gd name="T4" fmla="*/ 89 w 109"/>
              <a:gd name="T5" fmla="*/ 11 h 154"/>
              <a:gd name="T6" fmla="*/ 90 w 109"/>
              <a:gd name="T7" fmla="*/ 4 h 154"/>
              <a:gd name="T8" fmla="*/ 84 w 109"/>
              <a:gd name="T9" fmla="*/ 0 h 154"/>
              <a:gd name="T10" fmla="*/ 24 w 109"/>
              <a:gd name="T11" fmla="*/ 0 h 154"/>
              <a:gd name="T12" fmla="*/ 18 w 109"/>
              <a:gd name="T13" fmla="*/ 4 h 154"/>
              <a:gd name="T14" fmla="*/ 20 w 109"/>
              <a:gd name="T15" fmla="*/ 11 h 154"/>
              <a:gd name="T16" fmla="*/ 38 w 109"/>
              <a:gd name="T17" fmla="*/ 29 h 154"/>
              <a:gd name="T18" fmla="*/ 0 w 109"/>
              <a:gd name="T19" fmla="*/ 82 h 154"/>
              <a:gd name="T20" fmla="*/ 0 w 109"/>
              <a:gd name="T21" fmla="*/ 83 h 154"/>
              <a:gd name="T22" fmla="*/ 0 w 109"/>
              <a:gd name="T23" fmla="*/ 85 h 154"/>
              <a:gd name="T24" fmla="*/ 0 w 109"/>
              <a:gd name="T25" fmla="*/ 132 h 154"/>
              <a:gd name="T26" fmla="*/ 22 w 109"/>
              <a:gd name="T27" fmla="*/ 154 h 154"/>
              <a:gd name="T28" fmla="*/ 87 w 109"/>
              <a:gd name="T29" fmla="*/ 154 h 154"/>
              <a:gd name="T30" fmla="*/ 109 w 109"/>
              <a:gd name="T31" fmla="*/ 132 h 154"/>
              <a:gd name="T32" fmla="*/ 109 w 109"/>
              <a:gd name="T33" fmla="*/ 85 h 154"/>
              <a:gd name="T34" fmla="*/ 109 w 109"/>
              <a:gd name="T35" fmla="*/ 83 h 154"/>
              <a:gd name="T36" fmla="*/ 109 w 109"/>
              <a:gd name="T37" fmla="*/ 82 h 154"/>
              <a:gd name="T38" fmla="*/ 59 w 109"/>
              <a:gd name="T39" fmla="*/ 123 h 154"/>
              <a:gd name="T40" fmla="*/ 59 w 109"/>
              <a:gd name="T41" fmla="*/ 134 h 154"/>
              <a:gd name="T42" fmla="*/ 49 w 109"/>
              <a:gd name="T43" fmla="*/ 134 h 154"/>
              <a:gd name="T44" fmla="*/ 49 w 109"/>
              <a:gd name="T45" fmla="*/ 124 h 154"/>
              <a:gd name="T46" fmla="*/ 32 w 109"/>
              <a:gd name="T47" fmla="*/ 120 h 154"/>
              <a:gd name="T48" fmla="*/ 35 w 109"/>
              <a:gd name="T49" fmla="*/ 108 h 154"/>
              <a:gd name="T50" fmla="*/ 52 w 109"/>
              <a:gd name="T51" fmla="*/ 113 h 154"/>
              <a:gd name="T52" fmla="*/ 61 w 109"/>
              <a:gd name="T53" fmla="*/ 106 h 154"/>
              <a:gd name="T54" fmla="*/ 51 w 109"/>
              <a:gd name="T55" fmla="*/ 98 h 154"/>
              <a:gd name="T56" fmla="*/ 33 w 109"/>
              <a:gd name="T57" fmla="*/ 80 h 154"/>
              <a:gd name="T58" fmla="*/ 50 w 109"/>
              <a:gd name="T59" fmla="*/ 62 h 154"/>
              <a:gd name="T60" fmla="*/ 50 w 109"/>
              <a:gd name="T61" fmla="*/ 53 h 154"/>
              <a:gd name="T62" fmla="*/ 59 w 109"/>
              <a:gd name="T63" fmla="*/ 53 h 154"/>
              <a:gd name="T64" fmla="*/ 59 w 109"/>
              <a:gd name="T65" fmla="*/ 61 h 154"/>
              <a:gd name="T66" fmla="*/ 74 w 109"/>
              <a:gd name="T67" fmla="*/ 65 h 154"/>
              <a:gd name="T68" fmla="*/ 71 w 109"/>
              <a:gd name="T69" fmla="*/ 76 h 154"/>
              <a:gd name="T70" fmla="*/ 57 w 109"/>
              <a:gd name="T71" fmla="*/ 72 h 154"/>
              <a:gd name="T72" fmla="*/ 48 w 109"/>
              <a:gd name="T73" fmla="*/ 78 h 154"/>
              <a:gd name="T74" fmla="*/ 60 w 109"/>
              <a:gd name="T75" fmla="*/ 86 h 154"/>
              <a:gd name="T76" fmla="*/ 77 w 109"/>
              <a:gd name="T77" fmla="*/ 105 h 154"/>
              <a:gd name="T78" fmla="*/ 59 w 109"/>
              <a:gd name="T79" fmla="*/ 123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9" h="154">
                <a:moveTo>
                  <a:pt x="109" y="82"/>
                </a:moveTo>
                <a:cubicBezTo>
                  <a:pt x="109" y="57"/>
                  <a:pt x="93" y="36"/>
                  <a:pt x="71" y="29"/>
                </a:cubicBezTo>
                <a:cubicBezTo>
                  <a:pt x="89" y="11"/>
                  <a:pt x="89" y="11"/>
                  <a:pt x="89" y="11"/>
                </a:cubicBezTo>
                <a:cubicBezTo>
                  <a:pt x="91" y="9"/>
                  <a:pt x="92" y="6"/>
                  <a:pt x="90" y="4"/>
                </a:cubicBezTo>
                <a:cubicBezTo>
                  <a:pt x="89" y="1"/>
                  <a:pt x="87" y="0"/>
                  <a:pt x="8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2" y="0"/>
                  <a:pt x="19" y="1"/>
                  <a:pt x="18" y="4"/>
                </a:cubicBezTo>
                <a:cubicBezTo>
                  <a:pt x="17" y="6"/>
                  <a:pt x="18" y="9"/>
                  <a:pt x="20" y="11"/>
                </a:cubicBezTo>
                <a:cubicBezTo>
                  <a:pt x="38" y="29"/>
                  <a:pt x="38" y="29"/>
                  <a:pt x="38" y="29"/>
                </a:cubicBezTo>
                <a:cubicBezTo>
                  <a:pt x="16" y="36"/>
                  <a:pt x="0" y="57"/>
                  <a:pt x="0" y="82"/>
                </a:cubicBezTo>
                <a:cubicBezTo>
                  <a:pt x="0" y="82"/>
                  <a:pt x="0" y="83"/>
                  <a:pt x="0" y="83"/>
                </a:cubicBezTo>
                <a:cubicBezTo>
                  <a:pt x="0" y="84"/>
                  <a:pt x="0" y="84"/>
                  <a:pt x="0" y="85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44"/>
                  <a:pt x="9" y="154"/>
                  <a:pt x="22" y="154"/>
                </a:cubicBezTo>
                <a:cubicBezTo>
                  <a:pt x="87" y="154"/>
                  <a:pt x="87" y="154"/>
                  <a:pt x="87" y="154"/>
                </a:cubicBezTo>
                <a:cubicBezTo>
                  <a:pt x="99" y="154"/>
                  <a:pt x="109" y="144"/>
                  <a:pt x="109" y="132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09" y="84"/>
                  <a:pt x="109" y="84"/>
                  <a:pt x="109" y="83"/>
                </a:cubicBezTo>
                <a:cubicBezTo>
                  <a:pt x="109" y="83"/>
                  <a:pt x="109" y="82"/>
                  <a:pt x="109" y="82"/>
                </a:cubicBezTo>
                <a:close/>
                <a:moveTo>
                  <a:pt x="59" y="123"/>
                </a:moveTo>
                <a:cubicBezTo>
                  <a:pt x="59" y="134"/>
                  <a:pt x="59" y="134"/>
                  <a:pt x="59" y="134"/>
                </a:cubicBezTo>
                <a:cubicBezTo>
                  <a:pt x="49" y="134"/>
                  <a:pt x="49" y="134"/>
                  <a:pt x="49" y="134"/>
                </a:cubicBezTo>
                <a:cubicBezTo>
                  <a:pt x="49" y="124"/>
                  <a:pt x="49" y="124"/>
                  <a:pt x="49" y="124"/>
                </a:cubicBezTo>
                <a:cubicBezTo>
                  <a:pt x="42" y="124"/>
                  <a:pt x="36" y="122"/>
                  <a:pt x="32" y="120"/>
                </a:cubicBezTo>
                <a:cubicBezTo>
                  <a:pt x="35" y="108"/>
                  <a:pt x="35" y="108"/>
                  <a:pt x="35" y="108"/>
                </a:cubicBezTo>
                <a:cubicBezTo>
                  <a:pt x="39" y="111"/>
                  <a:pt x="45" y="113"/>
                  <a:pt x="52" y="113"/>
                </a:cubicBezTo>
                <a:cubicBezTo>
                  <a:pt x="57" y="113"/>
                  <a:pt x="61" y="110"/>
                  <a:pt x="61" y="106"/>
                </a:cubicBezTo>
                <a:cubicBezTo>
                  <a:pt x="61" y="103"/>
                  <a:pt x="58" y="100"/>
                  <a:pt x="51" y="98"/>
                </a:cubicBezTo>
                <a:cubicBezTo>
                  <a:pt x="40" y="94"/>
                  <a:pt x="33" y="89"/>
                  <a:pt x="33" y="80"/>
                </a:cubicBezTo>
                <a:cubicBezTo>
                  <a:pt x="33" y="71"/>
                  <a:pt x="39" y="64"/>
                  <a:pt x="50" y="62"/>
                </a:cubicBezTo>
                <a:cubicBezTo>
                  <a:pt x="50" y="53"/>
                  <a:pt x="50" y="53"/>
                  <a:pt x="50" y="53"/>
                </a:cubicBezTo>
                <a:cubicBezTo>
                  <a:pt x="59" y="53"/>
                  <a:pt x="59" y="53"/>
                  <a:pt x="59" y="53"/>
                </a:cubicBezTo>
                <a:cubicBezTo>
                  <a:pt x="59" y="61"/>
                  <a:pt x="59" y="61"/>
                  <a:pt x="59" y="61"/>
                </a:cubicBezTo>
                <a:cubicBezTo>
                  <a:pt x="66" y="61"/>
                  <a:pt x="70" y="63"/>
                  <a:pt x="74" y="65"/>
                </a:cubicBezTo>
                <a:cubicBezTo>
                  <a:pt x="71" y="76"/>
                  <a:pt x="71" y="76"/>
                  <a:pt x="71" y="76"/>
                </a:cubicBezTo>
                <a:cubicBezTo>
                  <a:pt x="68" y="75"/>
                  <a:pt x="64" y="72"/>
                  <a:pt x="57" y="72"/>
                </a:cubicBezTo>
                <a:cubicBezTo>
                  <a:pt x="50" y="72"/>
                  <a:pt x="48" y="75"/>
                  <a:pt x="48" y="78"/>
                </a:cubicBezTo>
                <a:cubicBezTo>
                  <a:pt x="48" y="81"/>
                  <a:pt x="51" y="83"/>
                  <a:pt x="60" y="86"/>
                </a:cubicBezTo>
                <a:cubicBezTo>
                  <a:pt x="72" y="91"/>
                  <a:pt x="77" y="96"/>
                  <a:pt x="77" y="105"/>
                </a:cubicBezTo>
                <a:cubicBezTo>
                  <a:pt x="77" y="114"/>
                  <a:pt x="70" y="121"/>
                  <a:pt x="59" y="123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2" name="矩形 351"/>
          <p:cNvSpPr/>
          <p:nvPr/>
        </p:nvSpPr>
        <p:spPr>
          <a:xfrm>
            <a:off x="6321050" y="1906054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3" name="矩形 352"/>
          <p:cNvSpPr/>
          <p:nvPr/>
        </p:nvSpPr>
        <p:spPr>
          <a:xfrm>
            <a:off x="6582705" y="1906054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4" name="矩形 353"/>
          <p:cNvSpPr/>
          <p:nvPr/>
        </p:nvSpPr>
        <p:spPr>
          <a:xfrm>
            <a:off x="6844360" y="1906054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5" name="矩形 354"/>
          <p:cNvSpPr/>
          <p:nvPr/>
        </p:nvSpPr>
        <p:spPr>
          <a:xfrm>
            <a:off x="7106014" y="1906054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6" name="矩形 355"/>
          <p:cNvSpPr/>
          <p:nvPr/>
        </p:nvSpPr>
        <p:spPr>
          <a:xfrm>
            <a:off x="7367669" y="1906054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7" name="矩形 356"/>
          <p:cNvSpPr/>
          <p:nvPr/>
        </p:nvSpPr>
        <p:spPr>
          <a:xfrm>
            <a:off x="7629324" y="1906054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8" name="矩形 357"/>
          <p:cNvSpPr/>
          <p:nvPr/>
        </p:nvSpPr>
        <p:spPr>
          <a:xfrm>
            <a:off x="7890979" y="1906054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9" name="矩形 358"/>
          <p:cNvSpPr/>
          <p:nvPr/>
        </p:nvSpPr>
        <p:spPr>
          <a:xfrm>
            <a:off x="8152634" y="1906054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0" name="矩形 359"/>
          <p:cNvSpPr/>
          <p:nvPr/>
        </p:nvSpPr>
        <p:spPr>
          <a:xfrm>
            <a:off x="8414288" y="1906054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1" name="矩形 360"/>
          <p:cNvSpPr/>
          <p:nvPr/>
        </p:nvSpPr>
        <p:spPr>
          <a:xfrm>
            <a:off x="8675941" y="1906054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2" name="矩形 361"/>
          <p:cNvSpPr/>
          <p:nvPr/>
        </p:nvSpPr>
        <p:spPr>
          <a:xfrm>
            <a:off x="6321050" y="2156710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3" name="矩形 362"/>
          <p:cNvSpPr/>
          <p:nvPr/>
        </p:nvSpPr>
        <p:spPr>
          <a:xfrm>
            <a:off x="6582705" y="2156710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4" name="矩形 363"/>
          <p:cNvSpPr/>
          <p:nvPr/>
        </p:nvSpPr>
        <p:spPr>
          <a:xfrm>
            <a:off x="6844360" y="2156710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5" name="矩形 364"/>
          <p:cNvSpPr/>
          <p:nvPr/>
        </p:nvSpPr>
        <p:spPr>
          <a:xfrm>
            <a:off x="7106014" y="2156710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6" name="矩形 365"/>
          <p:cNvSpPr/>
          <p:nvPr/>
        </p:nvSpPr>
        <p:spPr>
          <a:xfrm>
            <a:off x="7367669" y="2156710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7" name="矩形 366"/>
          <p:cNvSpPr/>
          <p:nvPr/>
        </p:nvSpPr>
        <p:spPr>
          <a:xfrm>
            <a:off x="7629324" y="2156710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8" name="矩形 367"/>
          <p:cNvSpPr/>
          <p:nvPr/>
        </p:nvSpPr>
        <p:spPr>
          <a:xfrm>
            <a:off x="7890979" y="2156710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9" name="矩形 368"/>
          <p:cNvSpPr/>
          <p:nvPr/>
        </p:nvSpPr>
        <p:spPr>
          <a:xfrm>
            <a:off x="8152634" y="2156710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70" name="矩形 369"/>
          <p:cNvSpPr/>
          <p:nvPr/>
        </p:nvSpPr>
        <p:spPr>
          <a:xfrm>
            <a:off x="8414288" y="2156710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71" name="矩形 370"/>
          <p:cNvSpPr/>
          <p:nvPr/>
        </p:nvSpPr>
        <p:spPr>
          <a:xfrm>
            <a:off x="8675941" y="2156710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72" name="矩形 371"/>
          <p:cNvSpPr/>
          <p:nvPr/>
        </p:nvSpPr>
        <p:spPr>
          <a:xfrm>
            <a:off x="6321050" y="2407366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73" name="矩形 372"/>
          <p:cNvSpPr/>
          <p:nvPr/>
        </p:nvSpPr>
        <p:spPr>
          <a:xfrm>
            <a:off x="6582705" y="2407366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74" name="矩形 373"/>
          <p:cNvSpPr/>
          <p:nvPr/>
        </p:nvSpPr>
        <p:spPr>
          <a:xfrm>
            <a:off x="6844360" y="2407366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75" name="矩形 374"/>
          <p:cNvSpPr/>
          <p:nvPr/>
        </p:nvSpPr>
        <p:spPr>
          <a:xfrm>
            <a:off x="7106014" y="2407366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76" name="矩形 375"/>
          <p:cNvSpPr/>
          <p:nvPr/>
        </p:nvSpPr>
        <p:spPr>
          <a:xfrm>
            <a:off x="7367669" y="2407366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77" name="矩形 376"/>
          <p:cNvSpPr/>
          <p:nvPr/>
        </p:nvSpPr>
        <p:spPr>
          <a:xfrm>
            <a:off x="7629324" y="2407366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78" name="矩形 377"/>
          <p:cNvSpPr/>
          <p:nvPr/>
        </p:nvSpPr>
        <p:spPr>
          <a:xfrm>
            <a:off x="7890979" y="2407366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79" name="矩形 378"/>
          <p:cNvSpPr/>
          <p:nvPr/>
        </p:nvSpPr>
        <p:spPr>
          <a:xfrm>
            <a:off x="8152634" y="2407366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80" name="矩形 379"/>
          <p:cNvSpPr/>
          <p:nvPr/>
        </p:nvSpPr>
        <p:spPr>
          <a:xfrm>
            <a:off x="8414288" y="2407366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81" name="矩形 380"/>
          <p:cNvSpPr/>
          <p:nvPr/>
        </p:nvSpPr>
        <p:spPr>
          <a:xfrm>
            <a:off x="8675941" y="2407366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82" name="矩形 381"/>
          <p:cNvSpPr/>
          <p:nvPr/>
        </p:nvSpPr>
        <p:spPr>
          <a:xfrm>
            <a:off x="6321050" y="2658022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83" name="矩形 382"/>
          <p:cNvSpPr/>
          <p:nvPr/>
        </p:nvSpPr>
        <p:spPr>
          <a:xfrm>
            <a:off x="6582705" y="2658022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84" name="矩形 383"/>
          <p:cNvSpPr/>
          <p:nvPr/>
        </p:nvSpPr>
        <p:spPr>
          <a:xfrm>
            <a:off x="6844360" y="2658022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85" name="矩形 384"/>
          <p:cNvSpPr/>
          <p:nvPr/>
        </p:nvSpPr>
        <p:spPr>
          <a:xfrm>
            <a:off x="7106014" y="2658022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86" name="矩形 385"/>
          <p:cNvSpPr/>
          <p:nvPr/>
        </p:nvSpPr>
        <p:spPr>
          <a:xfrm>
            <a:off x="7367669" y="2658022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87" name="矩形 386"/>
          <p:cNvSpPr/>
          <p:nvPr/>
        </p:nvSpPr>
        <p:spPr>
          <a:xfrm>
            <a:off x="7629324" y="2658022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88" name="矩形 387"/>
          <p:cNvSpPr/>
          <p:nvPr/>
        </p:nvSpPr>
        <p:spPr>
          <a:xfrm>
            <a:off x="7890979" y="2658022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89" name="矩形 388"/>
          <p:cNvSpPr/>
          <p:nvPr/>
        </p:nvSpPr>
        <p:spPr>
          <a:xfrm>
            <a:off x="8152634" y="2658022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90" name="矩形 389"/>
          <p:cNvSpPr/>
          <p:nvPr/>
        </p:nvSpPr>
        <p:spPr>
          <a:xfrm>
            <a:off x="8414288" y="2658022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91" name="矩形 390"/>
          <p:cNvSpPr/>
          <p:nvPr/>
        </p:nvSpPr>
        <p:spPr>
          <a:xfrm>
            <a:off x="8675941" y="2658022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92" name="矩形 391"/>
          <p:cNvSpPr/>
          <p:nvPr/>
        </p:nvSpPr>
        <p:spPr>
          <a:xfrm>
            <a:off x="6321050" y="2908678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93" name="矩形 392"/>
          <p:cNvSpPr/>
          <p:nvPr/>
        </p:nvSpPr>
        <p:spPr>
          <a:xfrm>
            <a:off x="6582705" y="2908678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94" name="矩形 393"/>
          <p:cNvSpPr/>
          <p:nvPr/>
        </p:nvSpPr>
        <p:spPr>
          <a:xfrm>
            <a:off x="6844360" y="2908678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95" name="矩形 394"/>
          <p:cNvSpPr/>
          <p:nvPr/>
        </p:nvSpPr>
        <p:spPr>
          <a:xfrm>
            <a:off x="7106014" y="2908678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96" name="矩形 395"/>
          <p:cNvSpPr/>
          <p:nvPr/>
        </p:nvSpPr>
        <p:spPr>
          <a:xfrm>
            <a:off x="7367669" y="2908678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97" name="矩形 396"/>
          <p:cNvSpPr/>
          <p:nvPr/>
        </p:nvSpPr>
        <p:spPr>
          <a:xfrm>
            <a:off x="7629324" y="2908678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98" name="矩形 397"/>
          <p:cNvSpPr/>
          <p:nvPr/>
        </p:nvSpPr>
        <p:spPr>
          <a:xfrm>
            <a:off x="7890979" y="2908678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99" name="矩形 398"/>
          <p:cNvSpPr/>
          <p:nvPr/>
        </p:nvSpPr>
        <p:spPr>
          <a:xfrm>
            <a:off x="8152634" y="2908678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00" name="矩形 399"/>
          <p:cNvSpPr/>
          <p:nvPr/>
        </p:nvSpPr>
        <p:spPr>
          <a:xfrm>
            <a:off x="8414288" y="2908678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01" name="矩形 400"/>
          <p:cNvSpPr/>
          <p:nvPr/>
        </p:nvSpPr>
        <p:spPr>
          <a:xfrm>
            <a:off x="8675941" y="2908678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02" name="矩形 401"/>
          <p:cNvSpPr/>
          <p:nvPr/>
        </p:nvSpPr>
        <p:spPr>
          <a:xfrm>
            <a:off x="6321050" y="3159334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03" name="矩形 402"/>
          <p:cNvSpPr/>
          <p:nvPr/>
        </p:nvSpPr>
        <p:spPr>
          <a:xfrm>
            <a:off x="6582705" y="3159334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04" name="矩形 403"/>
          <p:cNvSpPr/>
          <p:nvPr/>
        </p:nvSpPr>
        <p:spPr>
          <a:xfrm>
            <a:off x="6844360" y="3159334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05" name="矩形 404"/>
          <p:cNvSpPr/>
          <p:nvPr/>
        </p:nvSpPr>
        <p:spPr>
          <a:xfrm>
            <a:off x="7106014" y="3159334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06" name="矩形 405"/>
          <p:cNvSpPr/>
          <p:nvPr/>
        </p:nvSpPr>
        <p:spPr>
          <a:xfrm>
            <a:off x="7367669" y="3159334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07" name="矩形 406"/>
          <p:cNvSpPr/>
          <p:nvPr/>
        </p:nvSpPr>
        <p:spPr>
          <a:xfrm>
            <a:off x="7629324" y="3159334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08" name="矩形 407"/>
          <p:cNvSpPr/>
          <p:nvPr/>
        </p:nvSpPr>
        <p:spPr>
          <a:xfrm>
            <a:off x="7890979" y="3159334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09" name="矩形 408"/>
          <p:cNvSpPr/>
          <p:nvPr/>
        </p:nvSpPr>
        <p:spPr>
          <a:xfrm>
            <a:off x="8152634" y="3159334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10" name="矩形 409"/>
          <p:cNvSpPr/>
          <p:nvPr/>
        </p:nvSpPr>
        <p:spPr>
          <a:xfrm>
            <a:off x="8414288" y="3159334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11" name="矩形 410"/>
          <p:cNvSpPr/>
          <p:nvPr/>
        </p:nvSpPr>
        <p:spPr>
          <a:xfrm>
            <a:off x="8675941" y="3159334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12" name="矩形 411"/>
          <p:cNvSpPr/>
          <p:nvPr/>
        </p:nvSpPr>
        <p:spPr>
          <a:xfrm>
            <a:off x="6321050" y="3409990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13" name="矩形 412"/>
          <p:cNvSpPr/>
          <p:nvPr/>
        </p:nvSpPr>
        <p:spPr>
          <a:xfrm>
            <a:off x="6582705" y="3409990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14" name="矩形 413"/>
          <p:cNvSpPr/>
          <p:nvPr/>
        </p:nvSpPr>
        <p:spPr>
          <a:xfrm>
            <a:off x="6844360" y="3409990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15" name="矩形 414"/>
          <p:cNvSpPr/>
          <p:nvPr/>
        </p:nvSpPr>
        <p:spPr>
          <a:xfrm>
            <a:off x="7106014" y="3409990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16" name="矩形 415"/>
          <p:cNvSpPr/>
          <p:nvPr/>
        </p:nvSpPr>
        <p:spPr>
          <a:xfrm>
            <a:off x="7367669" y="3409990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17" name="矩形 416"/>
          <p:cNvSpPr/>
          <p:nvPr/>
        </p:nvSpPr>
        <p:spPr>
          <a:xfrm>
            <a:off x="7629324" y="3409990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18" name="矩形 417"/>
          <p:cNvSpPr/>
          <p:nvPr/>
        </p:nvSpPr>
        <p:spPr>
          <a:xfrm>
            <a:off x="7890979" y="3409990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19" name="矩形 418"/>
          <p:cNvSpPr/>
          <p:nvPr/>
        </p:nvSpPr>
        <p:spPr>
          <a:xfrm>
            <a:off x="8152634" y="3409990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20" name="矩形 419"/>
          <p:cNvSpPr/>
          <p:nvPr/>
        </p:nvSpPr>
        <p:spPr>
          <a:xfrm>
            <a:off x="8414288" y="3409990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21" name="矩形 420"/>
          <p:cNvSpPr/>
          <p:nvPr/>
        </p:nvSpPr>
        <p:spPr>
          <a:xfrm>
            <a:off x="8675941" y="3409990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22" name="矩形 421"/>
          <p:cNvSpPr/>
          <p:nvPr/>
        </p:nvSpPr>
        <p:spPr>
          <a:xfrm>
            <a:off x="6321050" y="3660647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23" name="矩形 422"/>
          <p:cNvSpPr/>
          <p:nvPr/>
        </p:nvSpPr>
        <p:spPr>
          <a:xfrm>
            <a:off x="6582705" y="3660647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24" name="矩形 423"/>
          <p:cNvSpPr/>
          <p:nvPr/>
        </p:nvSpPr>
        <p:spPr>
          <a:xfrm>
            <a:off x="6844360" y="3660647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25" name="矩形 424"/>
          <p:cNvSpPr/>
          <p:nvPr/>
        </p:nvSpPr>
        <p:spPr>
          <a:xfrm>
            <a:off x="7106014" y="3660647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26" name="矩形 425"/>
          <p:cNvSpPr/>
          <p:nvPr/>
        </p:nvSpPr>
        <p:spPr>
          <a:xfrm>
            <a:off x="7367669" y="3660647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27" name="矩形 426"/>
          <p:cNvSpPr/>
          <p:nvPr/>
        </p:nvSpPr>
        <p:spPr>
          <a:xfrm>
            <a:off x="7629324" y="3660647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28" name="矩形 427"/>
          <p:cNvSpPr/>
          <p:nvPr/>
        </p:nvSpPr>
        <p:spPr>
          <a:xfrm>
            <a:off x="7890979" y="3660647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29" name="矩形 428"/>
          <p:cNvSpPr/>
          <p:nvPr/>
        </p:nvSpPr>
        <p:spPr>
          <a:xfrm>
            <a:off x="8152634" y="3660647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30" name="矩形 429"/>
          <p:cNvSpPr/>
          <p:nvPr/>
        </p:nvSpPr>
        <p:spPr>
          <a:xfrm>
            <a:off x="8414288" y="3660647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31" name="矩形 430"/>
          <p:cNvSpPr/>
          <p:nvPr/>
        </p:nvSpPr>
        <p:spPr>
          <a:xfrm>
            <a:off x="8675941" y="3660647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32" name="矩形 431"/>
          <p:cNvSpPr/>
          <p:nvPr/>
        </p:nvSpPr>
        <p:spPr>
          <a:xfrm>
            <a:off x="6321050" y="3911303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33" name="矩形 432"/>
          <p:cNvSpPr/>
          <p:nvPr/>
        </p:nvSpPr>
        <p:spPr>
          <a:xfrm>
            <a:off x="6582705" y="3911303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34" name="矩形 433"/>
          <p:cNvSpPr/>
          <p:nvPr/>
        </p:nvSpPr>
        <p:spPr>
          <a:xfrm>
            <a:off x="6844360" y="3911303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35" name="矩形 434"/>
          <p:cNvSpPr/>
          <p:nvPr/>
        </p:nvSpPr>
        <p:spPr>
          <a:xfrm>
            <a:off x="7106014" y="3911303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36" name="矩形 435"/>
          <p:cNvSpPr/>
          <p:nvPr/>
        </p:nvSpPr>
        <p:spPr>
          <a:xfrm>
            <a:off x="7367669" y="3911303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37" name="矩形 436"/>
          <p:cNvSpPr/>
          <p:nvPr/>
        </p:nvSpPr>
        <p:spPr>
          <a:xfrm>
            <a:off x="7629324" y="3911303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38" name="矩形 437"/>
          <p:cNvSpPr/>
          <p:nvPr/>
        </p:nvSpPr>
        <p:spPr>
          <a:xfrm>
            <a:off x="7890979" y="3911303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39" name="矩形 438"/>
          <p:cNvSpPr/>
          <p:nvPr/>
        </p:nvSpPr>
        <p:spPr>
          <a:xfrm>
            <a:off x="8152634" y="3911303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40" name="矩形 439"/>
          <p:cNvSpPr/>
          <p:nvPr/>
        </p:nvSpPr>
        <p:spPr>
          <a:xfrm>
            <a:off x="8414288" y="3911303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41" name="矩形 440"/>
          <p:cNvSpPr/>
          <p:nvPr/>
        </p:nvSpPr>
        <p:spPr>
          <a:xfrm>
            <a:off x="8675941" y="3911303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42" name="矩形 441"/>
          <p:cNvSpPr/>
          <p:nvPr/>
        </p:nvSpPr>
        <p:spPr>
          <a:xfrm>
            <a:off x="6321050" y="4161958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43" name="矩形 442"/>
          <p:cNvSpPr/>
          <p:nvPr/>
        </p:nvSpPr>
        <p:spPr>
          <a:xfrm>
            <a:off x="6582705" y="4161958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44" name="矩形 443"/>
          <p:cNvSpPr/>
          <p:nvPr/>
        </p:nvSpPr>
        <p:spPr>
          <a:xfrm>
            <a:off x="6844360" y="4161958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45" name="矩形 444"/>
          <p:cNvSpPr/>
          <p:nvPr/>
        </p:nvSpPr>
        <p:spPr>
          <a:xfrm>
            <a:off x="7106014" y="4161958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46" name="矩形 445"/>
          <p:cNvSpPr/>
          <p:nvPr/>
        </p:nvSpPr>
        <p:spPr>
          <a:xfrm>
            <a:off x="7367669" y="4161958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47" name="矩形 446"/>
          <p:cNvSpPr/>
          <p:nvPr/>
        </p:nvSpPr>
        <p:spPr>
          <a:xfrm>
            <a:off x="7629324" y="4161958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48" name="矩形 447"/>
          <p:cNvSpPr/>
          <p:nvPr/>
        </p:nvSpPr>
        <p:spPr>
          <a:xfrm>
            <a:off x="7890979" y="4161958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49" name="矩形 448"/>
          <p:cNvSpPr/>
          <p:nvPr/>
        </p:nvSpPr>
        <p:spPr>
          <a:xfrm>
            <a:off x="8152634" y="4161958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50" name="矩形 449"/>
          <p:cNvSpPr/>
          <p:nvPr/>
        </p:nvSpPr>
        <p:spPr>
          <a:xfrm>
            <a:off x="8414288" y="4161958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51" name="矩形 450"/>
          <p:cNvSpPr/>
          <p:nvPr/>
        </p:nvSpPr>
        <p:spPr>
          <a:xfrm>
            <a:off x="8675941" y="4161958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0" name="文本框 349"/>
          <p:cNvSpPr txBox="1"/>
          <p:nvPr/>
        </p:nvSpPr>
        <p:spPr>
          <a:xfrm>
            <a:off x="9646437" y="1815355"/>
            <a:ext cx="979755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kumimoji="1" lang="en-US" altLang="zh-CN" sz="4000" b="1" dirty="0">
                <a:solidFill>
                  <a:schemeClr val="accent5"/>
                </a:solidFill>
                <a:latin typeface="+mj-lt"/>
                <a:ea typeface="Microsoft YaHei" charset="0"/>
                <a:cs typeface="Microsoft YaHei" charset="0"/>
              </a:rPr>
              <a:t>70</a:t>
            </a:r>
            <a:r>
              <a:rPr kumimoji="1" lang="en-US" altLang="zh-CN" sz="2000" b="1" dirty="0">
                <a:solidFill>
                  <a:schemeClr val="accent5"/>
                </a:solidFill>
                <a:latin typeface="+mj-lt"/>
                <a:ea typeface="Microsoft YaHei" charset="0"/>
                <a:cs typeface="Microsoft YaHei" charset="0"/>
              </a:rPr>
              <a:t>%</a:t>
            </a:r>
            <a:endParaRPr kumimoji="1" lang="zh-CN" altLang="en-US" sz="2000" b="1" dirty="0">
              <a:solidFill>
                <a:schemeClr val="accent5"/>
              </a:solidFill>
              <a:ea typeface="Microsoft YaHei" charset="0"/>
              <a:cs typeface="Microsoft YaHei" charset="0"/>
            </a:endParaRPr>
          </a:p>
        </p:txBody>
      </p:sp>
      <p:sp>
        <p:nvSpPr>
          <p:cNvPr id="351" name="文本框 8"/>
          <p:cNvSpPr txBox="1"/>
          <p:nvPr/>
        </p:nvSpPr>
        <p:spPr>
          <a:xfrm>
            <a:off x="9135227" y="3159334"/>
            <a:ext cx="226342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453" name="矩形 452"/>
          <p:cNvSpPr/>
          <p:nvPr/>
        </p:nvSpPr>
        <p:spPr>
          <a:xfrm>
            <a:off x="3659557" y="2644797"/>
            <a:ext cx="223651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lnSpc>
                <a:spcPct val="130000"/>
              </a:lnSpc>
              <a:defRPr/>
            </a:pPr>
            <a:r>
              <a:rPr lang="zh-CN" altLang="en-US" sz="2000" b="1" kern="0" dirty="0">
                <a:solidFill>
                  <a:schemeClr val="accent2"/>
                </a:solidFill>
                <a:ea typeface="微软雅黑" charset="0"/>
              </a:rPr>
              <a:t>点击此处添加标题</a:t>
            </a:r>
            <a:endParaRPr lang="en-US" altLang="zh-CN" sz="2000" b="1" kern="0" dirty="0">
              <a:solidFill>
                <a:schemeClr val="accent2"/>
              </a:solidFill>
              <a:ea typeface="微软雅黑" charset="0"/>
            </a:endParaRPr>
          </a:p>
        </p:txBody>
      </p:sp>
      <p:sp>
        <p:nvSpPr>
          <p:cNvPr id="454" name="矩形 453"/>
          <p:cNvSpPr/>
          <p:nvPr/>
        </p:nvSpPr>
        <p:spPr>
          <a:xfrm>
            <a:off x="9135227" y="2653338"/>
            <a:ext cx="223651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lnSpc>
                <a:spcPct val="130000"/>
              </a:lnSpc>
              <a:defRPr/>
            </a:pPr>
            <a:r>
              <a:rPr lang="zh-CN" altLang="en-US" sz="2000" b="1" kern="0" dirty="0">
                <a:solidFill>
                  <a:schemeClr val="accent5"/>
                </a:solidFill>
                <a:ea typeface="微软雅黑" charset="0"/>
              </a:rPr>
              <a:t>点击此处添加标题</a:t>
            </a:r>
            <a:endParaRPr lang="en-US" altLang="zh-CN" sz="2000" b="1" kern="0" dirty="0">
              <a:solidFill>
                <a:schemeClr val="accent5"/>
              </a:solidFill>
              <a:ea typeface="微软雅黑" charset="0"/>
            </a:endParaRPr>
          </a:p>
        </p:txBody>
      </p:sp>
      <p:sp>
        <p:nvSpPr>
          <p:cNvPr id="214" name="文本框 8"/>
          <p:cNvSpPr txBox="1"/>
          <p:nvPr/>
        </p:nvSpPr>
        <p:spPr>
          <a:xfrm>
            <a:off x="1336422" y="5315402"/>
            <a:ext cx="951915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225" name="矩形 224"/>
          <p:cNvSpPr/>
          <p:nvPr/>
        </p:nvSpPr>
        <p:spPr>
          <a:xfrm>
            <a:off x="1563318" y="5095824"/>
            <a:ext cx="9065364" cy="1203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86090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文框 5"/>
          <p:cNvSpPr/>
          <p:nvPr/>
        </p:nvSpPr>
        <p:spPr>
          <a:xfrm>
            <a:off x="5008563" y="1488104"/>
            <a:ext cx="2174875" cy="1564102"/>
          </a:xfrm>
          <a:prstGeom prst="frame">
            <a:avLst>
              <a:gd name="adj1" fmla="val 8821"/>
            </a:avLst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172"/>
            <a:r>
              <a:rPr lang="en-US" altLang="zh-CN" sz="7998" b="1" dirty="0">
                <a:solidFill>
                  <a:srgbClr val="E7E6E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等线" panose="02010600030101010101" pitchFamily="2" charset="-122"/>
              </a:rPr>
              <a:t>02</a:t>
            </a:r>
            <a:endParaRPr lang="zh-CN" altLang="en-US" sz="7998" b="1" dirty="0">
              <a:solidFill>
                <a:srgbClr val="E7E6E6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41456" y="3192944"/>
            <a:ext cx="510909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172"/>
            <a:r>
              <a:rPr lang="zh-CN" altLang="en-US" sz="9600" b="1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等线" panose="02010600030101010101" pitchFamily="2" charset="-122"/>
              </a:rPr>
              <a:t>心得体会</a:t>
            </a:r>
            <a:endParaRPr lang="en-US" altLang="zh-CN" sz="9600" b="1" dirty="0">
              <a:blipFill dpi="0" rotWithShape="1">
                <a:blip r:embed="rId2"/>
                <a:srcRect/>
                <a:stretch>
                  <a:fillRect/>
                </a:stretch>
              </a:blip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  <a:ea typeface="等线" panose="02010600030101010101" pitchFamily="2" charset="-122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 flipV="1">
            <a:off x="-1114001" y="-2042419"/>
            <a:ext cx="15385227" cy="9854644"/>
            <a:chOff x="-1537082" y="-1087075"/>
            <a:chExt cx="15385227" cy="985464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022029">
              <a:off x="-2565621" y="3466638"/>
              <a:ext cx="6329470" cy="427239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174182">
              <a:off x="7798975" y="-1087075"/>
              <a:ext cx="6049170" cy="40831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65341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TWO</a:t>
            </a:r>
            <a:r>
              <a:rPr kumimoji="1" lang="zh-CN" altLang="en-US" dirty="0"/>
              <a:t> 心得体会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619" y="1419850"/>
            <a:ext cx="2273299" cy="22732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文本框 8"/>
          <p:cNvSpPr txBox="1"/>
          <p:nvPr/>
        </p:nvSpPr>
        <p:spPr>
          <a:xfrm>
            <a:off x="1041619" y="4346218"/>
            <a:ext cx="2273299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5" name="矩形 4"/>
          <p:cNvSpPr/>
          <p:nvPr/>
        </p:nvSpPr>
        <p:spPr>
          <a:xfrm>
            <a:off x="1162606" y="3933797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70">
              <a:lnSpc>
                <a:spcPct val="130000"/>
              </a:lnSpc>
              <a:defRPr/>
            </a:pPr>
            <a:r>
              <a:rPr lang="zh-CN" altLang="en-US" b="1" kern="0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b="1" kern="0" dirty="0">
              <a:solidFill>
                <a:schemeClr val="bg1"/>
              </a:solidFill>
              <a:ea typeface="微软雅黑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3440" y="1419850"/>
            <a:ext cx="2273299" cy="22732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文本框 8"/>
          <p:cNvSpPr txBox="1"/>
          <p:nvPr/>
        </p:nvSpPr>
        <p:spPr>
          <a:xfrm>
            <a:off x="3653440" y="4346218"/>
            <a:ext cx="2273299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0" name="矩形 9"/>
          <p:cNvSpPr/>
          <p:nvPr/>
        </p:nvSpPr>
        <p:spPr>
          <a:xfrm>
            <a:off x="3774427" y="3933797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70">
              <a:lnSpc>
                <a:spcPct val="130000"/>
              </a:lnSpc>
              <a:defRPr/>
            </a:pPr>
            <a:r>
              <a:rPr lang="zh-CN" altLang="en-US" b="1" kern="0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b="1" kern="0" dirty="0">
              <a:solidFill>
                <a:schemeClr val="bg1"/>
              </a:solidFill>
              <a:ea typeface="微软雅黑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261" y="1419850"/>
            <a:ext cx="2273299" cy="22732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文本框 8"/>
          <p:cNvSpPr txBox="1"/>
          <p:nvPr/>
        </p:nvSpPr>
        <p:spPr>
          <a:xfrm>
            <a:off x="6265261" y="4346218"/>
            <a:ext cx="2273299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4" name="矩形 13"/>
          <p:cNvSpPr/>
          <p:nvPr/>
        </p:nvSpPr>
        <p:spPr>
          <a:xfrm>
            <a:off x="6386248" y="3933797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70">
              <a:lnSpc>
                <a:spcPct val="130000"/>
              </a:lnSpc>
              <a:defRPr/>
            </a:pPr>
            <a:r>
              <a:rPr lang="zh-CN" altLang="en-US" b="1" kern="0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b="1" kern="0" dirty="0">
              <a:solidFill>
                <a:schemeClr val="bg1"/>
              </a:solidFill>
              <a:ea typeface="微软雅黑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7082" y="1419850"/>
            <a:ext cx="2273299" cy="22732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7" name="文本框 16"/>
          <p:cNvSpPr txBox="1"/>
          <p:nvPr/>
        </p:nvSpPr>
        <p:spPr>
          <a:xfrm>
            <a:off x="8877082" y="4346218"/>
            <a:ext cx="2273299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8" name="矩形 17"/>
          <p:cNvSpPr/>
          <p:nvPr/>
        </p:nvSpPr>
        <p:spPr>
          <a:xfrm>
            <a:off x="8998069" y="3933797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70">
              <a:lnSpc>
                <a:spcPct val="130000"/>
              </a:lnSpc>
              <a:defRPr/>
            </a:pPr>
            <a:r>
              <a:rPr lang="zh-CN" altLang="en-US" b="1" kern="0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b="1" kern="0" dirty="0">
              <a:solidFill>
                <a:schemeClr val="bg1"/>
              </a:solidFill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9018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341"/>
          <a:stretch/>
        </p:blipFill>
        <p:spPr>
          <a:xfrm>
            <a:off x="0" y="0"/>
            <a:ext cx="6054436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>
          <a:xfrm>
            <a:off x="6738696" y="544153"/>
            <a:ext cx="1510145" cy="15101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>
          <a:xfrm>
            <a:off x="8345824" y="544152"/>
            <a:ext cx="1510145" cy="15101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>
          <a:xfrm>
            <a:off x="9952952" y="544152"/>
            <a:ext cx="1510145" cy="15101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>
          <a:xfrm>
            <a:off x="6738696" y="2151280"/>
            <a:ext cx="1510145" cy="15101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>
          <a:xfrm>
            <a:off x="8345824" y="2151279"/>
            <a:ext cx="1510145" cy="151014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>
          <a:xfrm>
            <a:off x="9952952" y="2151279"/>
            <a:ext cx="1510145" cy="151014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>
          <a:xfrm>
            <a:off x="6738696" y="3758407"/>
            <a:ext cx="1510145" cy="151014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>
          <a:xfrm>
            <a:off x="8345824" y="3758406"/>
            <a:ext cx="1510145" cy="151014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>
          <a:xfrm>
            <a:off x="9952952" y="3758406"/>
            <a:ext cx="1510145" cy="1510145"/>
          </a:xfrm>
          <a:prstGeom prst="rect">
            <a:avLst/>
          </a:prstGeom>
        </p:spPr>
      </p:pic>
      <p:sp>
        <p:nvSpPr>
          <p:cNvPr id="12" name="文本框 8"/>
          <p:cNvSpPr txBox="1"/>
          <p:nvPr/>
        </p:nvSpPr>
        <p:spPr>
          <a:xfrm>
            <a:off x="6911143" y="5471205"/>
            <a:ext cx="455195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3" name="矩形 12"/>
          <p:cNvSpPr/>
          <p:nvPr/>
        </p:nvSpPr>
        <p:spPr>
          <a:xfrm>
            <a:off x="6738696" y="5530425"/>
            <a:ext cx="133158" cy="69409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29231" y="371816"/>
            <a:ext cx="40943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000" b="1" dirty="0">
                <a:solidFill>
                  <a:schemeClr val="bg1"/>
                </a:solidFill>
                <a:effectLst>
                  <a:innerShdw blurRad="63500" dist="63500" dir="16200000">
                    <a:prstClr val="black">
                      <a:alpha val="20000"/>
                    </a:prstClr>
                  </a:innerShdw>
                </a:effectLst>
                <a:latin typeface="+mj-lt"/>
                <a:ea typeface="Microsoft YaHei" charset="0"/>
                <a:cs typeface="Microsoft YaHei" charset="0"/>
              </a:rPr>
              <a:t>YOUR</a:t>
            </a:r>
            <a:r>
              <a:rPr kumimoji="1" lang="zh-CN" altLang="en-US" sz="4000" b="1" dirty="0">
                <a:solidFill>
                  <a:schemeClr val="bg1"/>
                </a:solidFill>
                <a:effectLst>
                  <a:innerShdw blurRad="63500" dist="63500" dir="16200000">
                    <a:prstClr val="black">
                      <a:alpha val="20000"/>
                    </a:prstClr>
                  </a:innerShdw>
                </a:effectLst>
                <a:latin typeface="+mj-lt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4000" b="1" dirty="0">
                <a:solidFill>
                  <a:schemeClr val="bg1"/>
                </a:solidFill>
                <a:effectLst>
                  <a:innerShdw blurRad="63500" dist="63500" dir="16200000">
                    <a:prstClr val="black">
                      <a:alpha val="20000"/>
                    </a:prstClr>
                  </a:innerShdw>
                </a:effectLst>
                <a:latin typeface="+mj-lt"/>
                <a:ea typeface="Microsoft YaHei" charset="0"/>
                <a:cs typeface="Microsoft YaHei" charset="0"/>
              </a:rPr>
              <a:t>TITLE</a:t>
            </a:r>
            <a:r>
              <a:rPr kumimoji="1" lang="zh-CN" altLang="en-US" sz="4000" b="1" dirty="0">
                <a:solidFill>
                  <a:schemeClr val="bg1"/>
                </a:solidFill>
                <a:effectLst>
                  <a:innerShdw blurRad="63500" dist="63500" dir="16200000">
                    <a:prstClr val="black">
                      <a:alpha val="20000"/>
                    </a:prstClr>
                  </a:innerShdw>
                </a:effectLst>
                <a:latin typeface="+mj-lt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4000" b="1" dirty="0">
                <a:solidFill>
                  <a:schemeClr val="bg1"/>
                </a:solidFill>
                <a:effectLst>
                  <a:innerShdw blurRad="63500" dist="63500" dir="16200000">
                    <a:prstClr val="black">
                      <a:alpha val="20000"/>
                    </a:prstClr>
                  </a:innerShdw>
                </a:effectLst>
                <a:latin typeface="+mj-lt"/>
                <a:ea typeface="Microsoft YaHei" charset="0"/>
                <a:cs typeface="Microsoft YaHei" charset="0"/>
              </a:rPr>
              <a:t>HERE</a:t>
            </a:r>
            <a:endParaRPr kumimoji="1" lang="zh-CN" altLang="en-US" sz="4000" b="1" dirty="0">
              <a:solidFill>
                <a:schemeClr val="bg1"/>
              </a:solidFill>
              <a:effectLst>
                <a:innerShdw blurRad="63500" dist="63500" dir="16200000">
                  <a:prstClr val="black">
                    <a:alpha val="20000"/>
                  </a:prstClr>
                </a:innerShdw>
              </a:effectLst>
              <a:latin typeface="+mj-lt"/>
              <a:ea typeface="Microsoft YaHei" charset="0"/>
              <a:cs typeface="Microsoft YaHei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1" y="385611"/>
            <a:ext cx="332249" cy="6940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620605" y="371816"/>
            <a:ext cx="1433831" cy="6940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53377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自定义 106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1973BF"/>
      </a:accent1>
      <a:accent2>
        <a:srgbClr val="50B1D8"/>
      </a:accent2>
      <a:accent3>
        <a:srgbClr val="1973BF"/>
      </a:accent3>
      <a:accent4>
        <a:srgbClr val="2EA2CF"/>
      </a:accent4>
      <a:accent5>
        <a:srgbClr val="1973BF"/>
      </a:accent5>
      <a:accent6>
        <a:srgbClr val="2EA2CF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317</TotalTime>
  <Words>2024</Words>
  <Application>Microsoft Office PowerPoint</Application>
  <PresentationFormat>宽屏</PresentationFormat>
  <Paragraphs>132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Aller Light</vt:lpstr>
      <vt:lpstr>A-OTF Shin Go Pro L</vt:lpstr>
      <vt:lpstr>等线</vt:lpstr>
      <vt:lpstr>宋体</vt:lpstr>
      <vt:lpstr>微软雅黑</vt:lpstr>
      <vt:lpstr>微软雅黑</vt:lpstr>
      <vt:lpstr>Arial</vt:lpstr>
      <vt:lpstr>Calibri</vt:lpstr>
      <vt:lpstr>Century Gothic</vt:lpstr>
      <vt:lpstr>Segoe UI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BOSSPPT2017-2018极简风格</dc:title>
  <dc:subject>BOSSPPT 2017-2018</dc:subject>
  <dc:creator>BOSSPPT 2017-2018</dc:creator>
  <cp:keywords>BOSSPPT顶尖职业文案</cp:keywords>
  <dc:description>BOSSPPT致力于提供高质量，有品质的模板，拒绝垃圾模板！_x000d_
本模板由bossppt设计师制作或制作师二次制作整理，bossppt为此花费了大量心血。_x000d_
如果非本店购买，请直接向盗版店进行索赔。_x000d_
本店淘宝唯一购买网址：https://chinappt.taobao.com</dc:description>
  <cp:lastModifiedBy>扬</cp:lastModifiedBy>
  <cp:revision>2</cp:revision>
  <dcterms:created xsi:type="dcterms:W3CDTF">2015-08-18T02:51:41Z</dcterms:created>
  <dcterms:modified xsi:type="dcterms:W3CDTF">2018-01-14T07:14:41Z</dcterms:modified>
  <cp:category>店铺： BOSSPPT顶尖职业文案</cp:category>
  <cp:contentStatus>BOSSPPT</cp:contentStatus>
</cp:coreProperties>
</file>