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7"/>
  </p:notesMasterIdLst>
  <p:sldIdLst>
    <p:sldId id="470" r:id="rId11"/>
    <p:sldId id="471" r:id="rId12"/>
    <p:sldId id="353" r:id="rId13"/>
    <p:sldId id="352" r:id="rId14"/>
    <p:sldId id="473" r:id="rId15"/>
    <p:sldId id="472" r:id="rId16"/>
    <p:sldId id="474" r:id="rId17"/>
    <p:sldId id="475" r:id="rId18"/>
    <p:sldId id="476" r:id="rId19"/>
    <p:sldId id="477" r:id="rId20"/>
    <p:sldId id="479" r:id="rId21"/>
    <p:sldId id="480" r:id="rId22"/>
    <p:sldId id="481" r:id="rId23"/>
    <p:sldId id="482" r:id="rId24"/>
    <p:sldId id="483" r:id="rId25"/>
    <p:sldId id="484" r:id="rId26"/>
    <p:sldId id="485" r:id="rId27"/>
    <p:sldId id="486" r:id="rId28"/>
    <p:sldId id="487" r:id="rId29"/>
    <p:sldId id="488" r:id="rId30"/>
    <p:sldId id="489" r:id="rId31"/>
    <p:sldId id="490" r:id="rId32"/>
    <p:sldId id="491" r:id="rId33"/>
    <p:sldId id="492" r:id="rId34"/>
    <p:sldId id="493" r:id="rId35"/>
    <p:sldId id="297" r:id="rId36"/>
  </p:sldIdLst>
  <p:sldSz cx="12190413" cy="6859588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BA3"/>
    <a:srgbClr val="5AD6BE"/>
    <a:srgbClr val="368A41"/>
    <a:srgbClr val="8CB9E3"/>
    <a:srgbClr val="95B66C"/>
    <a:srgbClr val="97C1E7"/>
    <a:srgbClr val="3FAB9D"/>
    <a:srgbClr val="88470C"/>
    <a:srgbClr val="1F474E"/>
    <a:srgbClr val="A4B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2" autoAdjust="0"/>
    <p:restoredTop sz="97778" autoAdjust="0"/>
  </p:normalViewPr>
  <p:slideViewPr>
    <p:cSldViewPr snapToGrid="0" showGuides="1">
      <p:cViewPr varScale="1">
        <p:scale>
          <a:sx n="65" d="100"/>
          <a:sy n="65" d="100"/>
        </p:scale>
        <p:origin x="1038" y="7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presProps" Target="presProps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microsoft.com/office/2015/10/relationships/revisionInfo" Target="revisionInfo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noFill/>
            <a:ln>
              <a:solidFill>
                <a:schemeClr val="bg1">
                  <a:lumMod val="95000"/>
                </a:schemeClr>
              </a:solidFill>
            </a:ln>
          </c:spPr>
          <c:invertIfNegative val="0"/>
          <c:cat>
            <c:strRef>
              <c:f>Sheet1!$A$2:$A$6</c:f>
              <c:strCache>
                <c:ptCount val="5"/>
                <c:pt idx="0">
                  <c:v>Factory</c:v>
                </c:pt>
                <c:pt idx="1">
                  <c:v>Home</c:v>
                </c:pt>
                <c:pt idx="2">
                  <c:v>Office</c:v>
                </c:pt>
                <c:pt idx="3">
                  <c:v>Warehouse</c:v>
                </c:pt>
                <c:pt idx="4">
                  <c:v>Shop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1-4DF0-A6CE-A676CB03A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0430544"/>
        <c:axId val="390430936"/>
      </c:barChart>
      <c:catAx>
        <c:axId val="390430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</c:spPr>
        <c:txPr>
          <a:bodyPr/>
          <a:lstStyle/>
          <a:p>
            <a:pPr>
              <a:defRPr sz="1200" b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pPr>
            <a:endParaRPr lang="zh-CN"/>
          </a:p>
        </c:txPr>
        <c:crossAx val="390430936"/>
        <c:crosses val="autoZero"/>
        <c:auto val="1"/>
        <c:lblAlgn val="ctr"/>
        <c:lblOffset val="100"/>
        <c:noMultiLvlLbl val="0"/>
      </c:catAx>
      <c:valAx>
        <c:axId val="3904309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90430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C882CA-6B39-4BAD-A2EA-C8821F12B4B3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B061ECDF-4DA7-4A7D-A516-CA26A0C042A5}">
      <dgm:prSet phldrT="[Text]"/>
      <dgm:spPr>
        <a:noFill/>
      </dgm:spPr>
      <dgm:t>
        <a:bodyPr/>
        <a:lstStyle/>
        <a:p>
          <a:endParaRPr lang="en-US"/>
        </a:p>
      </dgm:t>
    </dgm:pt>
    <dgm:pt modelId="{75F98C87-15D8-4A88-9565-5C54B4A9473D}" type="parTrans" cxnId="{3590D956-6EE9-4F56-94AA-AB3D47061419}">
      <dgm:prSet/>
      <dgm:spPr/>
      <dgm:t>
        <a:bodyPr/>
        <a:lstStyle/>
        <a:p>
          <a:endParaRPr lang="en-US"/>
        </a:p>
      </dgm:t>
    </dgm:pt>
    <dgm:pt modelId="{AF2AF780-F4F8-4E7E-BF7C-DBD2C1D1FB30}" type="sibTrans" cxnId="{3590D956-6EE9-4F56-94AA-AB3D47061419}">
      <dgm:prSet/>
      <dgm:spPr/>
      <dgm:t>
        <a:bodyPr/>
        <a:lstStyle/>
        <a:p>
          <a:endParaRPr lang="en-US"/>
        </a:p>
      </dgm:t>
    </dgm:pt>
    <dgm:pt modelId="{18B1FE6D-0524-4280-BBE3-7888E5DF0182}">
      <dgm:prSet phldrT="[Text]"/>
      <dgm:spPr>
        <a:noFill/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endParaRPr lang="en-US"/>
        </a:p>
      </dgm:t>
    </dgm:pt>
    <dgm:pt modelId="{A08736C3-46EA-4515-8740-6FC5DD250828}" type="parTrans" cxnId="{F6C26F8D-C404-483D-B41F-28EF89FD813F}">
      <dgm:prSet/>
      <dgm:spPr/>
      <dgm:t>
        <a:bodyPr/>
        <a:lstStyle/>
        <a:p>
          <a:endParaRPr lang="en-US"/>
        </a:p>
      </dgm:t>
    </dgm:pt>
    <dgm:pt modelId="{FD7C3918-04E3-4B84-A05B-1861946E6C86}" type="sibTrans" cxnId="{F6C26F8D-C404-483D-B41F-28EF89FD813F}">
      <dgm:prSet/>
      <dgm:spPr/>
      <dgm:t>
        <a:bodyPr/>
        <a:lstStyle/>
        <a:p>
          <a:endParaRPr lang="en-US"/>
        </a:p>
      </dgm:t>
    </dgm:pt>
    <dgm:pt modelId="{ABE02610-9BDB-4DFB-B0C5-A127761B4774}">
      <dgm:prSet phldrT="[Text]"/>
      <dgm:spPr>
        <a:noFill/>
      </dgm:spPr>
      <dgm:t>
        <a:bodyPr/>
        <a:lstStyle/>
        <a:p>
          <a:endParaRPr lang="en-US"/>
        </a:p>
      </dgm:t>
    </dgm:pt>
    <dgm:pt modelId="{A5BB3956-1F16-4682-84BB-B5B446A41F87}" type="parTrans" cxnId="{544F5840-6705-4BD6-9193-46A7C1F32149}">
      <dgm:prSet/>
      <dgm:spPr/>
      <dgm:t>
        <a:bodyPr/>
        <a:lstStyle/>
        <a:p>
          <a:endParaRPr lang="en-US"/>
        </a:p>
      </dgm:t>
    </dgm:pt>
    <dgm:pt modelId="{3BDD8E6E-9ABE-4D93-AE09-B3E90843814C}" type="sibTrans" cxnId="{544F5840-6705-4BD6-9193-46A7C1F32149}">
      <dgm:prSet/>
      <dgm:spPr/>
      <dgm:t>
        <a:bodyPr/>
        <a:lstStyle/>
        <a:p>
          <a:endParaRPr lang="en-US"/>
        </a:p>
      </dgm:t>
    </dgm:pt>
    <dgm:pt modelId="{178A409F-19BF-4C01-8085-B190254C7EA6}" type="pres">
      <dgm:prSet presAssocID="{66C882CA-6B39-4BAD-A2EA-C8821F12B4B3}" presName="compositeShape" presStyleCnt="0">
        <dgm:presLayoutVars>
          <dgm:chMax val="7"/>
          <dgm:dir/>
          <dgm:resizeHandles val="exact"/>
        </dgm:presLayoutVars>
      </dgm:prSet>
      <dgm:spPr/>
    </dgm:pt>
    <dgm:pt modelId="{3AE95CBE-E583-47C2-90E5-4892093D5381}" type="pres">
      <dgm:prSet presAssocID="{66C882CA-6B39-4BAD-A2EA-C8821F12B4B3}" presName="wedge1" presStyleLbl="node1" presStyleIdx="0" presStyleCnt="3"/>
      <dgm:spPr/>
    </dgm:pt>
    <dgm:pt modelId="{36DB0F9B-7521-46A2-8737-EF8374CBE493}" type="pres">
      <dgm:prSet presAssocID="{66C882CA-6B39-4BAD-A2EA-C8821F12B4B3}" presName="dummy1a" presStyleCnt="0"/>
      <dgm:spPr/>
    </dgm:pt>
    <dgm:pt modelId="{B14B63A1-571A-4BD5-AE8D-A95C213DA2BC}" type="pres">
      <dgm:prSet presAssocID="{66C882CA-6B39-4BAD-A2EA-C8821F12B4B3}" presName="dummy1b" presStyleCnt="0"/>
      <dgm:spPr/>
    </dgm:pt>
    <dgm:pt modelId="{8D7E5E0D-8C40-4E02-B358-423E43D6ADA6}" type="pres">
      <dgm:prSet presAssocID="{66C882CA-6B39-4BAD-A2EA-C8821F12B4B3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CE5E371-4AFC-403C-A055-DAC650864DB1}" type="pres">
      <dgm:prSet presAssocID="{66C882CA-6B39-4BAD-A2EA-C8821F12B4B3}" presName="wedge2" presStyleLbl="node1" presStyleIdx="1" presStyleCnt="3"/>
      <dgm:spPr/>
    </dgm:pt>
    <dgm:pt modelId="{B8A08DA2-E0E5-4EB0-992D-CD759EC03C17}" type="pres">
      <dgm:prSet presAssocID="{66C882CA-6B39-4BAD-A2EA-C8821F12B4B3}" presName="dummy2a" presStyleCnt="0"/>
      <dgm:spPr/>
    </dgm:pt>
    <dgm:pt modelId="{1F0467F7-D4A9-4191-9277-74257E614779}" type="pres">
      <dgm:prSet presAssocID="{66C882CA-6B39-4BAD-A2EA-C8821F12B4B3}" presName="dummy2b" presStyleCnt="0"/>
      <dgm:spPr/>
    </dgm:pt>
    <dgm:pt modelId="{A00CD64F-1003-4F1B-8C44-3A1F09777AF9}" type="pres">
      <dgm:prSet presAssocID="{66C882CA-6B39-4BAD-A2EA-C8821F12B4B3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32EE837-F8DC-41B5-AF90-D582C595E86A}" type="pres">
      <dgm:prSet presAssocID="{66C882CA-6B39-4BAD-A2EA-C8821F12B4B3}" presName="wedge3" presStyleLbl="node1" presStyleIdx="2" presStyleCnt="3"/>
      <dgm:spPr/>
    </dgm:pt>
    <dgm:pt modelId="{D8FF3EDC-5D03-41F6-A4CE-604B345BDC70}" type="pres">
      <dgm:prSet presAssocID="{66C882CA-6B39-4BAD-A2EA-C8821F12B4B3}" presName="dummy3a" presStyleCnt="0"/>
      <dgm:spPr/>
    </dgm:pt>
    <dgm:pt modelId="{6595269B-F369-4FB6-8CE1-099C0626EFCC}" type="pres">
      <dgm:prSet presAssocID="{66C882CA-6B39-4BAD-A2EA-C8821F12B4B3}" presName="dummy3b" presStyleCnt="0"/>
      <dgm:spPr/>
    </dgm:pt>
    <dgm:pt modelId="{3C84EEC3-C12D-480B-B406-1A40C4A98B1C}" type="pres">
      <dgm:prSet presAssocID="{66C882CA-6B39-4BAD-A2EA-C8821F12B4B3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C4008F58-7B86-465F-94DF-EFC0423B4960}" type="pres">
      <dgm:prSet presAssocID="{AF2AF780-F4F8-4E7E-BF7C-DBD2C1D1FB30}" presName="arrowWedge1" presStyleLbl="fgSibTrans2D1" presStyleIdx="0" presStyleCnt="3" custLinFactNeighborX="11701" custLinFactNeighborY="24891"/>
      <dgm:spPr>
        <a:solidFill>
          <a:schemeClr val="bg1">
            <a:lumMod val="75000"/>
            <a:alpha val="0"/>
          </a:schemeClr>
        </a:solidFill>
      </dgm:spPr>
    </dgm:pt>
    <dgm:pt modelId="{DCD4C7BA-450E-4D12-A420-B2685932626B}" type="pres">
      <dgm:prSet presAssocID="{FD7C3918-04E3-4B84-A05B-1861946E6C86}" presName="arrowWedge2" presStyleLbl="fgSibTrans2D1" presStyleIdx="1" presStyleCnt="3"/>
      <dgm:spPr>
        <a:noFill/>
      </dgm:spPr>
    </dgm:pt>
    <dgm:pt modelId="{FC8A5A9D-2CBB-4F45-9B81-42E74E1F4980}" type="pres">
      <dgm:prSet presAssocID="{3BDD8E6E-9ABE-4D93-AE09-B3E90843814C}" presName="arrowWedge3" presStyleLbl="fgSibTrans2D1" presStyleIdx="2" presStyleCnt="3" custLinFactNeighborX="-64544" custLinFactNeighborY="34189"/>
      <dgm:spPr>
        <a:solidFill>
          <a:schemeClr val="bg1">
            <a:lumMod val="75000"/>
            <a:alpha val="0"/>
          </a:schemeClr>
        </a:solidFill>
      </dgm:spPr>
    </dgm:pt>
  </dgm:ptLst>
  <dgm:cxnLst>
    <dgm:cxn modelId="{F52A2B09-E647-4E4D-B409-64E14B6DC039}" type="presOf" srcId="{18B1FE6D-0524-4280-BBE3-7888E5DF0182}" destId="{A00CD64F-1003-4F1B-8C44-3A1F09777AF9}" srcOrd="1" destOrd="0" presId="urn:microsoft.com/office/officeart/2005/8/layout/cycle8"/>
    <dgm:cxn modelId="{42C7240C-E155-4873-AB1C-9AD38710FF40}" type="presOf" srcId="{66C882CA-6B39-4BAD-A2EA-C8821F12B4B3}" destId="{178A409F-19BF-4C01-8085-B190254C7EA6}" srcOrd="0" destOrd="0" presId="urn:microsoft.com/office/officeart/2005/8/layout/cycle8"/>
    <dgm:cxn modelId="{544F5840-6705-4BD6-9193-46A7C1F32149}" srcId="{66C882CA-6B39-4BAD-A2EA-C8821F12B4B3}" destId="{ABE02610-9BDB-4DFB-B0C5-A127761B4774}" srcOrd="2" destOrd="0" parTransId="{A5BB3956-1F16-4682-84BB-B5B446A41F87}" sibTransId="{3BDD8E6E-9ABE-4D93-AE09-B3E90843814C}"/>
    <dgm:cxn modelId="{2763266B-689C-4854-A52D-2A176909EED4}" type="presOf" srcId="{B061ECDF-4DA7-4A7D-A516-CA26A0C042A5}" destId="{8D7E5E0D-8C40-4E02-B358-423E43D6ADA6}" srcOrd="1" destOrd="0" presId="urn:microsoft.com/office/officeart/2005/8/layout/cycle8"/>
    <dgm:cxn modelId="{3590D956-6EE9-4F56-94AA-AB3D47061419}" srcId="{66C882CA-6B39-4BAD-A2EA-C8821F12B4B3}" destId="{B061ECDF-4DA7-4A7D-A516-CA26A0C042A5}" srcOrd="0" destOrd="0" parTransId="{75F98C87-15D8-4A88-9565-5C54B4A9473D}" sibTransId="{AF2AF780-F4F8-4E7E-BF7C-DBD2C1D1FB30}"/>
    <dgm:cxn modelId="{49E32478-1734-484E-BAF0-2A6B7B327EE1}" type="presOf" srcId="{18B1FE6D-0524-4280-BBE3-7888E5DF0182}" destId="{1CE5E371-4AFC-403C-A055-DAC650864DB1}" srcOrd="0" destOrd="0" presId="urn:microsoft.com/office/officeart/2005/8/layout/cycle8"/>
    <dgm:cxn modelId="{F6C26F8D-C404-483D-B41F-28EF89FD813F}" srcId="{66C882CA-6B39-4BAD-A2EA-C8821F12B4B3}" destId="{18B1FE6D-0524-4280-BBE3-7888E5DF0182}" srcOrd="1" destOrd="0" parTransId="{A08736C3-46EA-4515-8740-6FC5DD250828}" sibTransId="{FD7C3918-04E3-4B84-A05B-1861946E6C86}"/>
    <dgm:cxn modelId="{829531B9-B6F5-4546-9199-65429A7EC354}" type="presOf" srcId="{ABE02610-9BDB-4DFB-B0C5-A127761B4774}" destId="{332EE837-F8DC-41B5-AF90-D582C595E86A}" srcOrd="0" destOrd="0" presId="urn:microsoft.com/office/officeart/2005/8/layout/cycle8"/>
    <dgm:cxn modelId="{0B29C9BB-BEF0-424F-AF12-AEDB71144612}" type="presOf" srcId="{ABE02610-9BDB-4DFB-B0C5-A127761B4774}" destId="{3C84EEC3-C12D-480B-B406-1A40C4A98B1C}" srcOrd="1" destOrd="0" presId="urn:microsoft.com/office/officeart/2005/8/layout/cycle8"/>
    <dgm:cxn modelId="{C2DC77FA-C5D7-4644-A166-977A10EBB338}" type="presOf" srcId="{B061ECDF-4DA7-4A7D-A516-CA26A0C042A5}" destId="{3AE95CBE-E583-47C2-90E5-4892093D5381}" srcOrd="0" destOrd="0" presId="urn:microsoft.com/office/officeart/2005/8/layout/cycle8"/>
    <dgm:cxn modelId="{39560F1B-9FDA-433F-8923-91C30717A1F8}" type="presParOf" srcId="{178A409F-19BF-4C01-8085-B190254C7EA6}" destId="{3AE95CBE-E583-47C2-90E5-4892093D5381}" srcOrd="0" destOrd="0" presId="urn:microsoft.com/office/officeart/2005/8/layout/cycle8"/>
    <dgm:cxn modelId="{15CEEC08-B472-486B-9C1C-02F2564B109A}" type="presParOf" srcId="{178A409F-19BF-4C01-8085-B190254C7EA6}" destId="{36DB0F9B-7521-46A2-8737-EF8374CBE493}" srcOrd="1" destOrd="0" presId="urn:microsoft.com/office/officeart/2005/8/layout/cycle8"/>
    <dgm:cxn modelId="{1ACCEBD3-56AC-4E54-BC0A-68CE2CA7597E}" type="presParOf" srcId="{178A409F-19BF-4C01-8085-B190254C7EA6}" destId="{B14B63A1-571A-4BD5-AE8D-A95C213DA2BC}" srcOrd="2" destOrd="0" presId="urn:microsoft.com/office/officeart/2005/8/layout/cycle8"/>
    <dgm:cxn modelId="{7739A231-6238-4001-A93B-44A3E2A5464A}" type="presParOf" srcId="{178A409F-19BF-4C01-8085-B190254C7EA6}" destId="{8D7E5E0D-8C40-4E02-B358-423E43D6ADA6}" srcOrd="3" destOrd="0" presId="urn:microsoft.com/office/officeart/2005/8/layout/cycle8"/>
    <dgm:cxn modelId="{A36E1A7D-AF8D-4FA6-9139-53494D1FCFD1}" type="presParOf" srcId="{178A409F-19BF-4C01-8085-B190254C7EA6}" destId="{1CE5E371-4AFC-403C-A055-DAC650864DB1}" srcOrd="4" destOrd="0" presId="urn:microsoft.com/office/officeart/2005/8/layout/cycle8"/>
    <dgm:cxn modelId="{828662C4-FED7-47E7-BD50-88E6D5906BD3}" type="presParOf" srcId="{178A409F-19BF-4C01-8085-B190254C7EA6}" destId="{B8A08DA2-E0E5-4EB0-992D-CD759EC03C17}" srcOrd="5" destOrd="0" presId="urn:microsoft.com/office/officeart/2005/8/layout/cycle8"/>
    <dgm:cxn modelId="{7A36298B-535A-4A49-BE55-293D0FB2B398}" type="presParOf" srcId="{178A409F-19BF-4C01-8085-B190254C7EA6}" destId="{1F0467F7-D4A9-4191-9277-74257E614779}" srcOrd="6" destOrd="0" presId="urn:microsoft.com/office/officeart/2005/8/layout/cycle8"/>
    <dgm:cxn modelId="{113CE24C-F0F8-4CAF-9249-623687584E25}" type="presParOf" srcId="{178A409F-19BF-4C01-8085-B190254C7EA6}" destId="{A00CD64F-1003-4F1B-8C44-3A1F09777AF9}" srcOrd="7" destOrd="0" presId="urn:microsoft.com/office/officeart/2005/8/layout/cycle8"/>
    <dgm:cxn modelId="{1A06B871-8789-4710-AA85-FB4A88FE1072}" type="presParOf" srcId="{178A409F-19BF-4C01-8085-B190254C7EA6}" destId="{332EE837-F8DC-41B5-AF90-D582C595E86A}" srcOrd="8" destOrd="0" presId="urn:microsoft.com/office/officeart/2005/8/layout/cycle8"/>
    <dgm:cxn modelId="{B7C793CB-E4A6-4FB1-BBA4-99703B6BC71A}" type="presParOf" srcId="{178A409F-19BF-4C01-8085-B190254C7EA6}" destId="{D8FF3EDC-5D03-41F6-A4CE-604B345BDC70}" srcOrd="9" destOrd="0" presId="urn:microsoft.com/office/officeart/2005/8/layout/cycle8"/>
    <dgm:cxn modelId="{42436DA4-0002-4E85-95AD-FACFF08BC2F3}" type="presParOf" srcId="{178A409F-19BF-4C01-8085-B190254C7EA6}" destId="{6595269B-F369-4FB6-8CE1-099C0626EFCC}" srcOrd="10" destOrd="0" presId="urn:microsoft.com/office/officeart/2005/8/layout/cycle8"/>
    <dgm:cxn modelId="{4BD85197-BB53-4CF1-85E5-38BEEE5D4AC9}" type="presParOf" srcId="{178A409F-19BF-4C01-8085-B190254C7EA6}" destId="{3C84EEC3-C12D-480B-B406-1A40C4A98B1C}" srcOrd="11" destOrd="0" presId="urn:microsoft.com/office/officeart/2005/8/layout/cycle8"/>
    <dgm:cxn modelId="{9988CE87-6FEF-4AD1-A21A-6DE4C86D0D93}" type="presParOf" srcId="{178A409F-19BF-4C01-8085-B190254C7EA6}" destId="{C4008F58-7B86-465F-94DF-EFC0423B4960}" srcOrd="12" destOrd="0" presId="urn:microsoft.com/office/officeart/2005/8/layout/cycle8"/>
    <dgm:cxn modelId="{5F18B9CC-D9E6-4444-AF55-D0FFD6A328F3}" type="presParOf" srcId="{178A409F-19BF-4C01-8085-B190254C7EA6}" destId="{DCD4C7BA-450E-4D12-A420-B2685932626B}" srcOrd="13" destOrd="0" presId="urn:microsoft.com/office/officeart/2005/8/layout/cycle8"/>
    <dgm:cxn modelId="{8BE0C311-31F7-4F00-8BA4-191FC5259C17}" type="presParOf" srcId="{178A409F-19BF-4C01-8085-B190254C7EA6}" destId="{FC8A5A9D-2CBB-4F45-9B81-42E74E1F4980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E95CBE-E583-47C2-90E5-4892093D5381}">
      <dsp:nvSpPr>
        <dsp:cNvPr id="0" name=""/>
        <dsp:cNvSpPr/>
      </dsp:nvSpPr>
      <dsp:spPr>
        <a:xfrm>
          <a:off x="363829" y="228381"/>
          <a:ext cx="2951393" cy="2951393"/>
        </a:xfrm>
        <a:prstGeom prst="pie">
          <a:avLst>
            <a:gd name="adj1" fmla="val 16200000"/>
            <a:gd name="adj2" fmla="val 18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300" kern="1200"/>
        </a:p>
      </dsp:txBody>
      <dsp:txXfrm>
        <a:off x="1919284" y="853796"/>
        <a:ext cx="1054069" cy="878391"/>
      </dsp:txXfrm>
    </dsp:sp>
    <dsp:sp modelId="{1CE5E371-4AFC-403C-A055-DAC650864DB1}">
      <dsp:nvSpPr>
        <dsp:cNvPr id="0" name=""/>
        <dsp:cNvSpPr/>
      </dsp:nvSpPr>
      <dsp:spPr>
        <a:xfrm>
          <a:off x="303045" y="333788"/>
          <a:ext cx="2951393" cy="2951393"/>
        </a:xfrm>
        <a:prstGeom prst="pie">
          <a:avLst>
            <a:gd name="adj1" fmla="val 1800000"/>
            <a:gd name="adj2" fmla="val 9000000"/>
          </a:avLst>
        </a:prstGeom>
        <a:noFill/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600" kern="1200"/>
        </a:p>
      </dsp:txBody>
      <dsp:txXfrm>
        <a:off x="1005757" y="2248680"/>
        <a:ext cx="1581103" cy="772984"/>
      </dsp:txXfrm>
    </dsp:sp>
    <dsp:sp modelId="{332EE837-F8DC-41B5-AF90-D582C595E86A}">
      <dsp:nvSpPr>
        <dsp:cNvPr id="0" name=""/>
        <dsp:cNvSpPr/>
      </dsp:nvSpPr>
      <dsp:spPr>
        <a:xfrm>
          <a:off x="242260" y="228381"/>
          <a:ext cx="2951393" cy="2951393"/>
        </a:xfrm>
        <a:prstGeom prst="pie">
          <a:avLst>
            <a:gd name="adj1" fmla="val 9000000"/>
            <a:gd name="adj2" fmla="val 1620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300" kern="1200"/>
        </a:p>
      </dsp:txBody>
      <dsp:txXfrm>
        <a:off x="584130" y="853796"/>
        <a:ext cx="1054069" cy="878391"/>
      </dsp:txXfrm>
    </dsp:sp>
    <dsp:sp modelId="{C4008F58-7B86-465F-94DF-EFC0423B4960}">
      <dsp:nvSpPr>
        <dsp:cNvPr id="0" name=""/>
        <dsp:cNvSpPr/>
      </dsp:nvSpPr>
      <dsp:spPr>
        <a:xfrm>
          <a:off x="569467" y="871262"/>
          <a:ext cx="3316804" cy="3316804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bg1">
            <a:lumMod val="75000"/>
            <a:alpha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D4C7BA-450E-4D12-A420-B2685932626B}">
      <dsp:nvSpPr>
        <dsp:cNvPr id="0" name=""/>
        <dsp:cNvSpPr/>
      </dsp:nvSpPr>
      <dsp:spPr>
        <a:xfrm>
          <a:off x="120339" y="150896"/>
          <a:ext cx="3316804" cy="3316804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A5A9D-2CBB-4F45-9B81-42E74E1F4980}">
      <dsp:nvSpPr>
        <dsp:cNvPr id="0" name=""/>
        <dsp:cNvSpPr/>
      </dsp:nvSpPr>
      <dsp:spPr>
        <a:xfrm>
          <a:off x="-1658402" y="1179658"/>
          <a:ext cx="3316804" cy="3316804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bg1">
            <a:lumMod val="75000"/>
            <a:alpha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602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575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271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69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165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47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025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975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624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2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377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5942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816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5214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9969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121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64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41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23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373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123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4.jpg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7.jp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8.jpg"/><Relationship Id="rId4" Type="http://schemas.openxmlformats.org/officeDocument/2006/relationships/image" Target="../media/image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" y="0"/>
            <a:ext cx="12188726" cy="685958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13440552">
            <a:off x="-6606013" y="2673206"/>
            <a:ext cx="13315644" cy="8354598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10" name="任意多边形: 形状 9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13120547" flipH="1" flipV="1">
            <a:off x="7486801" y="-3050764"/>
            <a:ext cx="9417585" cy="5908849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30" name="任意多边形: 形状 29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23"/>
          <p:cNvSpPr>
            <a:spLocks noChangeArrowheads="1"/>
          </p:cNvSpPr>
          <p:nvPr/>
        </p:nvSpPr>
        <p:spPr bwMode="auto">
          <a:xfrm>
            <a:off x="4800747" y="3805867"/>
            <a:ext cx="5117840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j-lt"/>
                <a:ea typeface="微软雅黑 Light" panose="020B0502040204020203" pitchFamily="34" charset="-122"/>
              </a:rPr>
              <a:t>THIS IS A ART TEMPLATE ,THE TEMPLATE DESIGN BY JERRY.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+mj-lt"/>
                <a:ea typeface="微软雅黑 Light" panose="020B0502040204020203" pitchFamily="34" charset="-122"/>
              </a:rPr>
              <a:t> THANK YOU WATCHING THIS ONE. </a:t>
            </a:r>
          </a:p>
        </p:txBody>
      </p:sp>
      <p:sp>
        <p:nvSpPr>
          <p:cNvPr id="46" name="_14"/>
          <p:cNvSpPr txBox="1">
            <a:spLocks noChangeArrowheads="1"/>
          </p:cNvSpPr>
          <p:nvPr/>
        </p:nvSpPr>
        <p:spPr bwMode="auto">
          <a:xfrm>
            <a:off x="4735644" y="1622553"/>
            <a:ext cx="5379520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2800" spc="600" dirty="0">
                <a:solidFill>
                  <a:schemeClr val="bg1">
                    <a:lumMod val="95000"/>
                  </a:schemeClr>
                </a:solidFill>
                <a:latin typeface="Tw Cen MT" panose="020B0602020104020603" pitchFamily="34" charset="0"/>
                <a:ea typeface="方正汉真广标简体" panose="02000000000000000000" pitchFamily="2" charset="-122"/>
              </a:rPr>
              <a:t>YWPPT 2017-2018</a:t>
            </a:r>
            <a:endParaRPr lang="zh-CN" sz="2800" spc="600" dirty="0">
              <a:solidFill>
                <a:schemeClr val="bg1">
                  <a:lumMod val="95000"/>
                </a:schemeClr>
              </a:solidFill>
              <a:latin typeface="Tw Cen MT" panose="020B0602020104020603" pitchFamily="34" charset="0"/>
              <a:ea typeface="方正汉真广标简体" panose="02000000000000000000" pitchFamily="2" charset="-122"/>
            </a:endParaRPr>
          </a:p>
        </p:txBody>
      </p:sp>
      <p:sp>
        <p:nvSpPr>
          <p:cNvPr id="47" name="_14"/>
          <p:cNvSpPr txBox="1">
            <a:spLocks noChangeArrowheads="1"/>
          </p:cNvSpPr>
          <p:nvPr/>
        </p:nvSpPr>
        <p:spPr bwMode="auto">
          <a:xfrm>
            <a:off x="4751875" y="2627753"/>
            <a:ext cx="4991100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5400" spc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极简企业通用</a:t>
            </a:r>
            <a:endParaRPr lang="zh-CN" sz="5400" spc="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Group 38"/>
          <p:cNvGrpSpPr/>
          <p:nvPr/>
        </p:nvGrpSpPr>
        <p:grpSpPr>
          <a:xfrm>
            <a:off x="10249207" y="6271641"/>
            <a:ext cx="1575060" cy="160804"/>
            <a:chOff x="5548426" y="3343939"/>
            <a:chExt cx="833173" cy="85061"/>
          </a:xfrm>
          <a:solidFill>
            <a:schemeClr val="bg1">
              <a:lumMod val="95000"/>
            </a:schemeClr>
          </a:solidFill>
        </p:grpSpPr>
        <p:sp>
          <p:nvSpPr>
            <p:cNvPr id="50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6" name="欧美快节奏Chairlift - Brui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33" y="-891891"/>
            <a:ext cx="609627" cy="60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45" grpId="0"/>
      <p:bldP spid="46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1462819" y="5298439"/>
            <a:ext cx="1856095" cy="45734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72317" y="5298439"/>
            <a:ext cx="1856095" cy="45734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33886" y="5298439"/>
            <a:ext cx="1856095" cy="45734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91266" y="5298439"/>
            <a:ext cx="1856095" cy="45734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Rectangle 41"/>
          <p:cNvSpPr/>
          <p:nvPr/>
        </p:nvSpPr>
        <p:spPr>
          <a:xfrm>
            <a:off x="1271416" y="534982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Sample Heading</a:t>
            </a:r>
          </a:p>
        </p:txBody>
      </p:sp>
      <p:sp>
        <p:nvSpPr>
          <p:cNvPr id="23" name="Rectangle 42"/>
          <p:cNvSpPr/>
          <p:nvPr/>
        </p:nvSpPr>
        <p:spPr>
          <a:xfrm>
            <a:off x="1455016" y="5809227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100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4" name="Rectangle 41"/>
          <p:cNvSpPr/>
          <p:nvPr/>
        </p:nvSpPr>
        <p:spPr>
          <a:xfrm>
            <a:off x="3752258" y="534982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Sample Heading</a:t>
            </a:r>
          </a:p>
        </p:txBody>
      </p:sp>
      <p:sp>
        <p:nvSpPr>
          <p:cNvPr id="25" name="Rectangle 42"/>
          <p:cNvSpPr/>
          <p:nvPr/>
        </p:nvSpPr>
        <p:spPr>
          <a:xfrm>
            <a:off x="3935858" y="5809227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100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6" name="Rectangle 41"/>
          <p:cNvSpPr/>
          <p:nvPr/>
        </p:nvSpPr>
        <p:spPr>
          <a:xfrm>
            <a:off x="6233677" y="534982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Sample Heading</a:t>
            </a:r>
          </a:p>
        </p:txBody>
      </p:sp>
      <p:sp>
        <p:nvSpPr>
          <p:cNvPr id="27" name="Rectangle 42"/>
          <p:cNvSpPr/>
          <p:nvPr/>
        </p:nvSpPr>
        <p:spPr>
          <a:xfrm>
            <a:off x="6417277" y="5809227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100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8" name="Rectangle 41"/>
          <p:cNvSpPr/>
          <p:nvPr/>
        </p:nvSpPr>
        <p:spPr>
          <a:xfrm>
            <a:off x="8655143" y="534982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Sample Heading</a:t>
            </a:r>
          </a:p>
        </p:txBody>
      </p:sp>
      <p:sp>
        <p:nvSpPr>
          <p:cNvPr id="29" name="Rectangle 42"/>
          <p:cNvSpPr/>
          <p:nvPr/>
        </p:nvSpPr>
        <p:spPr>
          <a:xfrm>
            <a:off x="8838743" y="5809227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100" kern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30" name="矩形 29"/>
          <p:cNvSpPr/>
          <p:nvPr/>
        </p:nvSpPr>
        <p:spPr>
          <a:xfrm>
            <a:off x="1462819" y="1678967"/>
            <a:ext cx="9276192" cy="328465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9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8665" y="2287664"/>
            <a:ext cx="11644150" cy="3273582"/>
            <a:chOff x="1743148" y="4729710"/>
            <a:chExt cx="22380303" cy="6291893"/>
          </a:xfrm>
          <a:noFill/>
        </p:grpSpPr>
        <p:sp>
          <p:nvSpPr>
            <p:cNvPr id="19" name="TextBox 7"/>
            <p:cNvSpPr txBox="1"/>
            <p:nvPr/>
          </p:nvSpPr>
          <p:spPr>
            <a:xfrm>
              <a:off x="2345433" y="7770720"/>
              <a:ext cx="3782238" cy="106472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2400" b="1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Default</a:t>
              </a:r>
            </a:p>
          </p:txBody>
        </p:sp>
        <p:sp>
          <p:nvSpPr>
            <p:cNvPr id="20" name="TextBox 8"/>
            <p:cNvSpPr txBox="1"/>
            <p:nvPr/>
          </p:nvSpPr>
          <p:spPr>
            <a:xfrm>
              <a:off x="1743148" y="8585732"/>
              <a:ext cx="4953001" cy="24252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Lato Light"/>
                  <a:cs typeface="Lato Light"/>
                </a:rPr>
                <a:t>Lorem ipsum dolor sit amet, consectetur adipiscing elit. In in tortor in urna pulvinar blandit. Aliquam dolor nulla.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Lato Light"/>
                <a:cs typeface="Lato Light"/>
              </a:endParaRPr>
            </a:p>
          </p:txBody>
        </p:sp>
        <p:sp>
          <p:nvSpPr>
            <p:cNvPr id="21" name="TextBox 9"/>
            <p:cNvSpPr txBox="1"/>
            <p:nvPr/>
          </p:nvSpPr>
          <p:spPr>
            <a:xfrm>
              <a:off x="6253526" y="7781291"/>
              <a:ext cx="6898549" cy="106472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2400" b="1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Business</a:t>
              </a:r>
            </a:p>
          </p:txBody>
        </p:sp>
        <p:sp>
          <p:nvSpPr>
            <p:cNvPr id="22" name="TextBox 10"/>
            <p:cNvSpPr txBox="1"/>
            <p:nvPr/>
          </p:nvSpPr>
          <p:spPr>
            <a:xfrm>
              <a:off x="7213601" y="8596305"/>
              <a:ext cx="4953001" cy="24252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Lato Light"/>
                  <a:cs typeface="Lato Light"/>
                </a:rPr>
                <a:t>Lorem ipsum dolor sit amet, consectetur adipiscing elit. In in tortor in urna pulvinar blandit. Aliquam dolor nulla.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Lato Light"/>
                <a:cs typeface="Lato Light"/>
              </a:endParaRPr>
            </a:p>
          </p:txBody>
        </p:sp>
        <p:sp>
          <p:nvSpPr>
            <p:cNvPr id="23" name="TextBox 11"/>
            <p:cNvSpPr txBox="1"/>
            <p:nvPr/>
          </p:nvSpPr>
          <p:spPr>
            <a:xfrm>
              <a:off x="11350190" y="7760866"/>
              <a:ext cx="6814422" cy="106472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2400" b="1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Contact</a:t>
              </a:r>
            </a:p>
          </p:txBody>
        </p:sp>
        <p:sp>
          <p:nvSpPr>
            <p:cNvPr id="24" name="TextBox 12"/>
            <p:cNvSpPr txBox="1"/>
            <p:nvPr/>
          </p:nvSpPr>
          <p:spPr>
            <a:xfrm>
              <a:off x="12289442" y="8575880"/>
              <a:ext cx="4953001" cy="24252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Lato Light"/>
                  <a:cs typeface="Lato Light"/>
                </a:rPr>
                <a:t>Lorem ipsum dolor sit amet, consectetur adipiscing elit. In in tortor in urna pulvinar blandit. Aliquam dolor nulla.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Lato Light"/>
                <a:cs typeface="Lato Light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16406901" y="7771831"/>
              <a:ext cx="7716550" cy="106472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2400" b="1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Advertising</a:t>
              </a:r>
            </a:p>
          </p:txBody>
        </p:sp>
        <p:sp>
          <p:nvSpPr>
            <p:cNvPr id="26" name="TextBox 14"/>
            <p:cNvSpPr txBox="1"/>
            <p:nvPr/>
          </p:nvSpPr>
          <p:spPr>
            <a:xfrm>
              <a:off x="17849449" y="8586845"/>
              <a:ext cx="4953001" cy="24252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Lato Light"/>
                  <a:cs typeface="Lato Light"/>
                </a:rPr>
                <a:t>Lorem ipsum dolor sit amet, consectetur adipiscing elit. In in tortor in urna pulvinar blandit. Aliquam dolor nulla.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Lato Light"/>
                <a:cs typeface="Lato Light"/>
              </a:endParaRPr>
            </a:p>
          </p:txBody>
        </p:sp>
        <p:sp>
          <p:nvSpPr>
            <p:cNvPr id="27" name="Round Diagonal Corner Rectangle 53"/>
            <p:cNvSpPr/>
            <p:nvPr/>
          </p:nvSpPr>
          <p:spPr>
            <a:xfrm>
              <a:off x="2891424" y="4738164"/>
              <a:ext cx="2601757" cy="2602435"/>
            </a:xfrm>
            <a:prstGeom prst="round2DiagRect">
              <a:avLst>
                <a:gd name="adj1" fmla="val 18841"/>
                <a:gd name="adj2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Round Diagonal Corner Rectangle 52"/>
            <p:cNvSpPr/>
            <p:nvPr/>
          </p:nvSpPr>
          <p:spPr>
            <a:xfrm rot="5400000">
              <a:off x="8340068" y="4738503"/>
              <a:ext cx="2602435" cy="2601757"/>
            </a:xfrm>
            <a:prstGeom prst="round2DiagRect">
              <a:avLst>
                <a:gd name="adj1" fmla="val 18841"/>
                <a:gd name="adj2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Round Diagonal Corner Rectangle 54"/>
            <p:cNvSpPr/>
            <p:nvPr/>
          </p:nvSpPr>
          <p:spPr>
            <a:xfrm>
              <a:off x="13475571" y="4732730"/>
              <a:ext cx="2601757" cy="2602435"/>
            </a:xfrm>
            <a:prstGeom prst="round2DiagRect">
              <a:avLst>
                <a:gd name="adj1" fmla="val 18841"/>
                <a:gd name="adj2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Round Diagonal Corner Rectangle 45"/>
            <p:cNvSpPr/>
            <p:nvPr/>
          </p:nvSpPr>
          <p:spPr>
            <a:xfrm rot="16200000">
              <a:off x="18928360" y="4730049"/>
              <a:ext cx="2602435" cy="2601757"/>
            </a:xfrm>
            <a:prstGeom prst="round2DiagRect">
              <a:avLst>
                <a:gd name="adj1" fmla="val 18841"/>
                <a:gd name="adj2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31" name="Group 588"/>
            <p:cNvGrpSpPr>
              <a:grpSpLocks/>
            </p:cNvGrpSpPr>
            <p:nvPr/>
          </p:nvGrpSpPr>
          <p:grpSpPr bwMode="auto">
            <a:xfrm>
              <a:off x="3554505" y="5419195"/>
              <a:ext cx="1261762" cy="1129992"/>
              <a:chOff x="2061431" y="5656262"/>
              <a:chExt cx="583344" cy="522287"/>
            </a:xfrm>
            <a:grpFill/>
          </p:grpSpPr>
          <p:sp>
            <p:nvSpPr>
              <p:cNvPr id="35" name="Freeform 539"/>
              <p:cNvSpPr>
                <a:spLocks noChangeArrowheads="1"/>
              </p:cNvSpPr>
              <p:nvPr/>
            </p:nvSpPr>
            <p:spPr bwMode="auto">
              <a:xfrm>
                <a:off x="2403475" y="5656262"/>
                <a:ext cx="241300" cy="238125"/>
              </a:xfrm>
              <a:custGeom>
                <a:avLst/>
                <a:gdLst>
                  <a:gd name="T0" fmla="*/ 159 w 670"/>
                  <a:gd name="T1" fmla="*/ 660 h 661"/>
                  <a:gd name="T2" fmla="*/ 259 w 670"/>
                  <a:gd name="T3" fmla="*/ 635 h 661"/>
                  <a:gd name="T4" fmla="*/ 669 w 670"/>
                  <a:gd name="T5" fmla="*/ 225 h 661"/>
                  <a:gd name="T6" fmla="*/ 435 w 670"/>
                  <a:gd name="T7" fmla="*/ 0 h 661"/>
                  <a:gd name="T8" fmla="*/ 33 w 670"/>
                  <a:gd name="T9" fmla="*/ 409 h 661"/>
                  <a:gd name="T10" fmla="*/ 0 w 670"/>
                  <a:gd name="T11" fmla="*/ 510 h 661"/>
                  <a:gd name="T12" fmla="*/ 159 w 670"/>
                  <a:gd name="T13" fmla="*/ 660 h 661"/>
                  <a:gd name="T14" fmla="*/ 159 w 670"/>
                  <a:gd name="T15" fmla="*/ 660 h 661"/>
                  <a:gd name="T16" fmla="*/ 159 w 670"/>
                  <a:gd name="T17" fmla="*/ 66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0" h="661">
                    <a:moveTo>
                      <a:pt x="159" y="660"/>
                    </a:moveTo>
                    <a:cubicBezTo>
                      <a:pt x="184" y="643"/>
                      <a:pt x="226" y="635"/>
                      <a:pt x="259" y="635"/>
                    </a:cubicBezTo>
                    <a:cubicBezTo>
                      <a:pt x="669" y="225"/>
                      <a:pt x="669" y="225"/>
                      <a:pt x="669" y="225"/>
                    </a:cubicBezTo>
                    <a:cubicBezTo>
                      <a:pt x="435" y="0"/>
                      <a:pt x="435" y="0"/>
                      <a:pt x="435" y="0"/>
                    </a:cubicBezTo>
                    <a:cubicBezTo>
                      <a:pt x="33" y="409"/>
                      <a:pt x="33" y="409"/>
                      <a:pt x="33" y="409"/>
                    </a:cubicBezTo>
                    <a:cubicBezTo>
                      <a:pt x="33" y="443"/>
                      <a:pt x="25" y="485"/>
                      <a:pt x="0" y="510"/>
                    </a:cubicBezTo>
                    <a:lnTo>
                      <a:pt x="159" y="660"/>
                    </a:lnTo>
                    <a:close/>
                    <a:moveTo>
                      <a:pt x="159" y="660"/>
                    </a:moveTo>
                    <a:lnTo>
                      <a:pt x="159" y="66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>
                    <a:lumMod val="95000"/>
                  </a:schemeClr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100" dirty="0">
                  <a:solidFill>
                    <a:schemeClr val="bg1">
                      <a:lumMod val="95000"/>
                    </a:schemeClr>
                  </a:solidFill>
                  <a:ea typeface="SimSun" charset="0"/>
                </a:endParaRPr>
              </a:p>
            </p:txBody>
          </p:sp>
          <p:sp>
            <p:nvSpPr>
              <p:cNvPr id="36" name="Freeform 540"/>
              <p:cNvSpPr>
                <a:spLocks noChangeArrowheads="1"/>
              </p:cNvSpPr>
              <p:nvPr/>
            </p:nvSpPr>
            <p:spPr bwMode="auto">
              <a:xfrm>
                <a:off x="2124075" y="5981699"/>
                <a:ext cx="196850" cy="195263"/>
              </a:xfrm>
              <a:custGeom>
                <a:avLst/>
                <a:gdLst>
                  <a:gd name="T0" fmla="*/ 226 w 545"/>
                  <a:gd name="T1" fmla="*/ 259 h 544"/>
                  <a:gd name="T2" fmla="*/ 209 w 545"/>
                  <a:gd name="T3" fmla="*/ 242 h 544"/>
                  <a:gd name="T4" fmla="*/ 134 w 545"/>
                  <a:gd name="T5" fmla="*/ 301 h 544"/>
                  <a:gd name="T6" fmla="*/ 0 w 545"/>
                  <a:gd name="T7" fmla="*/ 510 h 544"/>
                  <a:gd name="T8" fmla="*/ 34 w 545"/>
                  <a:gd name="T9" fmla="*/ 543 h 544"/>
                  <a:gd name="T10" fmla="*/ 243 w 545"/>
                  <a:gd name="T11" fmla="*/ 409 h 544"/>
                  <a:gd name="T12" fmla="*/ 301 w 545"/>
                  <a:gd name="T13" fmla="*/ 334 h 544"/>
                  <a:gd name="T14" fmla="*/ 285 w 545"/>
                  <a:gd name="T15" fmla="*/ 317 h 544"/>
                  <a:gd name="T16" fmla="*/ 544 w 545"/>
                  <a:gd name="T17" fmla="*/ 58 h 544"/>
                  <a:gd name="T18" fmla="*/ 485 w 545"/>
                  <a:gd name="T19" fmla="*/ 0 h 544"/>
                  <a:gd name="T20" fmla="*/ 226 w 545"/>
                  <a:gd name="T21" fmla="*/ 259 h 544"/>
                  <a:gd name="T22" fmla="*/ 226 w 545"/>
                  <a:gd name="T23" fmla="*/ 259 h 544"/>
                  <a:gd name="T24" fmla="*/ 226 w 545"/>
                  <a:gd name="T25" fmla="*/ 259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5" h="544">
                    <a:moveTo>
                      <a:pt x="226" y="259"/>
                    </a:moveTo>
                    <a:lnTo>
                      <a:pt x="209" y="242"/>
                    </a:lnTo>
                    <a:lnTo>
                      <a:pt x="134" y="301"/>
                    </a:lnTo>
                    <a:lnTo>
                      <a:pt x="0" y="510"/>
                    </a:lnTo>
                    <a:lnTo>
                      <a:pt x="34" y="543"/>
                    </a:lnTo>
                    <a:lnTo>
                      <a:pt x="243" y="409"/>
                    </a:lnTo>
                    <a:lnTo>
                      <a:pt x="301" y="334"/>
                    </a:lnTo>
                    <a:lnTo>
                      <a:pt x="285" y="317"/>
                    </a:lnTo>
                    <a:lnTo>
                      <a:pt x="544" y="58"/>
                    </a:lnTo>
                    <a:lnTo>
                      <a:pt x="485" y="0"/>
                    </a:lnTo>
                    <a:lnTo>
                      <a:pt x="226" y="259"/>
                    </a:lnTo>
                    <a:close/>
                    <a:moveTo>
                      <a:pt x="226" y="259"/>
                    </a:moveTo>
                    <a:lnTo>
                      <a:pt x="226" y="259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>
                    <a:lumMod val="95000"/>
                  </a:schemeClr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100" dirty="0">
                  <a:solidFill>
                    <a:schemeClr val="bg1">
                      <a:lumMod val="95000"/>
                    </a:schemeClr>
                  </a:solidFill>
                  <a:ea typeface="SimSun" charset="0"/>
                </a:endParaRPr>
              </a:p>
            </p:txBody>
          </p:sp>
          <p:sp>
            <p:nvSpPr>
              <p:cNvPr id="37" name="Freeform 541"/>
              <p:cNvSpPr>
                <a:spLocks noChangeArrowheads="1"/>
              </p:cNvSpPr>
              <p:nvPr/>
            </p:nvSpPr>
            <p:spPr bwMode="auto">
              <a:xfrm>
                <a:off x="2124075" y="5981699"/>
                <a:ext cx="196850" cy="195263"/>
              </a:xfrm>
              <a:custGeom>
                <a:avLst/>
                <a:gdLst>
                  <a:gd name="T0" fmla="*/ 226 w 545"/>
                  <a:gd name="T1" fmla="*/ 259 h 544"/>
                  <a:gd name="T2" fmla="*/ 209 w 545"/>
                  <a:gd name="T3" fmla="*/ 242 h 544"/>
                  <a:gd name="T4" fmla="*/ 134 w 545"/>
                  <a:gd name="T5" fmla="*/ 301 h 544"/>
                  <a:gd name="T6" fmla="*/ 0 w 545"/>
                  <a:gd name="T7" fmla="*/ 510 h 544"/>
                  <a:gd name="T8" fmla="*/ 34 w 545"/>
                  <a:gd name="T9" fmla="*/ 543 h 544"/>
                  <a:gd name="T10" fmla="*/ 243 w 545"/>
                  <a:gd name="T11" fmla="*/ 409 h 544"/>
                  <a:gd name="T12" fmla="*/ 301 w 545"/>
                  <a:gd name="T13" fmla="*/ 334 h 544"/>
                  <a:gd name="T14" fmla="*/ 285 w 545"/>
                  <a:gd name="T15" fmla="*/ 317 h 544"/>
                  <a:gd name="T16" fmla="*/ 544 w 545"/>
                  <a:gd name="T17" fmla="*/ 58 h 544"/>
                  <a:gd name="T18" fmla="*/ 485 w 545"/>
                  <a:gd name="T19" fmla="*/ 0 h 544"/>
                  <a:gd name="T20" fmla="*/ 226 w 545"/>
                  <a:gd name="T21" fmla="*/ 259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5" h="544">
                    <a:moveTo>
                      <a:pt x="226" y="259"/>
                    </a:moveTo>
                    <a:lnTo>
                      <a:pt x="209" y="242"/>
                    </a:lnTo>
                    <a:lnTo>
                      <a:pt x="134" y="301"/>
                    </a:lnTo>
                    <a:lnTo>
                      <a:pt x="0" y="510"/>
                    </a:lnTo>
                    <a:lnTo>
                      <a:pt x="34" y="543"/>
                    </a:lnTo>
                    <a:lnTo>
                      <a:pt x="243" y="409"/>
                    </a:lnTo>
                    <a:lnTo>
                      <a:pt x="301" y="334"/>
                    </a:lnTo>
                    <a:lnTo>
                      <a:pt x="285" y="317"/>
                    </a:lnTo>
                    <a:lnTo>
                      <a:pt x="544" y="58"/>
                    </a:lnTo>
                    <a:lnTo>
                      <a:pt x="485" y="0"/>
                    </a:lnTo>
                    <a:lnTo>
                      <a:pt x="226" y="259"/>
                    </a:lnTo>
                  </a:path>
                </a:pathLst>
              </a:custGeom>
              <a:grpFill/>
              <a:ln w="9525" cap="flat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100" dirty="0">
                  <a:solidFill>
                    <a:schemeClr val="bg1">
                      <a:lumMod val="95000"/>
                    </a:schemeClr>
                  </a:solidFill>
                  <a:ea typeface="SimSun" charset="0"/>
                </a:endParaRPr>
              </a:p>
            </p:txBody>
          </p:sp>
          <p:sp>
            <p:nvSpPr>
              <p:cNvPr id="38" name="Freeform 542"/>
              <p:cNvSpPr>
                <a:spLocks noChangeArrowheads="1"/>
              </p:cNvSpPr>
              <p:nvPr/>
            </p:nvSpPr>
            <p:spPr bwMode="auto">
              <a:xfrm>
                <a:off x="2205038" y="6075362"/>
                <a:ext cx="1587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 w="9525" cap="flat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100" dirty="0">
                  <a:solidFill>
                    <a:schemeClr val="bg1">
                      <a:lumMod val="95000"/>
                    </a:schemeClr>
                  </a:solidFill>
                  <a:ea typeface="SimSun" charset="0"/>
                </a:endParaRPr>
              </a:p>
            </p:txBody>
          </p:sp>
          <p:sp>
            <p:nvSpPr>
              <p:cNvPr id="39" name="Freeform 543"/>
              <p:cNvSpPr>
                <a:spLocks noChangeArrowheads="1"/>
              </p:cNvSpPr>
              <p:nvPr/>
            </p:nvSpPr>
            <p:spPr bwMode="auto">
              <a:xfrm>
                <a:off x="2061431" y="5662612"/>
                <a:ext cx="520701" cy="515937"/>
              </a:xfrm>
              <a:custGeom>
                <a:avLst/>
                <a:gdLst>
                  <a:gd name="T0" fmla="*/ 644 w 1448"/>
                  <a:gd name="T1" fmla="*/ 427 h 1431"/>
                  <a:gd name="T2" fmla="*/ 561 w 1448"/>
                  <a:gd name="T3" fmla="*/ 117 h 1431"/>
                  <a:gd name="T4" fmla="*/ 251 w 1448"/>
                  <a:gd name="T5" fmla="*/ 34 h 1431"/>
                  <a:gd name="T6" fmla="*/ 435 w 1448"/>
                  <a:gd name="T7" fmla="*/ 209 h 1431"/>
                  <a:gd name="T8" fmla="*/ 385 w 1448"/>
                  <a:gd name="T9" fmla="*/ 385 h 1431"/>
                  <a:gd name="T10" fmla="*/ 210 w 1448"/>
                  <a:gd name="T11" fmla="*/ 435 h 1431"/>
                  <a:gd name="T12" fmla="*/ 34 w 1448"/>
                  <a:gd name="T13" fmla="*/ 251 h 1431"/>
                  <a:gd name="T14" fmla="*/ 109 w 1448"/>
                  <a:gd name="T15" fmla="*/ 561 h 1431"/>
                  <a:gd name="T16" fmla="*/ 435 w 1448"/>
                  <a:gd name="T17" fmla="*/ 644 h 1431"/>
                  <a:gd name="T18" fmla="*/ 1179 w 1448"/>
                  <a:gd name="T19" fmla="*/ 1380 h 1431"/>
                  <a:gd name="T20" fmla="*/ 1288 w 1448"/>
                  <a:gd name="T21" fmla="*/ 1430 h 1431"/>
                  <a:gd name="T22" fmla="*/ 1388 w 1448"/>
                  <a:gd name="T23" fmla="*/ 1380 h 1431"/>
                  <a:gd name="T24" fmla="*/ 1388 w 1448"/>
                  <a:gd name="T25" fmla="*/ 1171 h 1431"/>
                  <a:gd name="T26" fmla="*/ 644 w 1448"/>
                  <a:gd name="T27" fmla="*/ 427 h 1431"/>
                  <a:gd name="T28" fmla="*/ 1296 w 1448"/>
                  <a:gd name="T29" fmla="*/ 1355 h 1431"/>
                  <a:gd name="T30" fmla="*/ 1238 w 1448"/>
                  <a:gd name="T31" fmla="*/ 1305 h 1431"/>
                  <a:gd name="T32" fmla="*/ 1296 w 1448"/>
                  <a:gd name="T33" fmla="*/ 1246 h 1431"/>
                  <a:gd name="T34" fmla="*/ 1355 w 1448"/>
                  <a:gd name="T35" fmla="*/ 1305 h 1431"/>
                  <a:gd name="T36" fmla="*/ 1296 w 1448"/>
                  <a:gd name="T37" fmla="*/ 1355 h 1431"/>
                  <a:gd name="T38" fmla="*/ 1296 w 1448"/>
                  <a:gd name="T39" fmla="*/ 1355 h 1431"/>
                  <a:gd name="T40" fmla="*/ 1296 w 1448"/>
                  <a:gd name="T41" fmla="*/ 1355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48" h="1431">
                    <a:moveTo>
                      <a:pt x="644" y="427"/>
                    </a:moveTo>
                    <a:cubicBezTo>
                      <a:pt x="678" y="318"/>
                      <a:pt x="644" y="201"/>
                      <a:pt x="561" y="117"/>
                    </a:cubicBezTo>
                    <a:cubicBezTo>
                      <a:pt x="477" y="34"/>
                      <a:pt x="360" y="0"/>
                      <a:pt x="251" y="34"/>
                    </a:cubicBezTo>
                    <a:cubicBezTo>
                      <a:pt x="435" y="209"/>
                      <a:pt x="435" y="209"/>
                      <a:pt x="435" y="209"/>
                    </a:cubicBezTo>
                    <a:cubicBezTo>
                      <a:pt x="385" y="385"/>
                      <a:pt x="385" y="385"/>
                      <a:pt x="385" y="385"/>
                    </a:cubicBezTo>
                    <a:cubicBezTo>
                      <a:pt x="210" y="435"/>
                      <a:pt x="210" y="435"/>
                      <a:pt x="210" y="435"/>
                    </a:cubicBezTo>
                    <a:cubicBezTo>
                      <a:pt x="34" y="251"/>
                      <a:pt x="34" y="251"/>
                      <a:pt x="34" y="251"/>
                    </a:cubicBezTo>
                    <a:cubicBezTo>
                      <a:pt x="0" y="360"/>
                      <a:pt x="25" y="477"/>
                      <a:pt x="109" y="561"/>
                    </a:cubicBezTo>
                    <a:cubicBezTo>
                      <a:pt x="201" y="653"/>
                      <a:pt x="326" y="677"/>
                      <a:pt x="435" y="644"/>
                    </a:cubicBezTo>
                    <a:cubicBezTo>
                      <a:pt x="1179" y="1380"/>
                      <a:pt x="1179" y="1380"/>
                      <a:pt x="1179" y="1380"/>
                    </a:cubicBezTo>
                    <a:cubicBezTo>
                      <a:pt x="1204" y="1413"/>
                      <a:pt x="1246" y="1430"/>
                      <a:pt x="1288" y="1430"/>
                    </a:cubicBezTo>
                    <a:cubicBezTo>
                      <a:pt x="1321" y="1430"/>
                      <a:pt x="1363" y="1413"/>
                      <a:pt x="1388" y="1380"/>
                    </a:cubicBezTo>
                    <a:cubicBezTo>
                      <a:pt x="1447" y="1321"/>
                      <a:pt x="1447" y="1229"/>
                      <a:pt x="1388" y="1171"/>
                    </a:cubicBezTo>
                    <a:lnTo>
                      <a:pt x="644" y="427"/>
                    </a:lnTo>
                    <a:close/>
                    <a:moveTo>
                      <a:pt x="1296" y="1355"/>
                    </a:moveTo>
                    <a:cubicBezTo>
                      <a:pt x="1263" y="1355"/>
                      <a:pt x="1238" y="1330"/>
                      <a:pt x="1238" y="1305"/>
                    </a:cubicBezTo>
                    <a:cubicBezTo>
                      <a:pt x="1238" y="1271"/>
                      <a:pt x="1263" y="1246"/>
                      <a:pt x="1296" y="1246"/>
                    </a:cubicBezTo>
                    <a:cubicBezTo>
                      <a:pt x="1330" y="1246"/>
                      <a:pt x="1355" y="1271"/>
                      <a:pt x="1355" y="1305"/>
                    </a:cubicBezTo>
                    <a:cubicBezTo>
                      <a:pt x="1355" y="1330"/>
                      <a:pt x="1330" y="1355"/>
                      <a:pt x="1296" y="1355"/>
                    </a:cubicBezTo>
                    <a:close/>
                    <a:moveTo>
                      <a:pt x="1296" y="1355"/>
                    </a:moveTo>
                    <a:lnTo>
                      <a:pt x="1296" y="135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>
                    <a:lumMod val="95000"/>
                  </a:schemeClr>
                </a:solidFill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100" dirty="0">
                  <a:solidFill>
                    <a:schemeClr val="bg1">
                      <a:lumMod val="95000"/>
                    </a:schemeClr>
                  </a:solidFill>
                  <a:ea typeface="SimSun" charset="0"/>
                </a:endParaRPr>
              </a:p>
            </p:txBody>
          </p:sp>
        </p:grpSp>
        <p:sp>
          <p:nvSpPr>
            <p:cNvPr id="32" name="Freeform 290"/>
            <p:cNvSpPr>
              <a:spLocks noChangeArrowheads="1"/>
            </p:cNvSpPr>
            <p:nvPr/>
          </p:nvSpPr>
          <p:spPr bwMode="auto">
            <a:xfrm>
              <a:off x="8962946" y="5495343"/>
              <a:ext cx="1426320" cy="1104742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1100" dirty="0">
                <a:solidFill>
                  <a:schemeClr val="bg1">
                    <a:lumMod val="95000"/>
                  </a:schemeClr>
                </a:solidFill>
                <a:ea typeface="SimSun" charset="0"/>
              </a:endParaRPr>
            </a:p>
          </p:txBody>
        </p:sp>
        <p:sp>
          <p:nvSpPr>
            <p:cNvPr id="33" name="Freeform 237"/>
            <p:cNvSpPr>
              <a:spLocks noChangeArrowheads="1"/>
            </p:cNvSpPr>
            <p:nvPr/>
          </p:nvSpPr>
          <p:spPr bwMode="auto">
            <a:xfrm>
              <a:off x="14188013" y="5555796"/>
              <a:ext cx="1168660" cy="858519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1100" dirty="0">
                <a:solidFill>
                  <a:schemeClr val="bg1">
                    <a:lumMod val="95000"/>
                  </a:schemeClr>
                </a:solidFill>
                <a:ea typeface="SimSun" charset="0"/>
              </a:endParaRPr>
            </a:p>
          </p:txBody>
        </p:sp>
        <p:sp>
          <p:nvSpPr>
            <p:cNvPr id="34" name="AutoShape 19"/>
            <p:cNvSpPr>
              <a:spLocks/>
            </p:cNvSpPr>
            <p:nvPr/>
          </p:nvSpPr>
          <p:spPr bwMode="auto">
            <a:xfrm>
              <a:off x="19790787" y="5488557"/>
              <a:ext cx="952286" cy="952534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4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707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41674" y="3917019"/>
            <a:ext cx="10433158" cy="2624876"/>
            <a:chOff x="520790" y="3613087"/>
            <a:chExt cx="8150778" cy="1968334"/>
          </a:xfrm>
        </p:grpSpPr>
        <p:sp>
          <p:nvSpPr>
            <p:cNvPr id="19" name="矩形 18"/>
            <p:cNvSpPr/>
            <p:nvPr/>
          </p:nvSpPr>
          <p:spPr>
            <a:xfrm>
              <a:off x="520790" y="4774598"/>
              <a:ext cx="8064895" cy="806823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文本框 14"/>
            <p:cNvSpPr txBox="1"/>
            <p:nvPr/>
          </p:nvSpPr>
          <p:spPr>
            <a:xfrm>
              <a:off x="732302" y="4869912"/>
              <a:ext cx="7100174" cy="528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Lorem ipsum dolor sit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amet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consectetur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adipisicing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elit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sed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do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eiusmod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tempor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incididunt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ut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labore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et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dolore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magna </a:t>
              </a:r>
              <a:r>
                <a:rPr lang="en-US" altLang="zh-CN" sz="14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aliqua</a:t>
              </a:r>
              <a:r>
                <a:rPr lang="en-US" altLang="zh-CN" sz="14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. 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7391" y="4105852"/>
              <a:ext cx="2334282" cy="614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i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Lorem ipsum dolor sit amet, consectetur adipisicing elit, sed do eiusmod tempor incididunt </a:t>
              </a:r>
              <a:endParaRPr lang="zh-CN" altLang="en-US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57391" y="3613087"/>
              <a:ext cx="2571921" cy="43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冬青黑体简体中文 W3" panose="020B0300000000000000" pitchFamily="34" charset="-122"/>
                </a:rPr>
                <a:t>We try to create a new PPT visual enjoyment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428684" y="4105852"/>
              <a:ext cx="2334282" cy="640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i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Lorem ipsum dolor sit amet, consectetur adipisicing elit, sed do eiusmod tempor incididunt </a:t>
              </a:r>
              <a:endParaRPr lang="zh-CN" altLang="en-US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28684" y="3613087"/>
              <a:ext cx="2571921" cy="43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zh-CN" sz="160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冬青黑体简体中文 W3" panose="020B0300000000000000" pitchFamily="34" charset="-122"/>
                </a:rPr>
                <a:t>We try to create a new PPT visual enjoyment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099647" y="4105852"/>
              <a:ext cx="2334282" cy="640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Lorem ipsum dolor sit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amet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consectetur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adipisicing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elit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sed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do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eiusmod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tempor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100" i="1" dirty="0" err="1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incididunt</a:t>
              </a:r>
              <a:r>
                <a:rPr lang="en-US" altLang="zh-CN" sz="1100" i="1" dirty="0">
                  <a:solidFill>
                    <a:schemeClr val="bg1">
                      <a:lumMod val="9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9647" y="3613087"/>
              <a:ext cx="2571921" cy="43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zh-CN" sz="160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冬青黑体简体中文 W3" panose="020B0300000000000000" pitchFamily="34" charset="-122"/>
                </a:rPr>
                <a:t>We try to create a new PPT visual enjoyment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 bwMode="auto">
          <a:xfrm>
            <a:off x="941674" y="1894210"/>
            <a:ext cx="3353234" cy="190595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4426670" y="1885950"/>
            <a:ext cx="3353234" cy="190595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7911666" y="1885950"/>
            <a:ext cx="3353234" cy="190595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4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156885" y="1613975"/>
            <a:ext cx="10137043" cy="4865410"/>
            <a:chOff x="641950" y="1116290"/>
            <a:chExt cx="7270150" cy="3489406"/>
          </a:xfrm>
          <a:noFill/>
        </p:grpSpPr>
        <p:grpSp>
          <p:nvGrpSpPr>
            <p:cNvPr id="30" name="Group 10"/>
            <p:cNvGrpSpPr>
              <a:grpSpLocks/>
            </p:cNvGrpSpPr>
            <p:nvPr/>
          </p:nvGrpSpPr>
          <p:grpSpPr bwMode="auto">
            <a:xfrm>
              <a:off x="641950" y="1730527"/>
              <a:ext cx="2724150" cy="2875169"/>
              <a:chOff x="2908300" y="2109788"/>
              <a:chExt cx="1489075" cy="1571625"/>
            </a:xfrm>
            <a:grpFill/>
          </p:grpSpPr>
          <p:grpSp>
            <p:nvGrpSpPr>
              <p:cNvPr id="47" name="Group 58"/>
              <p:cNvGrpSpPr>
                <a:grpSpLocks/>
              </p:cNvGrpSpPr>
              <p:nvPr/>
            </p:nvGrpSpPr>
            <p:grpSpPr bwMode="auto">
              <a:xfrm>
                <a:off x="2922588" y="3392488"/>
                <a:ext cx="1473200" cy="276225"/>
                <a:chOff x="0" y="0"/>
                <a:chExt cx="928" cy="174"/>
              </a:xfrm>
              <a:grpFill/>
            </p:grpSpPr>
            <p:sp>
              <p:nvSpPr>
                <p:cNvPr id="61" name="Line 5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912" y="0"/>
                  <a:ext cx="16" cy="2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62" name="Line 5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31" y="8"/>
                  <a:ext cx="850" cy="160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prstDash val="dash"/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63" name="Line 57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0" y="171"/>
                  <a:ext cx="15" cy="3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</p:grpSp>
          <p:grpSp>
            <p:nvGrpSpPr>
              <p:cNvPr id="48" name="Group 62"/>
              <p:cNvGrpSpPr>
                <a:grpSpLocks/>
              </p:cNvGrpSpPr>
              <p:nvPr/>
            </p:nvGrpSpPr>
            <p:grpSpPr bwMode="auto">
              <a:xfrm>
                <a:off x="2924175" y="2109788"/>
                <a:ext cx="735013" cy="1558925"/>
                <a:chOff x="0" y="0"/>
                <a:chExt cx="463" cy="982"/>
              </a:xfrm>
              <a:grpFill/>
            </p:grpSpPr>
            <p:sp>
              <p:nvSpPr>
                <p:cNvPr id="58" name="Line 59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56" y="0"/>
                  <a:ext cx="7" cy="14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59" name="Line 60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13" y="43"/>
                  <a:ext cx="429" cy="910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prstDash val="dash"/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60" name="Line 6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0" y="967"/>
                  <a:ext cx="6" cy="15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</p:grpSp>
          <p:grpSp>
            <p:nvGrpSpPr>
              <p:cNvPr id="49" name="Group 66"/>
              <p:cNvGrpSpPr>
                <a:grpSpLocks/>
              </p:cNvGrpSpPr>
              <p:nvPr/>
            </p:nvGrpSpPr>
            <p:grpSpPr bwMode="auto">
              <a:xfrm>
                <a:off x="2924175" y="3100388"/>
                <a:ext cx="730250" cy="568325"/>
                <a:chOff x="0" y="0"/>
                <a:chExt cx="460" cy="358"/>
              </a:xfrm>
              <a:grpFill/>
            </p:grpSpPr>
            <p:sp>
              <p:nvSpPr>
                <p:cNvPr id="55" name="Line 63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48" y="0"/>
                  <a:ext cx="12" cy="9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56" name="Line 64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25" y="29"/>
                  <a:ext cx="397" cy="309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prstDash val="dash"/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  <p:sp>
              <p:nvSpPr>
                <p:cNvPr id="57" name="Line 6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0" y="348"/>
                  <a:ext cx="12" cy="10"/>
                </a:xfrm>
                <a:prstGeom prst="line">
                  <a:avLst/>
                </a:prstGeom>
                <a:grpFill/>
                <a:ln w="6350">
                  <a:solidFill>
                    <a:schemeClr val="bg1">
                      <a:lumMod val="95000"/>
                    </a:schemeClr>
                  </a:solidFill>
                  <a:miter lim="800000"/>
                  <a:headEnd/>
                  <a:tailEnd/>
                </a:ln>
                <a:extLst/>
              </p:spPr>
              <p:txBody>
                <a:bodyPr lIns="0" tIns="0" rIns="0" bIns="0"/>
                <a:lstStyle/>
                <a:p>
                  <a:endParaRPr lang="en-US" sz="320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endParaRPr>
                </a:p>
              </p:txBody>
            </p:sp>
          </p:grpSp>
          <p:sp>
            <p:nvSpPr>
              <p:cNvPr id="50" name="AutoShape 67"/>
              <p:cNvSpPr>
                <a:spLocks/>
              </p:cNvSpPr>
              <p:nvPr/>
            </p:nvSpPr>
            <p:spPr bwMode="auto">
              <a:xfrm>
                <a:off x="3657600" y="2114550"/>
                <a:ext cx="739775" cy="1281113"/>
              </a:xfrm>
              <a:custGeom>
                <a:avLst/>
                <a:gdLst>
                  <a:gd name="T0" fmla="*/ 739775 w 21540"/>
                  <a:gd name="T1" fmla="*/ 1281113 h 21600"/>
                  <a:gd name="T2" fmla="*/ 0 w 21540"/>
                  <a:gd name="T3" fmla="*/ 990253 h 21600"/>
                  <a:gd name="T4" fmla="*/ 3744 w 21540"/>
                  <a:gd name="T5" fmla="*/ 0 h 21600"/>
                  <a:gd name="T6" fmla="*/ 739775 w 21540"/>
                  <a:gd name="T7" fmla="*/ 128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grpFill/>
              <a:ln w="25400" cap="flat">
                <a:solidFill>
                  <a:schemeClr val="bg1">
                    <a:lumMod val="95000"/>
                  </a:schemeClr>
                </a:solidFill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3200" dirty="0">
                  <a:solidFill>
                    <a:schemeClr val="bg1">
                      <a:lumMod val="50000"/>
                    </a:schemeClr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51" name="AutoShape 68"/>
              <p:cNvSpPr>
                <a:spLocks/>
              </p:cNvSpPr>
              <p:nvPr/>
            </p:nvSpPr>
            <p:spPr bwMode="auto">
              <a:xfrm>
                <a:off x="3530600" y="2368550"/>
                <a:ext cx="615950" cy="1066800"/>
              </a:xfrm>
              <a:custGeom>
                <a:avLst/>
                <a:gdLst>
                  <a:gd name="T0" fmla="*/ 615950 w 21540"/>
                  <a:gd name="T1" fmla="*/ 1066800 h 21600"/>
                  <a:gd name="T2" fmla="*/ 0 w 21540"/>
                  <a:gd name="T3" fmla="*/ 824597 h 21600"/>
                  <a:gd name="T4" fmla="*/ 3117 w 21540"/>
                  <a:gd name="T5" fmla="*/ 0 h 21600"/>
                  <a:gd name="T6" fmla="*/ 615950 w 21540"/>
                  <a:gd name="T7" fmla="*/ 10668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grpFill/>
              <a:ln w="25400" cap="flat">
                <a:solidFill>
                  <a:schemeClr val="bg1">
                    <a:lumMod val="95000"/>
                  </a:schemeClr>
                </a:solidFill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3200" dirty="0">
                  <a:solidFill>
                    <a:schemeClr val="bg1">
                      <a:lumMod val="50000"/>
                    </a:schemeClr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52" name="AutoShape 69"/>
              <p:cNvSpPr>
                <a:spLocks/>
              </p:cNvSpPr>
              <p:nvPr/>
            </p:nvSpPr>
            <p:spPr bwMode="auto">
              <a:xfrm>
                <a:off x="3416300" y="2635250"/>
                <a:ext cx="493713" cy="854075"/>
              </a:xfrm>
              <a:custGeom>
                <a:avLst/>
                <a:gdLst>
                  <a:gd name="T0" fmla="*/ 493713 w 21540"/>
                  <a:gd name="T1" fmla="*/ 854075 h 21600"/>
                  <a:gd name="T2" fmla="*/ 0 w 21540"/>
                  <a:gd name="T3" fmla="*/ 660168 h 21600"/>
                  <a:gd name="T4" fmla="*/ 2498 w 21540"/>
                  <a:gd name="T5" fmla="*/ 0 h 21600"/>
                  <a:gd name="T6" fmla="*/ 493713 w 21540"/>
                  <a:gd name="T7" fmla="*/ 8540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grpFill/>
              <a:ln w="25400" cap="flat">
                <a:solidFill>
                  <a:schemeClr val="bg1">
                    <a:lumMod val="95000"/>
                  </a:schemeClr>
                </a:solidFill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3200" dirty="0">
                  <a:solidFill>
                    <a:schemeClr val="bg1">
                      <a:lumMod val="50000"/>
                    </a:schemeClr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53" name="AutoShape 70"/>
              <p:cNvSpPr>
                <a:spLocks/>
              </p:cNvSpPr>
              <p:nvPr/>
            </p:nvSpPr>
            <p:spPr bwMode="auto">
              <a:xfrm>
                <a:off x="3289300" y="2889250"/>
                <a:ext cx="369888" cy="639763"/>
              </a:xfrm>
              <a:custGeom>
                <a:avLst/>
                <a:gdLst>
                  <a:gd name="T0" fmla="*/ 369888 w 21540"/>
                  <a:gd name="T1" fmla="*/ 639763 h 21600"/>
                  <a:gd name="T2" fmla="*/ 0 w 21540"/>
                  <a:gd name="T3" fmla="*/ 494483 h 21600"/>
                  <a:gd name="T4" fmla="*/ 1872 w 21540"/>
                  <a:gd name="T5" fmla="*/ 0 h 21600"/>
                  <a:gd name="T6" fmla="*/ 369888 w 21540"/>
                  <a:gd name="T7" fmla="*/ 6397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grpFill/>
              <a:ln w="25400" cap="flat">
                <a:solidFill>
                  <a:schemeClr val="bg1">
                    <a:lumMod val="95000"/>
                  </a:schemeClr>
                </a:solidFill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3200" dirty="0">
                  <a:solidFill>
                    <a:schemeClr val="bg1">
                      <a:lumMod val="50000"/>
                    </a:schemeClr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54" name="AutoShape 71"/>
              <p:cNvSpPr>
                <a:spLocks/>
              </p:cNvSpPr>
              <p:nvPr/>
            </p:nvSpPr>
            <p:spPr bwMode="auto">
              <a:xfrm>
                <a:off x="2908300" y="3651250"/>
                <a:ext cx="30163" cy="30163"/>
              </a:xfrm>
              <a:custGeom>
                <a:avLst/>
                <a:gdLst>
                  <a:gd name="T0" fmla="*/ 30163 w 21598"/>
                  <a:gd name="T1" fmla="*/ 15081 h 21598"/>
                  <a:gd name="T2" fmla="*/ 29015 w 21598"/>
                  <a:gd name="T3" fmla="*/ 9309 h 21598"/>
                  <a:gd name="T4" fmla="*/ 25746 w 21598"/>
                  <a:gd name="T5" fmla="*/ 4417 h 21598"/>
                  <a:gd name="T6" fmla="*/ 20854 w 21598"/>
                  <a:gd name="T7" fmla="*/ 1148 h 21598"/>
                  <a:gd name="T8" fmla="*/ 15081 w 21598"/>
                  <a:gd name="T9" fmla="*/ 0 h 21598"/>
                  <a:gd name="T10" fmla="*/ 9309 w 21598"/>
                  <a:gd name="T11" fmla="*/ 1148 h 21598"/>
                  <a:gd name="T12" fmla="*/ 4417 w 21598"/>
                  <a:gd name="T13" fmla="*/ 4417 h 21598"/>
                  <a:gd name="T14" fmla="*/ 1148 w 21598"/>
                  <a:gd name="T15" fmla="*/ 9309 h 21598"/>
                  <a:gd name="T16" fmla="*/ 0 w 21598"/>
                  <a:gd name="T17" fmla="*/ 15081 h 21598"/>
                  <a:gd name="T18" fmla="*/ 1148 w 21598"/>
                  <a:gd name="T19" fmla="*/ 20854 h 21598"/>
                  <a:gd name="T20" fmla="*/ 4417 w 21598"/>
                  <a:gd name="T21" fmla="*/ 25746 h 21598"/>
                  <a:gd name="T22" fmla="*/ 9309 w 21598"/>
                  <a:gd name="T23" fmla="*/ 29015 h 21598"/>
                  <a:gd name="T24" fmla="*/ 15081 w 21598"/>
                  <a:gd name="T25" fmla="*/ 30163 h 21598"/>
                  <a:gd name="T26" fmla="*/ 20854 w 21598"/>
                  <a:gd name="T27" fmla="*/ 29015 h 21598"/>
                  <a:gd name="T28" fmla="*/ 25746 w 21598"/>
                  <a:gd name="T29" fmla="*/ 25746 h 21598"/>
                  <a:gd name="T30" fmla="*/ 29015 w 21598"/>
                  <a:gd name="T31" fmla="*/ 20854 h 21598"/>
                  <a:gd name="T32" fmla="*/ 30163 w 21598"/>
                  <a:gd name="T33" fmla="*/ 15081 h 21598"/>
                  <a:gd name="T34" fmla="*/ 30163 w 21598"/>
                  <a:gd name="T35" fmla="*/ 15081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grpFill/>
              <a:ln w="25400" cap="flat">
                <a:solidFill>
                  <a:schemeClr val="bg1">
                    <a:lumMod val="95000"/>
                  </a:schemeClr>
                </a:solidFill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3200" dirty="0">
                  <a:solidFill>
                    <a:schemeClr val="bg1">
                      <a:lumMod val="50000"/>
                    </a:schemeClr>
                  </a:solidFill>
                  <a:latin typeface="Roboto condensed"/>
                  <a:cs typeface="Roboto condensed"/>
                </a:endParaRPr>
              </a:p>
            </p:txBody>
          </p:sp>
        </p:grpSp>
        <p:cxnSp>
          <p:nvCxnSpPr>
            <p:cNvPr id="31" name="Elbow Connector 21"/>
            <p:cNvCxnSpPr/>
            <p:nvPr/>
          </p:nvCxnSpPr>
          <p:spPr>
            <a:xfrm flipV="1">
              <a:off x="2907235" y="1282700"/>
              <a:ext cx="2458515" cy="1553037"/>
            </a:xfrm>
            <a:prstGeom prst="bentConnector3">
              <a:avLst>
                <a:gd name="adj1" fmla="val 6963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Elbow Connector 22"/>
            <p:cNvCxnSpPr/>
            <p:nvPr/>
          </p:nvCxnSpPr>
          <p:spPr>
            <a:xfrm flipV="1">
              <a:off x="2413000" y="2139950"/>
              <a:ext cx="2952750" cy="1036560"/>
            </a:xfrm>
            <a:prstGeom prst="bentConnector3">
              <a:avLst>
                <a:gd name="adj1" fmla="val 78387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Elbow Connector 23"/>
            <p:cNvCxnSpPr/>
            <p:nvPr/>
          </p:nvCxnSpPr>
          <p:spPr>
            <a:xfrm flipV="1">
              <a:off x="2015643" y="2984500"/>
              <a:ext cx="3350107" cy="529722"/>
            </a:xfrm>
            <a:prstGeom prst="bentConnector3">
              <a:avLst>
                <a:gd name="adj1" fmla="val 83929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Elbow Connector 24"/>
            <p:cNvCxnSpPr/>
            <p:nvPr/>
          </p:nvCxnSpPr>
          <p:spPr>
            <a:xfrm flipV="1">
              <a:off x="1571298" y="3851931"/>
              <a:ext cx="3794452" cy="2"/>
            </a:xfrm>
            <a:prstGeom prst="bentConnector3">
              <a:avLst>
                <a:gd name="adj1" fmla="val 5000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5" name="Group 25"/>
            <p:cNvGrpSpPr/>
            <p:nvPr/>
          </p:nvGrpSpPr>
          <p:grpSpPr>
            <a:xfrm>
              <a:off x="5486666" y="1116290"/>
              <a:ext cx="2425434" cy="650000"/>
              <a:chOff x="5486666" y="1163938"/>
              <a:chExt cx="2425434" cy="650000"/>
            </a:xfrm>
            <a:grpFill/>
          </p:grpSpPr>
          <p:sp>
            <p:nvSpPr>
              <p:cNvPr id="45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Content 01</a:t>
                </a:r>
              </a:p>
            </p:txBody>
          </p:sp>
          <p:sp>
            <p:nvSpPr>
              <p:cNvPr id="46" name="TextBox 27"/>
              <p:cNvSpPr txBox="1"/>
              <p:nvPr/>
            </p:nvSpPr>
            <p:spPr>
              <a:xfrm>
                <a:off x="5486666" y="1429862"/>
                <a:ext cx="2425434" cy="38407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36" name="Group 28"/>
            <p:cNvGrpSpPr/>
            <p:nvPr/>
          </p:nvGrpSpPr>
          <p:grpSpPr>
            <a:xfrm>
              <a:off x="5486666" y="1966174"/>
              <a:ext cx="2425434" cy="650000"/>
              <a:chOff x="5486666" y="1163938"/>
              <a:chExt cx="2425434" cy="650000"/>
            </a:xfrm>
            <a:grpFill/>
          </p:grpSpPr>
          <p:sp>
            <p:nvSpPr>
              <p:cNvPr id="43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Content 02</a:t>
                </a:r>
              </a:p>
            </p:txBody>
          </p:sp>
          <p:sp>
            <p:nvSpPr>
              <p:cNvPr id="44" name="TextBox 30"/>
              <p:cNvSpPr txBox="1"/>
              <p:nvPr/>
            </p:nvSpPr>
            <p:spPr>
              <a:xfrm>
                <a:off x="5486666" y="1429862"/>
                <a:ext cx="2425434" cy="38407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37" name="Group 31"/>
            <p:cNvGrpSpPr/>
            <p:nvPr/>
          </p:nvGrpSpPr>
          <p:grpSpPr>
            <a:xfrm>
              <a:off x="5486666" y="2816058"/>
              <a:ext cx="2425434" cy="650000"/>
              <a:chOff x="5486666" y="1163938"/>
              <a:chExt cx="2425434" cy="650000"/>
            </a:xfrm>
            <a:grpFill/>
          </p:grpSpPr>
          <p:sp>
            <p:nvSpPr>
              <p:cNvPr id="41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Content 03</a:t>
                </a:r>
              </a:p>
            </p:txBody>
          </p:sp>
          <p:sp>
            <p:nvSpPr>
              <p:cNvPr id="42" name="TextBox 33"/>
              <p:cNvSpPr txBox="1"/>
              <p:nvPr/>
            </p:nvSpPr>
            <p:spPr>
              <a:xfrm>
                <a:off x="5486666" y="1429862"/>
                <a:ext cx="2425434" cy="38407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  <p:grpSp>
          <p:nvGrpSpPr>
            <p:cNvPr id="38" name="Group 34"/>
            <p:cNvGrpSpPr/>
            <p:nvPr/>
          </p:nvGrpSpPr>
          <p:grpSpPr>
            <a:xfrm>
              <a:off x="5486666" y="3665943"/>
              <a:ext cx="2425434" cy="650000"/>
              <a:chOff x="5486666" y="1163938"/>
              <a:chExt cx="2425434" cy="650000"/>
            </a:xfrm>
            <a:grpFill/>
          </p:grpSpPr>
          <p:sp>
            <p:nvSpPr>
              <p:cNvPr id="39" name="Title 1"/>
              <p:cNvSpPr txBox="1">
                <a:spLocks/>
              </p:cNvSpPr>
              <p:nvPr/>
            </p:nvSpPr>
            <p:spPr>
              <a:xfrm>
                <a:off x="5487416" y="1163938"/>
                <a:ext cx="2183383" cy="3040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1800" b="0" i="0" kern="1200">
                    <a:solidFill>
                      <a:srgbClr val="FFFFFF"/>
                    </a:solidFill>
                    <a:latin typeface="Helvetica Neue Light"/>
                    <a:ea typeface="+mj-ea"/>
                    <a:cs typeface="Helvetica Neue Light"/>
                  </a:defRPr>
                </a:lvl1pPr>
              </a:lstStyle>
              <a:p>
                <a:r>
                  <a:rPr lang="en-US" sz="24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Content 04</a:t>
                </a:r>
              </a:p>
            </p:txBody>
          </p:sp>
          <p:sp>
            <p:nvSpPr>
              <p:cNvPr id="40" name="TextBox 36"/>
              <p:cNvSpPr txBox="1"/>
              <p:nvPr/>
            </p:nvSpPr>
            <p:spPr>
              <a:xfrm>
                <a:off x="5486666" y="1429862"/>
                <a:ext cx="2425434" cy="38407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95000"/>
                      </a:schemeClr>
                    </a:solidFill>
                    <a:latin typeface="Roboto condensed"/>
                    <a:cs typeface="Roboto condensed"/>
                  </a:rPr>
                  <a:t>Nullam quis ante. Etiam sit amet orci eget eros faucibus tincidunt. Duis leo.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128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" y="0"/>
            <a:ext cx="12188726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13440552">
            <a:off x="-6606013" y="2673206"/>
            <a:ext cx="13315644" cy="8354598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13" name="任意多边形: 形状 12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3120547" flipH="1" flipV="1">
            <a:off x="7486801" y="-3050764"/>
            <a:ext cx="9417585" cy="5908849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20" name="任意多边形: 形状 19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标题 1"/>
          <p:cNvSpPr txBox="1">
            <a:spLocks/>
          </p:cNvSpPr>
          <p:nvPr/>
        </p:nvSpPr>
        <p:spPr>
          <a:xfrm>
            <a:off x="6691969" y="4044437"/>
            <a:ext cx="4722791" cy="1193800"/>
          </a:xfrm>
          <a:prstGeom prst="rect">
            <a:avLst/>
          </a:prstGeom>
        </p:spPr>
        <p:txBody>
          <a:bodyPr rtlCol="0"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4400" spc="300" dirty="0">
                <a:solidFill>
                  <a:schemeClr val="bg1">
                    <a:lumMod val="95000"/>
                  </a:schemeClr>
                </a:solidFill>
                <a:latin typeface="华文黑体-日" panose="02000000000000000000" pitchFamily="2" charset="-122"/>
                <a:ea typeface="华文黑体-日" panose="02000000000000000000" pitchFamily="2" charset="-122"/>
              </a:rPr>
              <a:t>点击加入你标题</a:t>
            </a:r>
          </a:p>
        </p:txBody>
      </p:sp>
      <p:sp>
        <p:nvSpPr>
          <p:cNvPr id="26" name="副标题 2"/>
          <p:cNvSpPr txBox="1">
            <a:spLocks/>
          </p:cNvSpPr>
          <p:nvPr/>
        </p:nvSpPr>
        <p:spPr>
          <a:xfrm>
            <a:off x="6768169" y="5238236"/>
            <a:ext cx="4379892" cy="631423"/>
          </a:xfrm>
          <a:prstGeom prst="rect">
            <a:avLst/>
          </a:prstGeom>
        </p:spPr>
        <p:txBody>
          <a:bodyPr rtlCol="0"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简洁大气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易编辑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任意替换内容</a:t>
            </a: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6787219" y="4957048"/>
            <a:ext cx="4379891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13788" y="1346593"/>
            <a:ext cx="2391526" cy="1851599"/>
            <a:chOff x="7455731" y="1410943"/>
            <a:chExt cx="2063266" cy="1597450"/>
          </a:xfrm>
        </p:grpSpPr>
        <p:sp>
          <p:nvSpPr>
            <p:cNvPr id="9" name="椭圆 8"/>
            <p:cNvSpPr/>
            <p:nvPr/>
          </p:nvSpPr>
          <p:spPr>
            <a:xfrm>
              <a:off x="7644571" y="1410943"/>
              <a:ext cx="1597450" cy="159745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_14"/>
            <p:cNvSpPr txBox="1">
              <a:spLocks noChangeArrowheads="1"/>
            </p:cNvSpPr>
            <p:nvPr/>
          </p:nvSpPr>
          <p:spPr bwMode="auto">
            <a:xfrm>
              <a:off x="7455731" y="1733517"/>
              <a:ext cx="2063266" cy="996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4800" spc="600" dirty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03</a:t>
              </a:r>
              <a:endParaRPr lang="zh-CN" sz="4800" spc="6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528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46385" y="2337310"/>
            <a:ext cx="11559174" cy="1512705"/>
            <a:chOff x="640211" y="1211715"/>
            <a:chExt cx="8021122" cy="1049694"/>
          </a:xfrm>
        </p:grpSpPr>
        <p:sp>
          <p:nvSpPr>
            <p:cNvPr id="19" name="圆角矩形 19"/>
            <p:cNvSpPr/>
            <p:nvPr/>
          </p:nvSpPr>
          <p:spPr>
            <a:xfrm>
              <a:off x="640211" y="1211715"/>
              <a:ext cx="2203603" cy="1049694"/>
            </a:xfrm>
            <a:prstGeom prst="roundRect">
              <a:avLst>
                <a:gd name="adj" fmla="val 5669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圆角矩形 27"/>
            <p:cNvSpPr/>
            <p:nvPr/>
          </p:nvSpPr>
          <p:spPr>
            <a:xfrm>
              <a:off x="3564450" y="1211715"/>
              <a:ext cx="2203603" cy="1049694"/>
            </a:xfrm>
            <a:prstGeom prst="roundRect">
              <a:avLst>
                <a:gd name="adj" fmla="val 5669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圆角矩形 32"/>
            <p:cNvSpPr/>
            <p:nvPr/>
          </p:nvSpPr>
          <p:spPr>
            <a:xfrm>
              <a:off x="6457730" y="1211715"/>
              <a:ext cx="2203603" cy="1049694"/>
            </a:xfrm>
            <a:prstGeom prst="roundRect">
              <a:avLst>
                <a:gd name="adj" fmla="val 5669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2" name="组合 2"/>
            <p:cNvGrpSpPr/>
            <p:nvPr/>
          </p:nvGrpSpPr>
          <p:grpSpPr>
            <a:xfrm>
              <a:off x="701240" y="1293588"/>
              <a:ext cx="2142574" cy="876112"/>
              <a:chOff x="437058" y="3523235"/>
              <a:chExt cx="2142574" cy="876112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466378" y="3523235"/>
                <a:ext cx="1409574" cy="3203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>
                  <a:defRPr/>
                </a:pPr>
                <a:r>
                  <a:rPr lang="zh-CN" altLang="en-US" sz="2400" dirty="0">
                    <a:solidFill>
                      <a:schemeClr val="bg1">
                        <a:lumMod val="95000"/>
                      </a:schemeClr>
                    </a:solidFill>
                  </a:rPr>
                  <a:t>点击添加标题</a:t>
                </a:r>
                <a:endParaRPr lang="en-US" altLang="zh-CN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0" name="矩形 95"/>
              <p:cNvSpPr/>
              <p:nvPr/>
            </p:nvSpPr>
            <p:spPr>
              <a:xfrm>
                <a:off x="437058" y="3824038"/>
                <a:ext cx="2142574" cy="575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轻点此处输入文字内容，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模板所有文字图片都可编辑，数据图表都可以修改颜色大小形状</a:t>
                </a:r>
              </a:p>
            </p:txBody>
          </p:sp>
        </p:grpSp>
        <p:grpSp>
          <p:nvGrpSpPr>
            <p:cNvPr id="23" name="组合 2"/>
            <p:cNvGrpSpPr/>
            <p:nvPr/>
          </p:nvGrpSpPr>
          <p:grpSpPr>
            <a:xfrm>
              <a:off x="3625479" y="1294047"/>
              <a:ext cx="2142574" cy="876112"/>
              <a:chOff x="437058" y="3523235"/>
              <a:chExt cx="2142574" cy="876112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466378" y="3523235"/>
                <a:ext cx="1409574" cy="3203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>
                  <a:defRPr/>
                </a:pPr>
                <a:r>
                  <a:rPr lang="zh-CN" altLang="en-US" sz="2400" dirty="0">
                    <a:solidFill>
                      <a:schemeClr val="bg1">
                        <a:lumMod val="95000"/>
                      </a:schemeClr>
                    </a:solidFill>
                  </a:rPr>
                  <a:t>点击添加标题</a:t>
                </a:r>
                <a:endParaRPr lang="en-US" altLang="zh-CN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" name="矩形 95"/>
              <p:cNvSpPr/>
              <p:nvPr/>
            </p:nvSpPr>
            <p:spPr>
              <a:xfrm>
                <a:off x="437058" y="3824038"/>
                <a:ext cx="2142574" cy="575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轻点此处输入文字内容，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模板所有文字图片都可编辑，数据图表都可以修改颜色大小形状</a:t>
                </a:r>
              </a:p>
            </p:txBody>
          </p:sp>
        </p:grpSp>
        <p:grpSp>
          <p:nvGrpSpPr>
            <p:cNvPr id="24" name="组合 2"/>
            <p:cNvGrpSpPr/>
            <p:nvPr/>
          </p:nvGrpSpPr>
          <p:grpSpPr>
            <a:xfrm>
              <a:off x="6518759" y="1294047"/>
              <a:ext cx="2142574" cy="876112"/>
              <a:chOff x="437058" y="3523235"/>
              <a:chExt cx="2142574" cy="876112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466378" y="3523235"/>
                <a:ext cx="1409574" cy="3203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40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>
                  <a:defRPr/>
                </a:pPr>
                <a:r>
                  <a:rPr lang="zh-CN" altLang="en-US" sz="2400" dirty="0">
                    <a:solidFill>
                      <a:schemeClr val="bg1">
                        <a:lumMod val="95000"/>
                      </a:schemeClr>
                    </a:solidFill>
                  </a:rPr>
                  <a:t>点击添加标题</a:t>
                </a:r>
                <a:endParaRPr lang="en-US" altLang="zh-CN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" name="矩形 95"/>
              <p:cNvSpPr/>
              <p:nvPr/>
            </p:nvSpPr>
            <p:spPr>
              <a:xfrm>
                <a:off x="437058" y="3824038"/>
                <a:ext cx="2142574" cy="575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轻点此处输入文字内容，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模板所有文字图片都可编辑，数据图表都可以修改颜色大小形状</a:t>
                </a:r>
              </a:p>
            </p:txBody>
          </p:sp>
        </p:grpSp>
      </p:grpSp>
      <p:sp>
        <p:nvSpPr>
          <p:cNvPr id="31" name="Rectangle 30"/>
          <p:cNvSpPr/>
          <p:nvPr/>
        </p:nvSpPr>
        <p:spPr>
          <a:xfrm>
            <a:off x="346385" y="3968001"/>
            <a:ext cx="3175594" cy="2234956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32" name="Rectangle 30"/>
          <p:cNvSpPr/>
          <p:nvPr/>
        </p:nvSpPr>
        <p:spPr>
          <a:xfrm>
            <a:off x="4560482" y="4003569"/>
            <a:ext cx="3175594" cy="2234956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33" name="Rectangle 30"/>
          <p:cNvSpPr/>
          <p:nvPr/>
        </p:nvSpPr>
        <p:spPr>
          <a:xfrm>
            <a:off x="8729965" y="3968001"/>
            <a:ext cx="3175594" cy="2234956"/>
          </a:xfrm>
          <a:prstGeom prst="rect">
            <a:avLst/>
          </a:prstGeom>
          <a:blipFill dpi="0" rotWithShape="1">
            <a:blip r:embed="rId7"/>
            <a:srcRect/>
            <a:tile tx="0" ty="0" sx="35000" sy="35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</p:spTree>
    <p:extLst>
      <p:ext uri="{BB962C8B-B14F-4D97-AF65-F5344CB8AC3E}">
        <p14:creationId xmlns:p14="http://schemas.microsoft.com/office/powerpoint/2010/main" val="13538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81867" y="1624369"/>
            <a:ext cx="10846840" cy="4921250"/>
            <a:chOff x="381000" y="971550"/>
            <a:chExt cx="8229600" cy="3733799"/>
          </a:xfrm>
          <a:noFill/>
        </p:grpSpPr>
        <p:graphicFrame>
          <p:nvGraphicFramePr>
            <p:cNvPr id="19" name="Chart 2"/>
            <p:cNvGraphicFramePr/>
            <p:nvPr>
              <p:extLst>
                <p:ext uri="{D42A27DB-BD31-4B8C-83A1-F6EECF244321}">
                  <p14:modId xmlns:p14="http://schemas.microsoft.com/office/powerpoint/2010/main" val="828731492"/>
                </p:ext>
              </p:extLst>
            </p:nvPr>
          </p:nvGraphicFramePr>
          <p:xfrm>
            <a:off x="381000" y="1675056"/>
            <a:ext cx="8229600" cy="22682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8" name="Oval 3"/>
            <p:cNvSpPr/>
            <p:nvPr/>
          </p:nvSpPr>
          <p:spPr>
            <a:xfrm>
              <a:off x="914400" y="1000125"/>
              <a:ext cx="838200" cy="838199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990600" y="1476375"/>
              <a:ext cx="678180" cy="19848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45%</a:t>
              </a:r>
              <a:endParaRPr lang="en-US" sz="105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Oval 11"/>
            <p:cNvSpPr/>
            <p:nvPr/>
          </p:nvSpPr>
          <p:spPr>
            <a:xfrm>
              <a:off x="2514600" y="1657350"/>
              <a:ext cx="838200" cy="838199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2590800" y="2157740"/>
              <a:ext cx="678180" cy="19848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30%</a:t>
              </a:r>
              <a:endParaRPr lang="en-US" sz="105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Oval 15"/>
            <p:cNvSpPr/>
            <p:nvPr/>
          </p:nvSpPr>
          <p:spPr>
            <a:xfrm>
              <a:off x="4114800" y="1304925"/>
              <a:ext cx="838200" cy="838199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4191000" y="1809750"/>
              <a:ext cx="678180" cy="19848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  <a:endParaRPr lang="en-US" sz="105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2" name="Oval 19"/>
            <p:cNvSpPr/>
            <p:nvPr/>
          </p:nvSpPr>
          <p:spPr>
            <a:xfrm>
              <a:off x="5638800" y="971550"/>
              <a:ext cx="838200" cy="838199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715000" y="1447800"/>
              <a:ext cx="678180" cy="19848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50%</a:t>
              </a:r>
              <a:endParaRPr lang="en-US" sz="105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0" name="Oval 23"/>
            <p:cNvSpPr/>
            <p:nvPr/>
          </p:nvSpPr>
          <p:spPr>
            <a:xfrm>
              <a:off x="7239000" y="1047750"/>
              <a:ext cx="838200" cy="838199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 Box 10"/>
            <p:cNvSpPr txBox="1">
              <a:spLocks noChangeArrowheads="1"/>
            </p:cNvSpPr>
            <p:nvPr/>
          </p:nvSpPr>
          <p:spPr bwMode="auto">
            <a:xfrm>
              <a:off x="7315200" y="1548140"/>
              <a:ext cx="678180" cy="19848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48%</a:t>
              </a:r>
              <a:endParaRPr lang="en-US" sz="105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30" name="Rectangle 26"/>
            <p:cNvSpPr/>
            <p:nvPr/>
          </p:nvSpPr>
          <p:spPr>
            <a:xfrm>
              <a:off x="533400" y="3959482"/>
              <a:ext cx="8001000" cy="745867"/>
            </a:xfrm>
            <a:prstGeom prst="rect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630017" y="4174793"/>
              <a:ext cx="7821339" cy="31524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 anchor="ctr">
              <a:spAutoFit/>
            </a:bodyPr>
            <a:lstStyle/>
            <a:p>
              <a:pPr algn="ctr" defTabSz="1088232"/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Nullam eu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tempor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purus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.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Nunc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a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leo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magna, sit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amet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consequat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risus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.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Etiam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faucibus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tortor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a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ipsum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vehicula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20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sed</a:t>
              </a: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suscipit. Nunc a leo magna, sit amet consequat risus. Nullam eu tempor purus. Nunc a leo magna, sit amet consequat risus. Etiam faucibus tortor a ipsum vehicula sed suscipit. </a:t>
              </a:r>
            </a:p>
          </p:txBody>
        </p:sp>
        <p:grpSp>
          <p:nvGrpSpPr>
            <p:cNvPr id="32" name="Group 28"/>
            <p:cNvGrpSpPr/>
            <p:nvPr/>
          </p:nvGrpSpPr>
          <p:grpSpPr>
            <a:xfrm>
              <a:off x="2709081" y="1785611"/>
              <a:ext cx="427650" cy="347990"/>
              <a:chOff x="1550139" y="1314466"/>
              <a:chExt cx="509139" cy="414300"/>
            </a:xfrm>
            <a:grpFill/>
          </p:grpSpPr>
          <p:sp>
            <p:nvSpPr>
              <p:cNvPr id="57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7495409" y="1215609"/>
              <a:ext cx="325383" cy="314291"/>
              <a:chOff x="5099140" y="1309474"/>
              <a:chExt cx="439257" cy="424283"/>
            </a:xfrm>
            <a:grpFill/>
          </p:grpSpPr>
          <p:sp>
            <p:nvSpPr>
              <p:cNvPr id="43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4343400" y="1479282"/>
              <a:ext cx="373842" cy="330468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5" name="Group 53"/>
            <p:cNvGrpSpPr/>
            <p:nvPr/>
          </p:nvGrpSpPr>
          <p:grpSpPr>
            <a:xfrm>
              <a:off x="1125102" y="1193117"/>
              <a:ext cx="416796" cy="259561"/>
              <a:chOff x="2942785" y="3296116"/>
              <a:chExt cx="416796" cy="259561"/>
            </a:xfrm>
            <a:grpFill/>
          </p:grpSpPr>
          <p:sp>
            <p:nvSpPr>
              <p:cNvPr id="40" name="Freeform 95"/>
              <p:cNvSpPr>
                <a:spLocks noEditPoints="1"/>
              </p:cNvSpPr>
              <p:nvPr/>
            </p:nvSpPr>
            <p:spPr bwMode="auto">
              <a:xfrm>
                <a:off x="2942785" y="3296116"/>
                <a:ext cx="416796" cy="259561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5 h 78"/>
                  <a:gd name="T16" fmla="*/ 113 w 125"/>
                  <a:gd name="T17" fmla="*/ 18 h 78"/>
                  <a:gd name="T18" fmla="*/ 104 w 125"/>
                  <a:gd name="T19" fmla="*/ 68 h 78"/>
                  <a:gd name="T20" fmla="*/ 10 w 125"/>
                  <a:gd name="T21" fmla="*/ 68 h 78"/>
                  <a:gd name="T22" fmla="*/ 10 w 125"/>
                  <a:gd name="T23" fmla="*/ 9 h 78"/>
                  <a:gd name="T24" fmla="*/ 104 w 125"/>
                  <a:gd name="T25" fmla="*/ 9 h 78"/>
                  <a:gd name="T26" fmla="*/ 104 w 125"/>
                  <a:gd name="T27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8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104" y="6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96"/>
              <p:cNvSpPr>
                <a:spLocks noChangeArrowheads="1"/>
              </p:cNvSpPr>
              <p:nvPr/>
            </p:nvSpPr>
            <p:spPr bwMode="auto">
              <a:xfrm>
                <a:off x="3000187" y="3351023"/>
                <a:ext cx="79865" cy="144755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Rectangle 97"/>
              <p:cNvSpPr>
                <a:spLocks noChangeArrowheads="1"/>
              </p:cNvSpPr>
              <p:nvPr/>
            </p:nvSpPr>
            <p:spPr bwMode="auto">
              <a:xfrm>
                <a:off x="3092532" y="3351023"/>
                <a:ext cx="77370" cy="144755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57"/>
            <p:cNvGrpSpPr/>
            <p:nvPr/>
          </p:nvGrpSpPr>
          <p:grpSpPr>
            <a:xfrm>
              <a:off x="5888728" y="1075929"/>
              <a:ext cx="312809" cy="352821"/>
              <a:chOff x="5513440" y="1766202"/>
              <a:chExt cx="429274" cy="484183"/>
            </a:xfrm>
            <a:grpFill/>
          </p:grpSpPr>
          <p:sp>
            <p:nvSpPr>
              <p:cNvPr id="37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289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6" name="Freeform 5"/>
          <p:cNvSpPr>
            <a:spLocks/>
          </p:cNvSpPr>
          <p:nvPr/>
        </p:nvSpPr>
        <p:spPr bwMode="auto">
          <a:xfrm>
            <a:off x="3565794" y="3166744"/>
            <a:ext cx="2457953" cy="2486736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1205698" y="2437609"/>
            <a:ext cx="2473303" cy="2484816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5945076" y="2437609"/>
            <a:ext cx="2471385" cy="2484816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8470186" y="3166744"/>
            <a:ext cx="2463710" cy="2486736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50" name="直接连接符 36"/>
          <p:cNvCxnSpPr>
            <a:cxnSpLocks noChangeShapeType="1"/>
          </p:cNvCxnSpPr>
          <p:nvPr/>
        </p:nvCxnSpPr>
        <p:spPr bwMode="auto">
          <a:xfrm>
            <a:off x="1683473" y="42048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直接连接符 40"/>
          <p:cNvCxnSpPr>
            <a:cxnSpLocks noChangeShapeType="1"/>
          </p:cNvCxnSpPr>
          <p:nvPr/>
        </p:nvCxnSpPr>
        <p:spPr bwMode="auto">
          <a:xfrm>
            <a:off x="6461228" y="42048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直接连接符 44"/>
          <p:cNvCxnSpPr>
            <a:cxnSpLocks noChangeShapeType="1"/>
          </p:cNvCxnSpPr>
          <p:nvPr/>
        </p:nvCxnSpPr>
        <p:spPr bwMode="auto">
          <a:xfrm>
            <a:off x="4012868" y="39898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48"/>
          <p:cNvCxnSpPr>
            <a:cxnSpLocks noChangeShapeType="1"/>
          </p:cNvCxnSpPr>
          <p:nvPr/>
        </p:nvCxnSpPr>
        <p:spPr bwMode="auto">
          <a:xfrm>
            <a:off x="8928775" y="39898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矩形 53"/>
          <p:cNvSpPr/>
          <p:nvPr/>
        </p:nvSpPr>
        <p:spPr>
          <a:xfrm>
            <a:off x="1777233" y="43339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094524" y="41318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510264" y="43339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012378" y="41318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>
            <a:grpSpLocks noChangeAspect="1"/>
          </p:cNvGrpSpPr>
          <p:nvPr/>
        </p:nvGrpSpPr>
        <p:grpSpPr>
          <a:xfrm>
            <a:off x="4520935" y="3343693"/>
            <a:ext cx="463202" cy="518014"/>
            <a:chOff x="5999255" y="3275006"/>
            <a:chExt cx="402656" cy="450303"/>
          </a:xfrm>
          <a:noFill/>
          <a:effectLst/>
        </p:grpSpPr>
        <p:sp>
          <p:nvSpPr>
            <p:cNvPr id="5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463682" y="3326622"/>
            <a:ext cx="441717" cy="499598"/>
            <a:chOff x="4994016" y="4872552"/>
            <a:chExt cx="406393" cy="459645"/>
          </a:xfrm>
          <a:noFill/>
          <a:effectLst/>
        </p:grpSpPr>
        <p:sp>
          <p:nvSpPr>
            <p:cNvPr id="65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6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7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78065" y="3576421"/>
            <a:ext cx="424835" cy="420454"/>
            <a:chOff x="6967126" y="4092464"/>
            <a:chExt cx="453105" cy="448433"/>
          </a:xfrm>
          <a:noFill/>
          <a:effectLst/>
        </p:grpSpPr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240210" y="3503766"/>
            <a:ext cx="442504" cy="476203"/>
            <a:chOff x="7005429" y="4859473"/>
            <a:chExt cx="466184" cy="501686"/>
          </a:xfrm>
          <a:noFill/>
          <a:effectLst/>
        </p:grpSpPr>
        <p:sp>
          <p:nvSpPr>
            <p:cNvPr id="72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3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4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5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6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77" name="文本框 44"/>
          <p:cNvSpPr txBox="1"/>
          <p:nvPr/>
        </p:nvSpPr>
        <p:spPr>
          <a:xfrm>
            <a:off x="1226392" y="5350972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8" name="文本框 45"/>
          <p:cNvSpPr txBox="1"/>
          <p:nvPr/>
        </p:nvSpPr>
        <p:spPr>
          <a:xfrm>
            <a:off x="3691057" y="2008728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9" name="文本框 46"/>
          <p:cNvSpPr txBox="1"/>
          <p:nvPr/>
        </p:nvSpPr>
        <p:spPr>
          <a:xfrm>
            <a:off x="6001107" y="530706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0" name="文本框 47"/>
          <p:cNvSpPr txBox="1"/>
          <p:nvPr/>
        </p:nvSpPr>
        <p:spPr>
          <a:xfrm>
            <a:off x="8593857" y="1992645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</a:t>
            </a:r>
          </a:p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57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7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25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7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4" grpId="0"/>
      <p:bldP spid="55" grpId="0"/>
      <p:bldP spid="56" grpId="0"/>
      <p:bldP spid="57" grpId="0"/>
      <p:bldP spid="77" grpId="0"/>
      <p:bldP spid="78" grpId="0"/>
      <p:bldP spid="79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08968" y="2126552"/>
            <a:ext cx="11434892" cy="4040066"/>
            <a:chOff x="481133" y="2851588"/>
            <a:chExt cx="8143896" cy="2877323"/>
          </a:xfrm>
        </p:grpSpPr>
        <p:sp>
          <p:nvSpPr>
            <p:cNvPr id="19" name="TextBox 6"/>
            <p:cNvSpPr txBox="1"/>
            <p:nvPr/>
          </p:nvSpPr>
          <p:spPr>
            <a:xfrm>
              <a:off x="493833" y="2857525"/>
              <a:ext cx="1935042" cy="372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20" dirty="0">
                  <a:solidFill>
                    <a:schemeClr val="bg1">
                      <a:lumMod val="95000"/>
                    </a:schemeClr>
                  </a:solidFill>
                </a:rPr>
                <a:t>Super Service 1</a:t>
              </a:r>
              <a:endParaRPr lang="zh-CN" altLang="en-US" sz="2800" b="1" spc="-2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62490" y="3272452"/>
              <a:ext cx="2517874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8"/>
            <p:cNvSpPr txBox="1"/>
            <p:nvPr/>
          </p:nvSpPr>
          <p:spPr>
            <a:xfrm>
              <a:off x="481133" y="3329730"/>
              <a:ext cx="2643067" cy="67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2000"/>
                </a:lnSpc>
              </a:pP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endParaRPr lang="en-US" altLang="zh-CN" sz="1200" spc="-4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3240704" y="2862287"/>
              <a:ext cx="1935042" cy="372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10" dirty="0">
                  <a:solidFill>
                    <a:schemeClr val="bg1">
                      <a:lumMod val="95000"/>
                    </a:schemeClr>
                  </a:solidFill>
                </a:rPr>
                <a:t>Super Service 2</a:t>
              </a:r>
              <a:endParaRPr lang="zh-CN" altLang="en-US" sz="2800" b="1" spc="-1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309361" y="3277214"/>
              <a:ext cx="2517874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1"/>
            <p:cNvSpPr txBox="1"/>
            <p:nvPr/>
          </p:nvSpPr>
          <p:spPr>
            <a:xfrm>
              <a:off x="3228004" y="3334492"/>
              <a:ext cx="2643067" cy="67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2000"/>
                </a:lnSpc>
              </a:pP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endParaRPr lang="en-US" altLang="zh-CN" sz="1200" spc="-4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TextBox 12"/>
            <p:cNvSpPr txBox="1"/>
            <p:nvPr/>
          </p:nvSpPr>
          <p:spPr>
            <a:xfrm>
              <a:off x="5994662" y="2851588"/>
              <a:ext cx="1935042" cy="372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-10" dirty="0">
                  <a:solidFill>
                    <a:schemeClr val="bg1">
                      <a:lumMod val="95000"/>
                    </a:schemeClr>
                  </a:solidFill>
                </a:rPr>
                <a:t>Super Service 3</a:t>
              </a:r>
              <a:endParaRPr lang="zh-CN" altLang="en-US" sz="2800" b="1" spc="-1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063319" y="3279215"/>
              <a:ext cx="2517874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4"/>
            <p:cNvSpPr txBox="1"/>
            <p:nvPr/>
          </p:nvSpPr>
          <p:spPr>
            <a:xfrm>
              <a:off x="5981962" y="3336493"/>
              <a:ext cx="2643067" cy="670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2000"/>
                </a:lnSpc>
              </a:pP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95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95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95000"/>
                    </a:schemeClr>
                  </a:solidFill>
                </a:rPr>
                <a:t>cursus</a:t>
              </a:r>
              <a:endParaRPr lang="en-US" altLang="zh-CN" sz="1200" spc="-4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40450" y="4121564"/>
              <a:ext cx="2515493" cy="1607347"/>
            </a:xfrm>
            <a:prstGeom prst="rect">
              <a:avLst/>
            </a:prstGeom>
            <a:blipFill dpi="0" rotWithShape="1">
              <a:blip r:embed="rId3"/>
              <a:srcRect/>
              <a:tile tx="0" ty="0" sx="75000" sy="75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284941" y="4117597"/>
              <a:ext cx="2515493" cy="1607347"/>
            </a:xfrm>
            <a:prstGeom prst="rect">
              <a:avLst/>
            </a:prstGeom>
            <a:blipFill dpi="0"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30000"/>
                        </a14:imgEffect>
                      </a14:imgLayer>
                    </a14:imgProps>
                  </a:ext>
                </a:extLst>
              </a:blip>
              <a:srcRect/>
              <a:tile tx="0" ty="0" sx="38000" sy="38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041279" y="4117597"/>
              <a:ext cx="2515493" cy="1607347"/>
            </a:xfrm>
            <a:prstGeom prst="rect">
              <a:avLst/>
            </a:prstGeom>
            <a:blipFill dpi="0" rotWithShape="1">
              <a:blip r:embed="rId6"/>
              <a:srcRect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406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1036184" y="2755877"/>
            <a:ext cx="1439862" cy="331311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69721" y="4092552"/>
            <a:ext cx="1441450" cy="197643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04846" y="5100614"/>
            <a:ext cx="1439863" cy="96837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39971" y="3371827"/>
            <a:ext cx="1439863" cy="26971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1064759" y="2755877"/>
            <a:ext cx="1411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3" name="文本框 20"/>
          <p:cNvSpPr txBox="1">
            <a:spLocks noChangeArrowheads="1"/>
          </p:cNvSpPr>
          <p:nvPr/>
        </p:nvSpPr>
        <p:spPr bwMode="auto">
          <a:xfrm>
            <a:off x="2669721" y="4092552"/>
            <a:ext cx="14414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45%</a:t>
            </a:r>
            <a:endParaRPr lang="zh-CN" altLang="en-US" sz="400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4" name="文本框 21"/>
          <p:cNvSpPr txBox="1">
            <a:spLocks noChangeArrowheads="1"/>
          </p:cNvSpPr>
          <p:nvPr/>
        </p:nvSpPr>
        <p:spPr bwMode="auto">
          <a:xfrm>
            <a:off x="4304846" y="5087914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  <a:endParaRPr lang="zh-CN" altLang="en-US" sz="400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5" name="文本框 22"/>
          <p:cNvSpPr txBox="1">
            <a:spLocks noChangeArrowheads="1"/>
          </p:cNvSpPr>
          <p:nvPr/>
        </p:nvSpPr>
        <p:spPr bwMode="auto">
          <a:xfrm>
            <a:off x="5939971" y="3384527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65%</a:t>
            </a:r>
            <a:endParaRPr lang="zh-CN" altLang="en-US" sz="400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6" name="矩形 39"/>
          <p:cNvSpPr>
            <a:spLocks noChangeArrowheads="1"/>
          </p:cNvSpPr>
          <p:nvPr/>
        </p:nvSpPr>
        <p:spPr bwMode="auto">
          <a:xfrm>
            <a:off x="7514771" y="2185964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95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95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7" name="矩形 40"/>
          <p:cNvSpPr>
            <a:spLocks noChangeArrowheads="1"/>
          </p:cNvSpPr>
          <p:nvPr/>
        </p:nvSpPr>
        <p:spPr bwMode="auto">
          <a:xfrm>
            <a:off x="7514771" y="3659164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95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95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7514771" y="5130777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95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95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12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" y="0"/>
            <a:ext cx="12188726" cy="6859588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 rot="13440552">
            <a:off x="-6606013" y="2673206"/>
            <a:ext cx="13315644" cy="8354598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39" name="任意多边形: 形状 38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13120547" flipH="1" flipV="1">
            <a:off x="7486801" y="-3050764"/>
            <a:ext cx="9417585" cy="5908849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45" name="任意多边形: 形状 44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76"/>
          <p:cNvSpPr txBox="1"/>
          <p:nvPr/>
        </p:nvSpPr>
        <p:spPr>
          <a:xfrm>
            <a:off x="6492385" y="2534890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此处添加说明文字</a:t>
            </a:r>
          </a:p>
        </p:txBody>
      </p:sp>
      <p:sp>
        <p:nvSpPr>
          <p:cNvPr id="19" name="TextBox 77"/>
          <p:cNvSpPr txBox="1"/>
          <p:nvPr/>
        </p:nvSpPr>
        <p:spPr>
          <a:xfrm>
            <a:off x="6492385" y="3435256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此处添加说明文字</a:t>
            </a:r>
          </a:p>
        </p:txBody>
      </p:sp>
      <p:sp>
        <p:nvSpPr>
          <p:cNvPr id="20" name="TextBox 78"/>
          <p:cNvSpPr txBox="1"/>
          <p:nvPr/>
        </p:nvSpPr>
        <p:spPr>
          <a:xfrm>
            <a:off x="6492385" y="4346637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此处添加说明文字</a:t>
            </a:r>
          </a:p>
        </p:txBody>
      </p:sp>
      <p:sp>
        <p:nvSpPr>
          <p:cNvPr id="21" name="TextBox 79"/>
          <p:cNvSpPr txBox="1"/>
          <p:nvPr/>
        </p:nvSpPr>
        <p:spPr>
          <a:xfrm>
            <a:off x="6492385" y="5290545"/>
            <a:ext cx="503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加入你的标题：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此处添加说明文字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732479" y="2479962"/>
            <a:ext cx="624684" cy="600549"/>
            <a:chOff x="2215144" y="982844"/>
            <a:chExt cx="1120898" cy="842780"/>
          </a:xfrm>
          <a:noFill/>
        </p:grpSpPr>
        <p:sp>
          <p:nvSpPr>
            <p:cNvPr id="23" name="平行四边形 22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32479" y="4277195"/>
            <a:ext cx="624684" cy="600549"/>
            <a:chOff x="2215144" y="982844"/>
            <a:chExt cx="1120898" cy="842780"/>
          </a:xfrm>
          <a:noFill/>
        </p:grpSpPr>
        <p:sp>
          <p:nvSpPr>
            <p:cNvPr id="26" name="平行四边形 2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32479" y="3365814"/>
            <a:ext cx="624684" cy="600549"/>
            <a:chOff x="2215144" y="982844"/>
            <a:chExt cx="1120898" cy="842780"/>
          </a:xfrm>
          <a:noFill/>
        </p:grpSpPr>
        <p:sp>
          <p:nvSpPr>
            <p:cNvPr id="29" name="平行四边形 28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32479" y="5221103"/>
            <a:ext cx="624684" cy="600549"/>
            <a:chOff x="2215144" y="982844"/>
            <a:chExt cx="1120898" cy="842780"/>
          </a:xfrm>
          <a:noFill/>
        </p:grpSpPr>
        <p:sp>
          <p:nvSpPr>
            <p:cNvPr id="47" name="平行四边形 46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8" name="文本框 9"/>
            <p:cNvSpPr txBox="1"/>
            <p:nvPr/>
          </p:nvSpPr>
          <p:spPr>
            <a:xfrm>
              <a:off x="2245058" y="1046848"/>
              <a:ext cx="1066799" cy="73426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35660" y="1104727"/>
            <a:ext cx="2391526" cy="1851599"/>
            <a:chOff x="7455731" y="1410943"/>
            <a:chExt cx="2063266" cy="1597450"/>
          </a:xfrm>
        </p:grpSpPr>
        <p:sp>
          <p:nvSpPr>
            <p:cNvPr id="35" name="椭圆 34"/>
            <p:cNvSpPr/>
            <p:nvPr/>
          </p:nvSpPr>
          <p:spPr>
            <a:xfrm>
              <a:off x="7644571" y="1410943"/>
              <a:ext cx="1597450" cy="159745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_14"/>
            <p:cNvSpPr txBox="1">
              <a:spLocks noChangeArrowheads="1"/>
            </p:cNvSpPr>
            <p:nvPr/>
          </p:nvSpPr>
          <p:spPr bwMode="auto">
            <a:xfrm>
              <a:off x="7455731" y="1684211"/>
              <a:ext cx="2063266" cy="996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4800" spc="600" dirty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目录</a:t>
              </a:r>
              <a:endParaRPr lang="zh-CN" sz="4800" spc="6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" y="0"/>
            <a:ext cx="12188726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13440552">
            <a:off x="-6606013" y="2673206"/>
            <a:ext cx="13315644" cy="8354598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13" name="任意多边形: 形状 12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3120547" flipH="1" flipV="1">
            <a:off x="7486801" y="-3050764"/>
            <a:ext cx="9417585" cy="5908849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20" name="任意多边形: 形状 19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标题 1"/>
          <p:cNvSpPr txBox="1">
            <a:spLocks/>
          </p:cNvSpPr>
          <p:nvPr/>
        </p:nvSpPr>
        <p:spPr>
          <a:xfrm>
            <a:off x="6691969" y="4044437"/>
            <a:ext cx="4722791" cy="1193800"/>
          </a:xfrm>
          <a:prstGeom prst="rect">
            <a:avLst/>
          </a:prstGeom>
        </p:spPr>
        <p:txBody>
          <a:bodyPr rtlCol="0"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4400" spc="300" dirty="0">
                <a:solidFill>
                  <a:schemeClr val="bg1">
                    <a:lumMod val="95000"/>
                  </a:schemeClr>
                </a:solidFill>
                <a:latin typeface="华文黑体-日" panose="02000000000000000000" pitchFamily="2" charset="-122"/>
                <a:ea typeface="华文黑体-日" panose="02000000000000000000" pitchFamily="2" charset="-122"/>
              </a:rPr>
              <a:t>点击加入你标题</a:t>
            </a:r>
          </a:p>
        </p:txBody>
      </p:sp>
      <p:sp>
        <p:nvSpPr>
          <p:cNvPr id="26" name="副标题 2"/>
          <p:cNvSpPr txBox="1">
            <a:spLocks/>
          </p:cNvSpPr>
          <p:nvPr/>
        </p:nvSpPr>
        <p:spPr>
          <a:xfrm>
            <a:off x="6768169" y="5238236"/>
            <a:ext cx="4379892" cy="631423"/>
          </a:xfrm>
          <a:prstGeom prst="rect">
            <a:avLst/>
          </a:prstGeom>
        </p:spPr>
        <p:txBody>
          <a:bodyPr rtlCol="0"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简洁大气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易编辑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任意替换内容</a:t>
            </a: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6787219" y="4957048"/>
            <a:ext cx="4379891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13788" y="1346593"/>
            <a:ext cx="2391526" cy="1851599"/>
            <a:chOff x="7455731" y="1410943"/>
            <a:chExt cx="2063266" cy="1597450"/>
          </a:xfrm>
        </p:grpSpPr>
        <p:sp>
          <p:nvSpPr>
            <p:cNvPr id="9" name="椭圆 8"/>
            <p:cNvSpPr/>
            <p:nvPr/>
          </p:nvSpPr>
          <p:spPr>
            <a:xfrm>
              <a:off x="7644571" y="1410943"/>
              <a:ext cx="1597450" cy="159745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_14"/>
            <p:cNvSpPr txBox="1">
              <a:spLocks noChangeArrowheads="1"/>
            </p:cNvSpPr>
            <p:nvPr/>
          </p:nvSpPr>
          <p:spPr bwMode="auto">
            <a:xfrm>
              <a:off x="7455731" y="1733517"/>
              <a:ext cx="2063266" cy="996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4800" spc="600" dirty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04</a:t>
              </a:r>
              <a:endParaRPr lang="zh-CN" sz="4800" spc="6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967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flipH="1">
            <a:off x="719482" y="2169575"/>
            <a:ext cx="10903414" cy="3884974"/>
            <a:chOff x="827584" y="1563326"/>
            <a:chExt cx="7488832" cy="2668331"/>
          </a:xfrm>
        </p:grpSpPr>
        <p:sp>
          <p:nvSpPr>
            <p:cNvPr id="32" name="矩形 31"/>
            <p:cNvSpPr/>
            <p:nvPr/>
          </p:nvSpPr>
          <p:spPr>
            <a:xfrm>
              <a:off x="827584" y="1563327"/>
              <a:ext cx="3384376" cy="2665118"/>
            </a:xfrm>
            <a:prstGeom prst="rect">
              <a:avLst/>
            </a:prstGeom>
            <a:blipFill dpi="0" rotWithShape="1">
              <a:blip r:embed="rId3"/>
              <a:srcRect/>
              <a:tile tx="0" ty="381000" sx="58000" sy="58000" flip="none" algn="b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572000" y="3799476"/>
              <a:ext cx="432048" cy="432181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004049" y="3799476"/>
              <a:ext cx="3312367" cy="432181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Rectangle 24"/>
            <p:cNvSpPr>
              <a:spLocks noChangeArrowheads="1"/>
            </p:cNvSpPr>
            <p:nvPr/>
          </p:nvSpPr>
          <p:spPr bwMode="auto">
            <a:xfrm>
              <a:off x="4572000" y="1563326"/>
              <a:ext cx="3744416" cy="48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</a:rPr>
                <a:t>TOPIC HEADER HERE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</a:endParaRPr>
            </a:p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4991743" y="2286837"/>
              <a:ext cx="3324673" cy="1144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1800"/>
                </a:spcBef>
              </a:pPr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</a:rPr>
                <a:t>We have many PowerPoint templates that has been specifically designed to help anyone that is stepping into the world of PowerPoint for the very first time.</a:t>
              </a:r>
            </a:p>
            <a:p>
              <a:pPr>
                <a:lnSpc>
                  <a:spcPct val="120000"/>
                </a:lnSpc>
                <a:spcBef>
                  <a:spcPts val="1800"/>
                </a:spcBef>
              </a:pPr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</a:rPr>
                <a:t>We have many PowerPoint templates that has been specifically designed to help anyone that is stepping into the world of PowerPoint for the very first time. </a:t>
              </a:r>
            </a:p>
            <a:p>
              <a:pPr>
                <a:lnSpc>
                  <a:spcPct val="120000"/>
                </a:lnSpc>
                <a:spcBef>
                  <a:spcPts val="1800"/>
                </a:spcBef>
              </a:pPr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</a:rPr>
                <a:t>We have many PowerPoint templates that has been specifically designed to help anyone that is stepping into the world of PowerPoint for the very first time.  </a:t>
              </a:r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5148064" y="3827912"/>
              <a:ext cx="3024337" cy="392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1600" dirty="0">
                  <a:solidFill>
                    <a:schemeClr val="bg1">
                      <a:lumMod val="95000"/>
                    </a:schemeClr>
                  </a:solidFill>
                </a:rPr>
                <a:t>We have many PowerPoint templates that has been specifically designed.</a:t>
              </a:r>
            </a:p>
          </p:txBody>
        </p:sp>
        <p:sp>
          <p:nvSpPr>
            <p:cNvPr id="41" name="Freeform 10"/>
            <p:cNvSpPr>
              <a:spLocks noEditPoints="1"/>
            </p:cNvSpPr>
            <p:nvPr/>
          </p:nvSpPr>
          <p:spPr bwMode="auto">
            <a:xfrm>
              <a:off x="4699248" y="3896247"/>
              <a:ext cx="177552" cy="238640"/>
            </a:xfrm>
            <a:custGeom>
              <a:avLst/>
              <a:gdLst>
                <a:gd name="T0" fmla="*/ 96 w 145"/>
                <a:gd name="T1" fmla="*/ 71 h 195"/>
                <a:gd name="T2" fmla="*/ 72 w 145"/>
                <a:gd name="T3" fmla="*/ 81 h 195"/>
                <a:gd name="T4" fmla="*/ 60 w 145"/>
                <a:gd name="T5" fmla="*/ 79 h 195"/>
                <a:gd name="T6" fmla="*/ 49 w 145"/>
                <a:gd name="T7" fmla="*/ 71 h 195"/>
                <a:gd name="T8" fmla="*/ 43 w 145"/>
                <a:gd name="T9" fmla="*/ 71 h 195"/>
                <a:gd name="T10" fmla="*/ 43 w 145"/>
                <a:gd name="T11" fmla="*/ 78 h 195"/>
                <a:gd name="T12" fmla="*/ 56 w 145"/>
                <a:gd name="T13" fmla="*/ 87 h 195"/>
                <a:gd name="T14" fmla="*/ 72 w 145"/>
                <a:gd name="T15" fmla="*/ 90 h 195"/>
                <a:gd name="T16" fmla="*/ 102 w 145"/>
                <a:gd name="T17" fmla="*/ 78 h 195"/>
                <a:gd name="T18" fmla="*/ 102 w 145"/>
                <a:gd name="T19" fmla="*/ 71 h 195"/>
                <a:gd name="T20" fmla="*/ 96 w 145"/>
                <a:gd name="T21" fmla="*/ 71 h 195"/>
                <a:gd name="T22" fmla="*/ 106 w 145"/>
                <a:gd name="T23" fmla="*/ 170 h 195"/>
                <a:gd name="T24" fmla="*/ 106 w 145"/>
                <a:gd name="T25" fmla="*/ 170 h 195"/>
                <a:gd name="T26" fmla="*/ 39 w 145"/>
                <a:gd name="T27" fmla="*/ 170 h 195"/>
                <a:gd name="T28" fmla="*/ 34 w 145"/>
                <a:gd name="T29" fmla="*/ 174 h 195"/>
                <a:gd name="T30" fmla="*/ 39 w 145"/>
                <a:gd name="T31" fmla="*/ 179 h 195"/>
                <a:gd name="T32" fmla="*/ 106 w 145"/>
                <a:gd name="T33" fmla="*/ 179 h 195"/>
                <a:gd name="T34" fmla="*/ 111 w 145"/>
                <a:gd name="T35" fmla="*/ 174 h 195"/>
                <a:gd name="T36" fmla="*/ 106 w 145"/>
                <a:gd name="T37" fmla="*/ 170 h 195"/>
                <a:gd name="T38" fmla="*/ 145 w 145"/>
                <a:gd name="T39" fmla="*/ 75 h 195"/>
                <a:gd name="T40" fmla="*/ 145 w 145"/>
                <a:gd name="T41" fmla="*/ 75 h 195"/>
                <a:gd name="T42" fmla="*/ 124 w 145"/>
                <a:gd name="T43" fmla="*/ 22 h 195"/>
                <a:gd name="T44" fmla="*/ 72 w 145"/>
                <a:gd name="T45" fmla="*/ 0 h 195"/>
                <a:gd name="T46" fmla="*/ 21 w 145"/>
                <a:gd name="T47" fmla="*/ 22 h 195"/>
                <a:gd name="T48" fmla="*/ 0 w 145"/>
                <a:gd name="T49" fmla="*/ 75 h 195"/>
                <a:gd name="T50" fmla="*/ 9 w 145"/>
                <a:gd name="T51" fmla="*/ 112 h 195"/>
                <a:gd name="T52" fmla="*/ 9 w 145"/>
                <a:gd name="T53" fmla="*/ 112 h 195"/>
                <a:gd name="T54" fmla="*/ 31 w 145"/>
                <a:gd name="T55" fmla="*/ 137 h 195"/>
                <a:gd name="T56" fmla="*/ 31 w 145"/>
                <a:gd name="T57" fmla="*/ 158 h 195"/>
                <a:gd name="T58" fmla="*/ 39 w 145"/>
                <a:gd name="T59" fmla="*/ 166 h 195"/>
                <a:gd name="T60" fmla="*/ 106 w 145"/>
                <a:gd name="T61" fmla="*/ 166 h 195"/>
                <a:gd name="T62" fmla="*/ 114 w 145"/>
                <a:gd name="T63" fmla="*/ 158 h 195"/>
                <a:gd name="T64" fmla="*/ 114 w 145"/>
                <a:gd name="T65" fmla="*/ 137 h 195"/>
                <a:gd name="T66" fmla="*/ 136 w 145"/>
                <a:gd name="T67" fmla="*/ 112 h 195"/>
                <a:gd name="T68" fmla="*/ 136 w 145"/>
                <a:gd name="T69" fmla="*/ 112 h 195"/>
                <a:gd name="T70" fmla="*/ 145 w 145"/>
                <a:gd name="T71" fmla="*/ 75 h 195"/>
                <a:gd name="T72" fmla="*/ 123 w 145"/>
                <a:gd name="T73" fmla="*/ 104 h 195"/>
                <a:gd name="T74" fmla="*/ 123 w 145"/>
                <a:gd name="T75" fmla="*/ 104 h 195"/>
                <a:gd name="T76" fmla="*/ 123 w 145"/>
                <a:gd name="T77" fmla="*/ 104 h 195"/>
                <a:gd name="T78" fmla="*/ 123 w 145"/>
                <a:gd name="T79" fmla="*/ 104 h 195"/>
                <a:gd name="T80" fmla="*/ 102 w 145"/>
                <a:gd name="T81" fmla="*/ 126 h 195"/>
                <a:gd name="T82" fmla="*/ 99 w 145"/>
                <a:gd name="T83" fmla="*/ 133 h 195"/>
                <a:gd name="T84" fmla="*/ 99 w 145"/>
                <a:gd name="T85" fmla="*/ 133 h 195"/>
                <a:gd name="T86" fmla="*/ 99 w 145"/>
                <a:gd name="T87" fmla="*/ 150 h 195"/>
                <a:gd name="T88" fmla="*/ 46 w 145"/>
                <a:gd name="T89" fmla="*/ 150 h 195"/>
                <a:gd name="T90" fmla="*/ 46 w 145"/>
                <a:gd name="T91" fmla="*/ 133 h 195"/>
                <a:gd name="T92" fmla="*/ 42 w 145"/>
                <a:gd name="T93" fmla="*/ 126 h 195"/>
                <a:gd name="T94" fmla="*/ 22 w 145"/>
                <a:gd name="T95" fmla="*/ 104 h 195"/>
                <a:gd name="T96" fmla="*/ 22 w 145"/>
                <a:gd name="T97" fmla="*/ 104 h 195"/>
                <a:gd name="T98" fmla="*/ 14 w 145"/>
                <a:gd name="T99" fmla="*/ 75 h 195"/>
                <a:gd name="T100" fmla="*/ 31 w 145"/>
                <a:gd name="T101" fmla="*/ 33 h 195"/>
                <a:gd name="T102" fmla="*/ 72 w 145"/>
                <a:gd name="T103" fmla="*/ 15 h 195"/>
                <a:gd name="T104" fmla="*/ 113 w 145"/>
                <a:gd name="T105" fmla="*/ 33 h 195"/>
                <a:gd name="T106" fmla="*/ 130 w 145"/>
                <a:gd name="T107" fmla="*/ 75 h 195"/>
                <a:gd name="T108" fmla="*/ 123 w 145"/>
                <a:gd name="T109" fmla="*/ 104 h 195"/>
                <a:gd name="T110" fmla="*/ 92 w 145"/>
                <a:gd name="T111" fmla="*/ 186 h 195"/>
                <a:gd name="T112" fmla="*/ 92 w 145"/>
                <a:gd name="T113" fmla="*/ 186 h 195"/>
                <a:gd name="T114" fmla="*/ 53 w 145"/>
                <a:gd name="T115" fmla="*/ 186 h 195"/>
                <a:gd name="T116" fmla="*/ 48 w 145"/>
                <a:gd name="T117" fmla="*/ 190 h 195"/>
                <a:gd name="T118" fmla="*/ 53 w 145"/>
                <a:gd name="T119" fmla="*/ 195 h 195"/>
                <a:gd name="T120" fmla="*/ 92 w 145"/>
                <a:gd name="T121" fmla="*/ 195 h 195"/>
                <a:gd name="T122" fmla="*/ 96 w 145"/>
                <a:gd name="T123" fmla="*/ 190 h 195"/>
                <a:gd name="T124" fmla="*/ 92 w 145"/>
                <a:gd name="T125" fmla="*/ 18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" h="195">
                  <a:moveTo>
                    <a:pt x="96" y="71"/>
                  </a:moveTo>
                  <a:cubicBezTo>
                    <a:pt x="90" y="77"/>
                    <a:pt x="82" y="81"/>
                    <a:pt x="72" y="81"/>
                  </a:cubicBezTo>
                  <a:cubicBezTo>
                    <a:pt x="68" y="81"/>
                    <a:pt x="63" y="80"/>
                    <a:pt x="60" y="79"/>
                  </a:cubicBezTo>
                  <a:cubicBezTo>
                    <a:pt x="56" y="77"/>
                    <a:pt x="52" y="74"/>
                    <a:pt x="49" y="71"/>
                  </a:cubicBezTo>
                  <a:cubicBezTo>
                    <a:pt x="47" y="69"/>
                    <a:pt x="44" y="69"/>
                    <a:pt x="43" y="71"/>
                  </a:cubicBezTo>
                  <a:cubicBezTo>
                    <a:pt x="41" y="73"/>
                    <a:pt x="41" y="76"/>
                    <a:pt x="43" y="78"/>
                  </a:cubicBezTo>
                  <a:cubicBezTo>
                    <a:pt x="46" y="82"/>
                    <a:pt x="51" y="85"/>
                    <a:pt x="56" y="87"/>
                  </a:cubicBezTo>
                  <a:cubicBezTo>
                    <a:pt x="61" y="89"/>
                    <a:pt x="67" y="90"/>
                    <a:pt x="72" y="90"/>
                  </a:cubicBezTo>
                  <a:cubicBezTo>
                    <a:pt x="84" y="90"/>
                    <a:pt x="95" y="85"/>
                    <a:pt x="102" y="78"/>
                  </a:cubicBezTo>
                  <a:cubicBezTo>
                    <a:pt x="104" y="76"/>
                    <a:pt x="104" y="73"/>
                    <a:pt x="102" y="71"/>
                  </a:cubicBezTo>
                  <a:cubicBezTo>
                    <a:pt x="100" y="69"/>
                    <a:pt x="98" y="69"/>
                    <a:pt x="96" y="71"/>
                  </a:cubicBezTo>
                  <a:close/>
                  <a:moveTo>
                    <a:pt x="106" y="170"/>
                  </a:moveTo>
                  <a:cubicBezTo>
                    <a:pt x="106" y="170"/>
                    <a:pt x="106" y="170"/>
                    <a:pt x="106" y="170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36" y="170"/>
                    <a:pt x="34" y="172"/>
                    <a:pt x="34" y="174"/>
                  </a:cubicBezTo>
                  <a:cubicBezTo>
                    <a:pt x="34" y="177"/>
                    <a:pt x="36" y="179"/>
                    <a:pt x="39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9" y="179"/>
                    <a:pt x="111" y="177"/>
                    <a:pt x="111" y="174"/>
                  </a:cubicBezTo>
                  <a:cubicBezTo>
                    <a:pt x="111" y="172"/>
                    <a:pt x="109" y="170"/>
                    <a:pt x="106" y="170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5" y="54"/>
                    <a:pt x="137" y="36"/>
                    <a:pt x="124" y="22"/>
                  </a:cubicBezTo>
                  <a:cubicBezTo>
                    <a:pt x="111" y="9"/>
                    <a:pt x="92" y="0"/>
                    <a:pt x="72" y="0"/>
                  </a:cubicBezTo>
                  <a:cubicBezTo>
                    <a:pt x="52" y="0"/>
                    <a:pt x="34" y="9"/>
                    <a:pt x="21" y="22"/>
                  </a:cubicBezTo>
                  <a:cubicBezTo>
                    <a:pt x="8" y="36"/>
                    <a:pt x="0" y="54"/>
                    <a:pt x="0" y="75"/>
                  </a:cubicBezTo>
                  <a:cubicBezTo>
                    <a:pt x="0" y="88"/>
                    <a:pt x="3" y="101"/>
                    <a:pt x="9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4" y="122"/>
                    <a:pt x="22" y="130"/>
                    <a:pt x="31" y="13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2"/>
                    <a:pt x="34" y="166"/>
                    <a:pt x="39" y="166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10" y="166"/>
                    <a:pt x="114" y="162"/>
                    <a:pt x="114" y="15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30"/>
                    <a:pt x="130" y="12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42" y="101"/>
                    <a:pt x="145" y="88"/>
                    <a:pt x="145" y="75"/>
                  </a:cubicBezTo>
                  <a:close/>
                  <a:moveTo>
                    <a:pt x="123" y="104"/>
                  </a:move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8" y="114"/>
                    <a:pt x="111" y="121"/>
                    <a:pt x="102" y="126"/>
                  </a:cubicBezTo>
                  <a:cubicBezTo>
                    <a:pt x="100" y="128"/>
                    <a:pt x="99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0"/>
                    <a:pt x="44" y="127"/>
                    <a:pt x="42" y="126"/>
                  </a:cubicBezTo>
                  <a:cubicBezTo>
                    <a:pt x="33" y="121"/>
                    <a:pt x="27" y="11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7" y="96"/>
                    <a:pt x="14" y="86"/>
                    <a:pt x="14" y="75"/>
                  </a:cubicBezTo>
                  <a:cubicBezTo>
                    <a:pt x="14" y="59"/>
                    <a:pt x="21" y="44"/>
                    <a:pt x="31" y="33"/>
                  </a:cubicBezTo>
                  <a:cubicBezTo>
                    <a:pt x="42" y="22"/>
                    <a:pt x="56" y="15"/>
                    <a:pt x="72" y="15"/>
                  </a:cubicBezTo>
                  <a:cubicBezTo>
                    <a:pt x="88" y="15"/>
                    <a:pt x="103" y="22"/>
                    <a:pt x="113" y="33"/>
                  </a:cubicBezTo>
                  <a:cubicBezTo>
                    <a:pt x="124" y="44"/>
                    <a:pt x="130" y="59"/>
                    <a:pt x="130" y="75"/>
                  </a:cubicBezTo>
                  <a:cubicBezTo>
                    <a:pt x="130" y="86"/>
                    <a:pt x="128" y="96"/>
                    <a:pt x="123" y="104"/>
                  </a:cubicBezTo>
                  <a:close/>
                  <a:moveTo>
                    <a:pt x="92" y="186"/>
                  </a:moveTo>
                  <a:cubicBezTo>
                    <a:pt x="92" y="186"/>
                    <a:pt x="92" y="186"/>
                    <a:pt x="92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48" y="188"/>
                    <a:pt x="48" y="190"/>
                  </a:cubicBezTo>
                  <a:cubicBezTo>
                    <a:pt x="48" y="193"/>
                    <a:pt x="50" y="195"/>
                    <a:pt x="53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5"/>
                    <a:pt x="96" y="193"/>
                    <a:pt x="96" y="190"/>
                  </a:cubicBezTo>
                  <a:cubicBezTo>
                    <a:pt x="96" y="188"/>
                    <a:pt x="94" y="186"/>
                    <a:pt x="92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24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43913" y="1828793"/>
            <a:ext cx="11848578" cy="4354899"/>
            <a:chOff x="669170" y="1491630"/>
            <a:chExt cx="7791262" cy="2863648"/>
          </a:xfrm>
          <a:noFill/>
        </p:grpSpPr>
        <p:grpSp>
          <p:nvGrpSpPr>
            <p:cNvPr id="41" name="组合 40"/>
            <p:cNvGrpSpPr/>
            <p:nvPr/>
          </p:nvGrpSpPr>
          <p:grpSpPr>
            <a:xfrm>
              <a:off x="2703440" y="1491630"/>
              <a:ext cx="3606687" cy="2614079"/>
              <a:chOff x="2703440" y="1491630"/>
              <a:chExt cx="3606687" cy="2614079"/>
            </a:xfrm>
            <a:grpFill/>
          </p:grpSpPr>
          <p:sp>
            <p:nvSpPr>
              <p:cNvPr id="54" name="椭圆 1"/>
              <p:cNvSpPr/>
              <p:nvPr/>
            </p:nvSpPr>
            <p:spPr>
              <a:xfrm>
                <a:off x="3762648" y="1535177"/>
                <a:ext cx="1481867" cy="1718812"/>
              </a:xfrm>
              <a:custGeom>
                <a:avLst/>
                <a:gdLst/>
                <a:ahLst/>
                <a:cxnLst/>
                <a:rect l="l" t="t" r="r" b="b"/>
                <a:pathLst>
                  <a:path w="3240360" h="3757972">
                    <a:moveTo>
                      <a:pt x="1620180" y="0"/>
                    </a:moveTo>
                    <a:cubicBezTo>
                      <a:pt x="2514981" y="0"/>
                      <a:pt x="3240360" y="725379"/>
                      <a:pt x="3240360" y="1620180"/>
                    </a:cubicBezTo>
                    <a:cubicBezTo>
                      <a:pt x="3240360" y="2212023"/>
                      <a:pt x="2923020" y="2729746"/>
                      <a:pt x="2448272" y="3010903"/>
                    </a:cubicBezTo>
                    <a:lnTo>
                      <a:pt x="2448272" y="3511913"/>
                    </a:lnTo>
                    <a:cubicBezTo>
                      <a:pt x="2448272" y="3647808"/>
                      <a:pt x="2338108" y="3757972"/>
                      <a:pt x="2202213" y="3757972"/>
                    </a:cubicBezTo>
                    <a:lnTo>
                      <a:pt x="1038147" y="3757972"/>
                    </a:lnTo>
                    <a:cubicBezTo>
                      <a:pt x="902252" y="3757972"/>
                      <a:pt x="792088" y="3647808"/>
                      <a:pt x="792088" y="3511913"/>
                    </a:cubicBezTo>
                    <a:lnTo>
                      <a:pt x="792088" y="3010903"/>
                    </a:lnTo>
                    <a:cubicBezTo>
                      <a:pt x="317340" y="2729746"/>
                      <a:pt x="0" y="2212023"/>
                      <a:pt x="0" y="1620180"/>
                    </a:cubicBezTo>
                    <a:cubicBezTo>
                      <a:pt x="0" y="725379"/>
                      <a:pt x="725379" y="0"/>
                      <a:pt x="1620180" y="0"/>
                    </a:cubicBezTo>
                    <a:close/>
                  </a:path>
                </a:pathLst>
              </a:custGeom>
              <a:grpFill/>
              <a:ln w="203200" cap="flat" cmpd="sng" algn="ctr">
                <a:solidFill>
                  <a:schemeClr val="bg1">
                    <a:lumMod val="9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 kern="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</a:t>
                </a:r>
                <a:endParaRPr lang="en-US" sz="3200" kern="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9"/>
              <p:cNvSpPr/>
              <p:nvPr/>
            </p:nvSpPr>
            <p:spPr>
              <a:xfrm>
                <a:off x="4163533" y="3375662"/>
                <a:ext cx="692904" cy="14344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kern="0">
                  <a:solidFill>
                    <a:schemeClr val="bg1">
                      <a:lumMod val="95000"/>
                    </a:schemeClr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6" name="圆角矩形 10"/>
              <p:cNvSpPr/>
              <p:nvPr/>
            </p:nvSpPr>
            <p:spPr>
              <a:xfrm>
                <a:off x="4223730" y="3581869"/>
                <a:ext cx="572511" cy="14472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kern="0">
                  <a:solidFill>
                    <a:schemeClr val="bg1">
                      <a:lumMod val="95000"/>
                    </a:schemeClr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7" name="圆角矩形 11"/>
              <p:cNvSpPr/>
              <p:nvPr/>
            </p:nvSpPr>
            <p:spPr>
              <a:xfrm>
                <a:off x="4163533" y="3789356"/>
                <a:ext cx="692904" cy="143448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kern="0">
                  <a:solidFill>
                    <a:schemeClr val="bg1">
                      <a:lumMod val="95000"/>
                    </a:schemeClr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8" name="圆角矩形 12"/>
              <p:cNvSpPr/>
              <p:nvPr/>
            </p:nvSpPr>
            <p:spPr>
              <a:xfrm>
                <a:off x="4291612" y="3996843"/>
                <a:ext cx="436747" cy="108866"/>
              </a:xfrm>
              <a:prstGeom prst="roundRect">
                <a:avLst>
                  <a:gd name="adj" fmla="val 50000"/>
                </a:avLst>
              </a:prstGeom>
              <a:grpFill/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 kern="0">
                  <a:solidFill>
                    <a:schemeClr val="bg1">
                      <a:lumMod val="95000"/>
                    </a:schemeClr>
                  </a:solidFill>
                  <a:latin typeface="Calibri"/>
                  <a:ea typeface="+mn-ea"/>
                </a:endParaRPr>
              </a:p>
            </p:txBody>
          </p:sp>
          <p:sp>
            <p:nvSpPr>
              <p:cNvPr id="59" name="椭圆 32"/>
              <p:cNvSpPr>
                <a:spLocks noChangeArrowheads="1"/>
              </p:cNvSpPr>
              <p:nvPr/>
            </p:nvSpPr>
            <p:spPr bwMode="auto">
              <a:xfrm>
                <a:off x="2703440" y="1491630"/>
                <a:ext cx="391920" cy="391920"/>
              </a:xfrm>
              <a:prstGeom prst="ellipse">
                <a:avLst/>
              </a:prstGeom>
              <a:grpFill/>
              <a:ln w="5715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 eaLnBrk="1" hangingPunct="1"/>
                <a:r>
                  <a:rPr lang="en-US" altLang="zh-CN" sz="2400" b="1" dirty="0">
                    <a:solidFill>
                      <a:schemeClr val="bg1">
                        <a:lumMod val="95000"/>
                      </a:schemeClr>
                    </a:solidFill>
                    <a:latin typeface="Agency FB" pitchFamily="34" charset="0"/>
                    <a:ea typeface="微软雅黑" pitchFamily="34" charset="-122"/>
                    <a:cs typeface="Times New Roman" pitchFamily="18" charset="0"/>
                  </a:rPr>
                  <a:t>01</a:t>
                </a:r>
              </a:p>
            </p:txBody>
          </p:sp>
          <p:cxnSp>
            <p:nvCxnSpPr>
              <p:cNvPr id="60" name="直接连接符 33"/>
              <p:cNvCxnSpPr>
                <a:cxnSpLocks noChangeShapeType="1"/>
              </p:cNvCxnSpPr>
              <p:nvPr/>
            </p:nvCxnSpPr>
            <p:spPr bwMode="auto">
              <a:xfrm>
                <a:off x="3152995" y="1737540"/>
                <a:ext cx="522560" cy="219014"/>
              </a:xfrm>
              <a:prstGeom prst="line">
                <a:avLst/>
              </a:prstGeom>
              <a:grpFill/>
              <a:ln w="3810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</p:cxnSp>
          <p:sp>
            <p:nvSpPr>
              <p:cNvPr id="61" name="椭圆 34"/>
              <p:cNvSpPr>
                <a:spLocks noChangeArrowheads="1"/>
              </p:cNvSpPr>
              <p:nvPr/>
            </p:nvSpPr>
            <p:spPr bwMode="auto">
              <a:xfrm>
                <a:off x="5918207" y="1491630"/>
                <a:ext cx="391920" cy="391920"/>
              </a:xfrm>
              <a:prstGeom prst="ellipse">
                <a:avLst/>
              </a:prstGeom>
              <a:grpFill/>
              <a:ln w="5715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 eaLnBrk="1" hangingPunct="1"/>
                <a:r>
                  <a:rPr lang="en-US" altLang="zh-CN" sz="2000" b="1" dirty="0">
                    <a:solidFill>
                      <a:schemeClr val="bg1">
                        <a:lumMod val="95000"/>
                      </a:schemeClr>
                    </a:solidFill>
                    <a:latin typeface="Agency FB" pitchFamily="34" charset="0"/>
                    <a:ea typeface="微软雅黑" pitchFamily="34" charset="-122"/>
                    <a:cs typeface="Times New Roman" pitchFamily="18" charset="0"/>
                  </a:rPr>
                  <a:t>02</a:t>
                </a:r>
              </a:p>
            </p:txBody>
          </p:sp>
          <p:cxnSp>
            <p:nvCxnSpPr>
              <p:cNvPr id="62" name="直接连接符 35"/>
              <p:cNvCxnSpPr>
                <a:cxnSpLocks noChangeShapeType="1"/>
              </p:cNvCxnSpPr>
              <p:nvPr/>
            </p:nvCxnSpPr>
            <p:spPr bwMode="auto">
              <a:xfrm rot="8309691">
                <a:off x="5341854" y="1726013"/>
                <a:ext cx="522560" cy="217733"/>
              </a:xfrm>
              <a:prstGeom prst="line">
                <a:avLst/>
              </a:prstGeom>
              <a:grpFill/>
              <a:ln w="3810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</p:cxnSp>
          <p:sp>
            <p:nvSpPr>
              <p:cNvPr id="63" name="椭圆 36"/>
              <p:cNvSpPr>
                <a:spLocks noChangeArrowheads="1"/>
              </p:cNvSpPr>
              <p:nvPr/>
            </p:nvSpPr>
            <p:spPr bwMode="auto">
              <a:xfrm>
                <a:off x="3213192" y="3579307"/>
                <a:ext cx="391920" cy="391920"/>
              </a:xfrm>
              <a:prstGeom prst="ellipse">
                <a:avLst/>
              </a:prstGeom>
              <a:grpFill/>
              <a:ln w="5715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 eaLnBrk="1" hangingPunct="1"/>
                <a:r>
                  <a:rPr lang="en-US" altLang="zh-CN" sz="2000" b="1" dirty="0">
                    <a:solidFill>
                      <a:schemeClr val="bg1">
                        <a:lumMod val="95000"/>
                      </a:schemeClr>
                    </a:solidFill>
                    <a:latin typeface="Agency FB" pitchFamily="34" charset="0"/>
                    <a:ea typeface="微软雅黑" pitchFamily="34" charset="-122"/>
                    <a:cs typeface="Times New Roman" pitchFamily="18" charset="0"/>
                  </a:rPr>
                  <a:t>03</a:t>
                </a:r>
              </a:p>
            </p:txBody>
          </p:sp>
          <p:cxnSp>
            <p:nvCxnSpPr>
              <p:cNvPr id="64" name="直接连接符 37"/>
              <p:cNvCxnSpPr>
                <a:cxnSpLocks noChangeShapeType="1"/>
              </p:cNvCxnSpPr>
              <p:nvPr/>
            </p:nvCxnSpPr>
            <p:spPr bwMode="auto">
              <a:xfrm rot="17818244">
                <a:off x="3534669" y="3321869"/>
                <a:ext cx="522560" cy="217733"/>
              </a:xfrm>
              <a:prstGeom prst="line">
                <a:avLst/>
              </a:prstGeom>
              <a:grpFill/>
              <a:ln w="3810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</p:cxnSp>
          <p:sp>
            <p:nvSpPr>
              <p:cNvPr id="65" name="椭圆 38"/>
              <p:cNvSpPr>
                <a:spLocks noChangeArrowheads="1"/>
              </p:cNvSpPr>
              <p:nvPr/>
            </p:nvSpPr>
            <p:spPr bwMode="auto">
              <a:xfrm>
                <a:off x="5435351" y="3579307"/>
                <a:ext cx="391920" cy="391920"/>
              </a:xfrm>
              <a:prstGeom prst="ellipse">
                <a:avLst/>
              </a:prstGeom>
              <a:grpFill/>
              <a:ln w="5715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 eaLnBrk="1" hangingPunct="1"/>
                <a:r>
                  <a:rPr lang="en-US" altLang="zh-CN" sz="2000" b="1">
                    <a:solidFill>
                      <a:schemeClr val="bg1">
                        <a:lumMod val="95000"/>
                      </a:schemeClr>
                    </a:solidFill>
                    <a:latin typeface="Agency FB" pitchFamily="34" charset="0"/>
                    <a:ea typeface="微软雅黑" pitchFamily="34" charset="-122"/>
                    <a:cs typeface="Times New Roman" pitchFamily="18" charset="0"/>
                  </a:rPr>
                  <a:t>04</a:t>
                </a:r>
              </a:p>
            </p:txBody>
          </p:sp>
          <p:cxnSp>
            <p:nvCxnSpPr>
              <p:cNvPr id="66" name="直接连接符 39"/>
              <p:cNvCxnSpPr>
                <a:cxnSpLocks noChangeShapeType="1"/>
              </p:cNvCxnSpPr>
              <p:nvPr/>
            </p:nvCxnSpPr>
            <p:spPr bwMode="auto">
              <a:xfrm flipH="1" flipV="1">
                <a:off x="5006289" y="3246304"/>
                <a:ext cx="449555" cy="353496"/>
              </a:xfrm>
              <a:prstGeom prst="line">
                <a:avLst/>
              </a:prstGeom>
              <a:grpFill/>
              <a:ln w="38100" algn="ctr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</p:cxnSp>
        </p:grpSp>
        <p:grpSp>
          <p:nvGrpSpPr>
            <p:cNvPr id="42" name="组合 41"/>
            <p:cNvGrpSpPr/>
            <p:nvPr/>
          </p:nvGrpSpPr>
          <p:grpSpPr>
            <a:xfrm>
              <a:off x="669170" y="1997539"/>
              <a:ext cx="2720770" cy="625564"/>
              <a:chOff x="669170" y="1997539"/>
              <a:chExt cx="2720770" cy="625564"/>
            </a:xfrm>
            <a:grpFill/>
          </p:grpSpPr>
          <p:sp>
            <p:nvSpPr>
              <p:cNvPr id="52" name="TextBox 22"/>
              <p:cNvSpPr txBox="1"/>
              <p:nvPr/>
            </p:nvSpPr>
            <p:spPr>
              <a:xfrm flipH="1">
                <a:off x="2408860" y="1997539"/>
                <a:ext cx="981080" cy="2064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00" dirty="0">
                    <a:solidFill>
                      <a:schemeClr val="bg1">
                        <a:lumMod val="95000"/>
                      </a:schemeClr>
                    </a:solidFill>
                    <a:cs typeface="Times New Roman" pitchFamily="18" charset="0"/>
                  </a:rPr>
                  <a:t>TEXT</a:t>
                </a:r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cs typeface="Times New Roman" pitchFamily="18" charset="0"/>
                </a:endParaRPr>
              </a:p>
            </p:txBody>
          </p:sp>
          <p:sp>
            <p:nvSpPr>
              <p:cNvPr id="53" name="TextBox 23"/>
              <p:cNvSpPr txBox="1"/>
              <p:nvPr/>
            </p:nvSpPr>
            <p:spPr>
              <a:xfrm>
                <a:off x="669170" y="2216901"/>
                <a:ext cx="2483825" cy="4062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You can click here to enter you text. You can click here to enter you text. You can click here to enter you text. 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603134" y="1997539"/>
              <a:ext cx="2842900" cy="625564"/>
              <a:chOff x="5603134" y="1997539"/>
              <a:chExt cx="2842900" cy="625564"/>
            </a:xfrm>
            <a:grpFill/>
          </p:grpSpPr>
          <p:sp>
            <p:nvSpPr>
              <p:cNvPr id="50" name="TextBox 25"/>
              <p:cNvSpPr txBox="1"/>
              <p:nvPr/>
            </p:nvSpPr>
            <p:spPr>
              <a:xfrm flipH="1">
                <a:off x="5603134" y="1997539"/>
                <a:ext cx="981080" cy="2064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00" dirty="0">
                    <a:solidFill>
                      <a:schemeClr val="bg1">
                        <a:lumMod val="95000"/>
                      </a:schemeClr>
                    </a:solidFill>
                    <a:cs typeface="Times New Roman" pitchFamily="18" charset="0"/>
                  </a:rPr>
                  <a:t>TEXT</a:t>
                </a:r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cs typeface="Times New Roman" pitchFamily="18" charset="0"/>
                </a:endParaRPr>
              </a:p>
            </p:txBody>
          </p:sp>
          <p:sp>
            <p:nvSpPr>
              <p:cNvPr id="51" name="TextBox 26"/>
              <p:cNvSpPr txBox="1"/>
              <p:nvPr/>
            </p:nvSpPr>
            <p:spPr>
              <a:xfrm>
                <a:off x="5870951" y="2216901"/>
                <a:ext cx="2575083" cy="4062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You can click here to enter you text. You can click here to enter you text. You can click here to enter you text. 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69170" y="3663301"/>
              <a:ext cx="2720770" cy="691977"/>
              <a:chOff x="669170" y="3663301"/>
              <a:chExt cx="2720770" cy="691977"/>
            </a:xfrm>
            <a:grpFill/>
          </p:grpSpPr>
          <p:sp>
            <p:nvSpPr>
              <p:cNvPr id="48" name="TextBox 28"/>
              <p:cNvSpPr txBox="1"/>
              <p:nvPr/>
            </p:nvSpPr>
            <p:spPr>
              <a:xfrm flipH="1">
                <a:off x="2408860" y="3663301"/>
                <a:ext cx="981080" cy="2064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00" dirty="0">
                    <a:solidFill>
                      <a:schemeClr val="bg1">
                        <a:lumMod val="95000"/>
                      </a:schemeClr>
                    </a:solidFill>
                    <a:cs typeface="Times New Roman" pitchFamily="18" charset="0"/>
                  </a:rPr>
                  <a:t>TEXT</a:t>
                </a:r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cs typeface="Times New Roman" pitchFamily="18" charset="0"/>
                </a:endParaRPr>
              </a:p>
            </p:txBody>
          </p:sp>
          <p:sp>
            <p:nvSpPr>
              <p:cNvPr id="49" name="TextBox 29"/>
              <p:cNvSpPr txBox="1"/>
              <p:nvPr/>
            </p:nvSpPr>
            <p:spPr>
              <a:xfrm>
                <a:off x="669170" y="3949076"/>
                <a:ext cx="2483825" cy="4062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You can click here to enter you text. You can click here to enter you text. You can click here to enter you text. 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617532" y="3665111"/>
              <a:ext cx="2842900" cy="625564"/>
              <a:chOff x="5617532" y="3665111"/>
              <a:chExt cx="2842900" cy="625564"/>
            </a:xfrm>
            <a:grpFill/>
          </p:grpSpPr>
          <p:sp>
            <p:nvSpPr>
              <p:cNvPr id="46" name="TextBox 31"/>
              <p:cNvSpPr txBox="1"/>
              <p:nvPr/>
            </p:nvSpPr>
            <p:spPr>
              <a:xfrm flipH="1">
                <a:off x="5617532" y="3665111"/>
                <a:ext cx="981080" cy="2064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00" dirty="0">
                    <a:solidFill>
                      <a:schemeClr val="bg1">
                        <a:lumMod val="95000"/>
                      </a:schemeClr>
                    </a:solidFill>
                    <a:cs typeface="Times New Roman" pitchFamily="18" charset="0"/>
                  </a:rPr>
                  <a:t>TEXT</a:t>
                </a:r>
                <a:endParaRPr lang="zh-CN" altLang="en-US" sz="1800" dirty="0">
                  <a:solidFill>
                    <a:schemeClr val="bg1">
                      <a:lumMod val="95000"/>
                    </a:schemeClr>
                  </a:solidFill>
                  <a:cs typeface="Times New Roman" pitchFamily="18" charset="0"/>
                </a:endParaRPr>
              </a:p>
            </p:txBody>
          </p:sp>
          <p:sp>
            <p:nvSpPr>
              <p:cNvPr id="47" name="TextBox 32"/>
              <p:cNvSpPr txBox="1"/>
              <p:nvPr/>
            </p:nvSpPr>
            <p:spPr>
              <a:xfrm>
                <a:off x="5885349" y="3884473"/>
                <a:ext cx="2575083" cy="4062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95000"/>
                      </a:schemeClr>
                    </a:solidFill>
                  </a:rPr>
                  <a:t>You can click here to enter you text. You can click here to enter you text. You can click here to enter you text. 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278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TextBox 20"/>
          <p:cNvSpPr txBox="1"/>
          <p:nvPr/>
        </p:nvSpPr>
        <p:spPr>
          <a:xfrm>
            <a:off x="6781096" y="2002602"/>
            <a:ext cx="472085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SOLUTIONS</a:t>
            </a:r>
          </a:p>
          <a:p>
            <a:endParaRPr lang="en-US" sz="1100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quidem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vitaes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minima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unsers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sadips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19" name="Oval 36"/>
          <p:cNvSpPr/>
          <p:nvPr/>
        </p:nvSpPr>
        <p:spPr>
          <a:xfrm>
            <a:off x="7423512" y="3843021"/>
            <a:ext cx="392048" cy="39204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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Oval 37"/>
          <p:cNvSpPr/>
          <p:nvPr/>
        </p:nvSpPr>
        <p:spPr>
          <a:xfrm>
            <a:off x="7423512" y="4694213"/>
            <a:ext cx="392048" cy="39204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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Oval 38"/>
          <p:cNvSpPr/>
          <p:nvPr/>
        </p:nvSpPr>
        <p:spPr>
          <a:xfrm>
            <a:off x="7423512" y="5545404"/>
            <a:ext cx="392048" cy="39204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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7979205" y="3762046"/>
            <a:ext cx="30316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Etharums ser quidem rerum facilis</a:t>
            </a:r>
          </a:p>
        </p:txBody>
      </p:sp>
      <p:sp>
        <p:nvSpPr>
          <p:cNvPr id="23" name="TextBox 25"/>
          <p:cNvSpPr txBox="1"/>
          <p:nvPr/>
        </p:nvSpPr>
        <p:spPr>
          <a:xfrm>
            <a:off x="7974284" y="4613639"/>
            <a:ext cx="30316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Etharums ser quidem rerum facilis</a:t>
            </a:r>
          </a:p>
        </p:txBody>
      </p:sp>
      <p:sp>
        <p:nvSpPr>
          <p:cNvPr id="24" name="TextBox 26"/>
          <p:cNvSpPr txBox="1"/>
          <p:nvPr/>
        </p:nvSpPr>
        <p:spPr>
          <a:xfrm>
            <a:off x="7974284" y="5464429"/>
            <a:ext cx="30316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Etharums ser quidem rerum facilis</a:t>
            </a:r>
          </a:p>
        </p:txBody>
      </p:sp>
      <p:sp>
        <p:nvSpPr>
          <p:cNvPr id="25" name="矩形 24"/>
          <p:cNvSpPr/>
          <p:nvPr/>
        </p:nvSpPr>
        <p:spPr>
          <a:xfrm>
            <a:off x="853875" y="1898955"/>
            <a:ext cx="5393171" cy="4531336"/>
          </a:xfrm>
          <a:prstGeom prst="rect">
            <a:avLst/>
          </a:prstGeom>
          <a:blipFill dpi="0" rotWithShape="1">
            <a:blip r:embed="rId3"/>
            <a:srcRect/>
            <a:tile tx="0" ty="0" sx="2000" sy="2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9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8" name="直接连接符 17"/>
          <p:cNvCxnSpPr/>
          <p:nvPr/>
        </p:nvCxnSpPr>
        <p:spPr>
          <a:xfrm>
            <a:off x="7524801" y="4473500"/>
            <a:ext cx="0" cy="2448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291814" y="4401499"/>
            <a:ext cx="0" cy="2520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330039" y="2541630"/>
            <a:ext cx="0" cy="4392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167864" y="2541630"/>
            <a:ext cx="0" cy="4392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596346" y="2729861"/>
            <a:ext cx="1849165" cy="1849165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490635" y="2854014"/>
            <a:ext cx="1600858" cy="160085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59799" y="1522456"/>
            <a:ext cx="1408569" cy="1408569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798188" y="1522456"/>
            <a:ext cx="1047750" cy="104775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1"/>
          <p:cNvSpPr txBox="1"/>
          <p:nvPr/>
        </p:nvSpPr>
        <p:spPr>
          <a:xfrm>
            <a:off x="6893319" y="3238944"/>
            <a:ext cx="12682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35%</a:t>
            </a:r>
            <a:endParaRPr lang="zh-CN" altLang="en-US" sz="48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7" name="文本框 22"/>
          <p:cNvSpPr txBox="1"/>
          <p:nvPr/>
        </p:nvSpPr>
        <p:spPr>
          <a:xfrm>
            <a:off x="8573216" y="1895299"/>
            <a:ext cx="1181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1,359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8" name="文本框 23"/>
          <p:cNvSpPr txBox="1"/>
          <p:nvPr/>
        </p:nvSpPr>
        <p:spPr>
          <a:xfrm>
            <a:off x="9765251" y="3286694"/>
            <a:ext cx="10597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267</a:t>
            </a:r>
            <a:endParaRPr lang="zh-CN" altLang="en-US" sz="48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9" name="文本框 24"/>
          <p:cNvSpPr txBox="1"/>
          <p:nvPr/>
        </p:nvSpPr>
        <p:spPr>
          <a:xfrm>
            <a:off x="10897908" y="1750812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78%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30" name="圆角矩形 19"/>
          <p:cNvSpPr/>
          <p:nvPr/>
        </p:nvSpPr>
        <p:spPr>
          <a:xfrm>
            <a:off x="697985" y="3231889"/>
            <a:ext cx="848471" cy="520804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" name="文本框 26"/>
          <p:cNvSpPr txBox="1"/>
          <p:nvPr/>
        </p:nvSpPr>
        <p:spPr>
          <a:xfrm>
            <a:off x="523339" y="2587712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2" name="文本框 27"/>
          <p:cNvSpPr txBox="1"/>
          <p:nvPr/>
        </p:nvSpPr>
        <p:spPr>
          <a:xfrm>
            <a:off x="1885609" y="2583450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3" name="文本框 28"/>
          <p:cNvSpPr txBox="1"/>
          <p:nvPr/>
        </p:nvSpPr>
        <p:spPr>
          <a:xfrm>
            <a:off x="3240985" y="257450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4" name="文本框 29"/>
          <p:cNvSpPr txBox="1"/>
          <p:nvPr/>
        </p:nvSpPr>
        <p:spPr>
          <a:xfrm>
            <a:off x="4677295" y="258348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5" name="圆角矩形 24"/>
          <p:cNvSpPr/>
          <p:nvPr/>
        </p:nvSpPr>
        <p:spPr>
          <a:xfrm>
            <a:off x="2060256" y="3234899"/>
            <a:ext cx="848471" cy="520804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圆角矩形 25"/>
          <p:cNvSpPr/>
          <p:nvPr/>
        </p:nvSpPr>
        <p:spPr>
          <a:xfrm>
            <a:off x="3422527" y="3231889"/>
            <a:ext cx="848471" cy="520804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圆角矩形 26"/>
          <p:cNvSpPr/>
          <p:nvPr/>
        </p:nvSpPr>
        <p:spPr>
          <a:xfrm>
            <a:off x="4784798" y="3231889"/>
            <a:ext cx="848471" cy="520804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46770" y="3355614"/>
            <a:ext cx="315240" cy="301489"/>
            <a:chOff x="1004888" y="993775"/>
            <a:chExt cx="2438400" cy="2332038"/>
          </a:xfrm>
          <a:noFill/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0" name="任意多边形 2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2261805" y="3343074"/>
            <a:ext cx="419852" cy="319007"/>
            <a:chOff x="4268086" y="4221191"/>
            <a:chExt cx="509646" cy="387231"/>
          </a:xfrm>
          <a:noFill/>
        </p:grpSpPr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65684" y="3286207"/>
            <a:ext cx="282736" cy="361586"/>
            <a:chOff x="1605186" y="572440"/>
            <a:chExt cx="563562" cy="720725"/>
          </a:xfrm>
          <a:noFill/>
        </p:grpSpPr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3689399" y="3302224"/>
            <a:ext cx="342861" cy="383431"/>
            <a:chOff x="5999255" y="3275006"/>
            <a:chExt cx="402656" cy="450303"/>
          </a:xfrm>
          <a:noFill/>
          <a:effectLst/>
        </p:grpSpPr>
        <p:sp>
          <p:nvSpPr>
            <p:cNvPr id="4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54" name="文本框 49"/>
          <p:cNvSpPr txBox="1"/>
          <p:nvPr/>
        </p:nvSpPr>
        <p:spPr>
          <a:xfrm>
            <a:off x="567099" y="4261776"/>
            <a:ext cx="5338321" cy="203132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27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7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25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7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75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250"/>
                            </p:stCondLst>
                            <p:childTnLst>
                              <p:par>
                                <p:cTn id="1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500"/>
                            </p:stCondLst>
                            <p:childTnLst>
                              <p:par>
                                <p:cTn id="1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75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 animBg="1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Oval 25"/>
          <p:cNvSpPr/>
          <p:nvPr/>
        </p:nvSpPr>
        <p:spPr>
          <a:xfrm>
            <a:off x="744833" y="1550060"/>
            <a:ext cx="954546" cy="954546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1793349" y="1657804"/>
            <a:ext cx="9265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quidem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nemis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vitaes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nemo minima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unsers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sadips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20" name="矩形 19"/>
          <p:cNvSpPr/>
          <p:nvPr/>
        </p:nvSpPr>
        <p:spPr>
          <a:xfrm>
            <a:off x="668633" y="2730477"/>
            <a:ext cx="3533694" cy="2969005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86298" y="2730477"/>
            <a:ext cx="3533694" cy="2969005"/>
          </a:xfrm>
          <a:prstGeom prst="rec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103963" y="2730477"/>
            <a:ext cx="3533694" cy="2969005"/>
          </a:xfrm>
          <a:prstGeom prst="rect">
            <a:avLst/>
          </a:prstGeom>
          <a:blipFill dpi="0" rotWithShape="1">
            <a:blip r:embed="rId5"/>
            <a:srcRect/>
            <a:tile tx="0" ty="0" sx="75000" sy="75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668633" y="5833871"/>
            <a:ext cx="2273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 Name</a:t>
            </a:r>
          </a:p>
          <a:p>
            <a:endParaRPr lang="en-US" sz="1200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4301968" y="5833871"/>
            <a:ext cx="2273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 Name</a:t>
            </a:r>
          </a:p>
          <a:p>
            <a:endParaRPr lang="en-US" sz="120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untras..</a:t>
            </a:r>
          </a:p>
        </p:txBody>
      </p:sp>
      <p:sp>
        <p:nvSpPr>
          <p:cNvPr id="25" name="TextBox 8"/>
          <p:cNvSpPr txBox="1"/>
          <p:nvPr/>
        </p:nvSpPr>
        <p:spPr>
          <a:xfrm>
            <a:off x="8103963" y="5788595"/>
            <a:ext cx="2273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 Name</a:t>
            </a:r>
          </a:p>
          <a:p>
            <a:endParaRPr lang="en-US" sz="120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untras..</a:t>
            </a:r>
          </a:p>
        </p:txBody>
      </p:sp>
    </p:spTree>
    <p:extLst>
      <p:ext uri="{BB962C8B-B14F-4D97-AF65-F5344CB8AC3E}">
        <p14:creationId xmlns:p14="http://schemas.microsoft.com/office/powerpoint/2010/main" val="109359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" y="0"/>
            <a:ext cx="12188726" cy="685958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 rot="13440552">
            <a:off x="-6606013" y="2673206"/>
            <a:ext cx="13315644" cy="8354598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19" name="任意多边形: 形状 18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3120547" flipH="1" flipV="1">
            <a:off x="7486801" y="-3050764"/>
            <a:ext cx="9417585" cy="5908849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25" name="任意多边形: 形状 24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3"/>
          <p:cNvSpPr>
            <a:spLocks noChangeArrowheads="1"/>
          </p:cNvSpPr>
          <p:nvPr/>
        </p:nvSpPr>
        <p:spPr bwMode="auto">
          <a:xfrm>
            <a:off x="4904275" y="4419573"/>
            <a:ext cx="5117840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Parchment" panose="03040602040708040804" pitchFamily="66" charset="0"/>
                <a:ea typeface="微软雅黑 Light" panose="020B0502040204020203" pitchFamily="34" charset="-122"/>
              </a:rPr>
              <a:t>THIS IS A ART TEMPLATE ,THE TEMPLATE DESIGN BY JERRY.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Parchment" panose="03040602040708040804" pitchFamily="66" charset="0"/>
                <a:ea typeface="微软雅黑 Light" panose="020B0502040204020203" pitchFamily="34" charset="-122"/>
              </a:rPr>
              <a:t> THANK YOU WATCHING THIS ONE. </a:t>
            </a:r>
          </a:p>
        </p:txBody>
      </p:sp>
      <p:sp>
        <p:nvSpPr>
          <p:cNvPr id="31" name="_14"/>
          <p:cNvSpPr txBox="1">
            <a:spLocks noChangeArrowheads="1"/>
          </p:cNvSpPr>
          <p:nvPr/>
        </p:nvSpPr>
        <p:spPr bwMode="auto">
          <a:xfrm>
            <a:off x="4789975" y="1638872"/>
            <a:ext cx="3635212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8600" spc="600" dirty="0">
                <a:solidFill>
                  <a:schemeClr val="bg1">
                    <a:lumMod val="95000"/>
                  </a:schemeClr>
                </a:solidFill>
                <a:latin typeface="Tw Cen MT" panose="020B0602020104020603" pitchFamily="34" charset="0"/>
                <a:ea typeface="方正汉真广标简体" panose="02000000000000000000" pitchFamily="2" charset="-122"/>
              </a:rPr>
              <a:t>2017</a:t>
            </a:r>
            <a:endParaRPr lang="zh-CN" sz="8600" spc="600" dirty="0">
              <a:solidFill>
                <a:schemeClr val="bg1">
                  <a:lumMod val="95000"/>
                </a:schemeClr>
              </a:solidFill>
              <a:latin typeface="Tw Cen MT" panose="020B0602020104020603" pitchFamily="34" charset="0"/>
              <a:ea typeface="方正汉真广标简体" panose="02000000000000000000" pitchFamily="2" charset="-122"/>
            </a:endParaRPr>
          </a:p>
        </p:txBody>
      </p:sp>
      <p:sp>
        <p:nvSpPr>
          <p:cNvPr id="32" name="_14"/>
          <p:cNvSpPr txBox="1">
            <a:spLocks noChangeArrowheads="1"/>
          </p:cNvSpPr>
          <p:nvPr/>
        </p:nvSpPr>
        <p:spPr bwMode="auto">
          <a:xfrm>
            <a:off x="4751875" y="2627753"/>
            <a:ext cx="5497332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5400" spc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</a:t>
            </a:r>
            <a:r>
              <a:rPr lang="en-US" altLang="zh-CN" sz="5400" spc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sz="5400" spc="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38"/>
          <p:cNvGrpSpPr/>
          <p:nvPr/>
        </p:nvGrpSpPr>
        <p:grpSpPr>
          <a:xfrm>
            <a:off x="10249207" y="6271641"/>
            <a:ext cx="1575060" cy="160804"/>
            <a:chOff x="5548426" y="3343939"/>
            <a:chExt cx="833173" cy="85061"/>
          </a:xfrm>
          <a:solidFill>
            <a:schemeClr val="bg1">
              <a:lumMod val="95000"/>
            </a:schemeClr>
          </a:solidFill>
        </p:grpSpPr>
        <p:sp>
          <p:nvSpPr>
            <p:cNvPr id="35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" y="0"/>
            <a:ext cx="12188726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13440552">
            <a:off x="-6606013" y="2673206"/>
            <a:ext cx="13315644" cy="8354598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13" name="任意多边形: 形状 12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3120547" flipH="1" flipV="1">
            <a:off x="7486801" y="-3050764"/>
            <a:ext cx="9417585" cy="5908849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20" name="任意多边形: 形状 19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标题 1"/>
          <p:cNvSpPr txBox="1">
            <a:spLocks/>
          </p:cNvSpPr>
          <p:nvPr/>
        </p:nvSpPr>
        <p:spPr>
          <a:xfrm>
            <a:off x="6691969" y="4044437"/>
            <a:ext cx="4722791" cy="1193800"/>
          </a:xfrm>
          <a:prstGeom prst="rect">
            <a:avLst/>
          </a:prstGeom>
        </p:spPr>
        <p:txBody>
          <a:bodyPr rtlCol="0"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4400" spc="300" dirty="0">
                <a:solidFill>
                  <a:schemeClr val="bg1">
                    <a:lumMod val="95000"/>
                  </a:schemeClr>
                </a:solidFill>
                <a:latin typeface="华文黑体-日" panose="02000000000000000000" pitchFamily="2" charset="-122"/>
                <a:ea typeface="华文黑体-日" panose="02000000000000000000" pitchFamily="2" charset="-122"/>
              </a:rPr>
              <a:t>点击加入你标题</a:t>
            </a:r>
          </a:p>
        </p:txBody>
      </p:sp>
      <p:sp>
        <p:nvSpPr>
          <p:cNvPr id="26" name="副标题 2"/>
          <p:cNvSpPr txBox="1">
            <a:spLocks/>
          </p:cNvSpPr>
          <p:nvPr/>
        </p:nvSpPr>
        <p:spPr>
          <a:xfrm>
            <a:off x="6768169" y="5238236"/>
            <a:ext cx="4379892" cy="631423"/>
          </a:xfrm>
          <a:prstGeom prst="rect">
            <a:avLst/>
          </a:prstGeom>
        </p:spPr>
        <p:txBody>
          <a:bodyPr rtlCol="0"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简洁大气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易编辑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任意替换内容</a:t>
            </a: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6787219" y="4957048"/>
            <a:ext cx="4379891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13788" y="1346593"/>
            <a:ext cx="2391526" cy="1851599"/>
            <a:chOff x="7455731" y="1410943"/>
            <a:chExt cx="2063266" cy="1597450"/>
          </a:xfrm>
        </p:grpSpPr>
        <p:sp>
          <p:nvSpPr>
            <p:cNvPr id="9" name="椭圆 8"/>
            <p:cNvSpPr/>
            <p:nvPr/>
          </p:nvSpPr>
          <p:spPr>
            <a:xfrm>
              <a:off x="7644571" y="1410943"/>
              <a:ext cx="1597450" cy="159745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_14"/>
            <p:cNvSpPr txBox="1">
              <a:spLocks noChangeArrowheads="1"/>
            </p:cNvSpPr>
            <p:nvPr/>
          </p:nvSpPr>
          <p:spPr bwMode="auto">
            <a:xfrm>
              <a:off x="7455731" y="1733517"/>
              <a:ext cx="2063266" cy="996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4800" spc="600" dirty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01</a:t>
              </a:r>
              <a:endParaRPr lang="zh-CN" sz="4800" spc="6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Rectangle 70"/>
          <p:cNvSpPr>
            <a:spLocks noChangeArrowheads="1"/>
          </p:cNvSpPr>
          <p:nvPr/>
        </p:nvSpPr>
        <p:spPr bwMode="auto">
          <a:xfrm>
            <a:off x="6680200" y="2220220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 eaLnBrk="1" hangingPunct="1"/>
            <a:r>
              <a:rPr lang="en-US" altLang="zh-CN" sz="2400" noProof="1">
                <a:solidFill>
                  <a:schemeClr val="bg1">
                    <a:lumMod val="95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Promotion</a:t>
            </a:r>
          </a:p>
        </p:txBody>
      </p:sp>
      <p:sp>
        <p:nvSpPr>
          <p:cNvPr id="19" name="Rectangle 23"/>
          <p:cNvSpPr/>
          <p:nvPr/>
        </p:nvSpPr>
        <p:spPr>
          <a:xfrm>
            <a:off x="6680200" y="2556770"/>
            <a:ext cx="49434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95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5559425" y="4331595"/>
            <a:ext cx="327025" cy="327025"/>
          </a:xfrm>
          <a:custGeom>
            <a:avLst/>
            <a:gdLst>
              <a:gd name="T0" fmla="*/ 2147483647 w 1116"/>
              <a:gd name="T1" fmla="*/ 2147483647 h 1117"/>
              <a:gd name="T2" fmla="*/ 2147483647 w 1116"/>
              <a:gd name="T3" fmla="*/ 2147483647 h 1117"/>
              <a:gd name="T4" fmla="*/ 2147483647 w 1116"/>
              <a:gd name="T5" fmla="*/ 2147483647 h 1117"/>
              <a:gd name="T6" fmla="*/ 2147483647 w 1116"/>
              <a:gd name="T7" fmla="*/ 2147483647 h 1117"/>
              <a:gd name="T8" fmla="*/ 2147483647 w 1116"/>
              <a:gd name="T9" fmla="*/ 2147483647 h 1117"/>
              <a:gd name="T10" fmla="*/ 2147483647 w 1116"/>
              <a:gd name="T11" fmla="*/ 2147483647 h 1117"/>
              <a:gd name="T12" fmla="*/ 2147483647 w 1116"/>
              <a:gd name="T13" fmla="*/ 2147483647 h 1117"/>
              <a:gd name="T14" fmla="*/ 2147483647 w 1116"/>
              <a:gd name="T15" fmla="*/ 2147483647 h 1117"/>
              <a:gd name="T16" fmla="*/ 2147483647 w 1116"/>
              <a:gd name="T17" fmla="*/ 2147483647 h 1117"/>
              <a:gd name="T18" fmla="*/ 2147483647 w 1116"/>
              <a:gd name="T19" fmla="*/ 2147483647 h 1117"/>
              <a:gd name="T20" fmla="*/ 2147483647 w 1116"/>
              <a:gd name="T21" fmla="*/ 2147483647 h 1117"/>
              <a:gd name="T22" fmla="*/ 2147483647 w 1116"/>
              <a:gd name="T23" fmla="*/ 2147483647 h 1117"/>
              <a:gd name="T24" fmla="*/ 2147483647 w 1116"/>
              <a:gd name="T25" fmla="*/ 2147483647 h 1117"/>
              <a:gd name="T26" fmla="*/ 2147483647 w 1116"/>
              <a:gd name="T27" fmla="*/ 2147483647 h 1117"/>
              <a:gd name="T28" fmla="*/ 2147483647 w 1116"/>
              <a:gd name="T29" fmla="*/ 2147483647 h 1117"/>
              <a:gd name="T30" fmla="*/ 2147483647 w 1116"/>
              <a:gd name="T31" fmla="*/ 2147483647 h 1117"/>
              <a:gd name="T32" fmla="*/ 2147483647 w 1116"/>
              <a:gd name="T33" fmla="*/ 2147483647 h 1117"/>
              <a:gd name="T34" fmla="*/ 2147483647 w 1116"/>
              <a:gd name="T35" fmla="*/ 2147483647 h 1117"/>
              <a:gd name="T36" fmla="*/ 2147483647 w 1116"/>
              <a:gd name="T37" fmla="*/ 2147483647 h 1117"/>
              <a:gd name="T38" fmla="*/ 2147483647 w 1116"/>
              <a:gd name="T39" fmla="*/ 2147483647 h 1117"/>
              <a:gd name="T40" fmla="*/ 2147483647 w 1116"/>
              <a:gd name="T41" fmla="*/ 2147483647 h 1117"/>
              <a:gd name="T42" fmla="*/ 2147483647 w 1116"/>
              <a:gd name="T43" fmla="*/ 2147483647 h 1117"/>
              <a:gd name="T44" fmla="*/ 2147483647 w 1116"/>
              <a:gd name="T45" fmla="*/ 2147483647 h 1117"/>
              <a:gd name="T46" fmla="*/ 2147483647 w 1116"/>
              <a:gd name="T47" fmla="*/ 2147483647 h 1117"/>
              <a:gd name="T48" fmla="*/ 2147483647 w 1116"/>
              <a:gd name="T49" fmla="*/ 2147483647 h 1117"/>
              <a:gd name="T50" fmla="*/ 2147483647 w 1116"/>
              <a:gd name="T51" fmla="*/ 2147483647 h 1117"/>
              <a:gd name="T52" fmla="*/ 2147483647 w 1116"/>
              <a:gd name="T53" fmla="*/ 2147483647 h 1117"/>
              <a:gd name="T54" fmla="*/ 2147483647 w 1116"/>
              <a:gd name="T55" fmla="*/ 2147483647 h 1117"/>
              <a:gd name="T56" fmla="*/ 2147483647 w 1116"/>
              <a:gd name="T57" fmla="*/ 2147483647 h 1117"/>
              <a:gd name="T58" fmla="*/ 2147483647 w 1116"/>
              <a:gd name="T59" fmla="*/ 2147483647 h 1117"/>
              <a:gd name="T60" fmla="*/ 2147483647 w 1116"/>
              <a:gd name="T61" fmla="*/ 2147483647 h 1117"/>
              <a:gd name="T62" fmla="*/ 2147483647 w 1116"/>
              <a:gd name="T63" fmla="*/ 2147483647 h 1117"/>
              <a:gd name="T64" fmla="*/ 2147483647 w 1116"/>
              <a:gd name="T65" fmla="*/ 2147483647 h 1117"/>
              <a:gd name="T66" fmla="*/ 2147483647 w 1116"/>
              <a:gd name="T67" fmla="*/ 2147483647 h 1117"/>
              <a:gd name="T68" fmla="*/ 2147483647 w 1116"/>
              <a:gd name="T69" fmla="*/ 2147483647 h 1117"/>
              <a:gd name="T70" fmla="*/ 2147483647 w 1116"/>
              <a:gd name="T71" fmla="*/ 2147483647 h 1117"/>
              <a:gd name="T72" fmla="*/ 2147483647 w 1116"/>
              <a:gd name="T73" fmla="*/ 2147483647 h 1117"/>
              <a:gd name="T74" fmla="*/ 2147483647 w 1116"/>
              <a:gd name="T75" fmla="*/ 2147483647 h 1117"/>
              <a:gd name="T76" fmla="*/ 2147483647 w 1116"/>
              <a:gd name="T77" fmla="*/ 2147483647 h 1117"/>
              <a:gd name="T78" fmla="*/ 2147483647 w 1116"/>
              <a:gd name="T79" fmla="*/ 2147483647 h 1117"/>
              <a:gd name="T80" fmla="*/ 2147483647 w 1116"/>
              <a:gd name="T81" fmla="*/ 2147483647 h 1117"/>
              <a:gd name="T82" fmla="*/ 2147483647 w 1116"/>
              <a:gd name="T83" fmla="*/ 2147483647 h 1117"/>
              <a:gd name="T84" fmla="*/ 2147483647 w 1116"/>
              <a:gd name="T85" fmla="*/ 2147483647 h 1117"/>
              <a:gd name="T86" fmla="*/ 2147483647 w 1116"/>
              <a:gd name="T87" fmla="*/ 2147483647 h 1117"/>
              <a:gd name="T88" fmla="*/ 2147483647 w 1116"/>
              <a:gd name="T89" fmla="*/ 2147483647 h 1117"/>
              <a:gd name="T90" fmla="*/ 2147483647 w 1116"/>
              <a:gd name="T91" fmla="*/ 2147483647 h 1117"/>
              <a:gd name="T92" fmla="*/ 2147483647 w 1116"/>
              <a:gd name="T93" fmla="*/ 2147483647 h 1117"/>
              <a:gd name="T94" fmla="*/ 2147483647 w 1116"/>
              <a:gd name="T95" fmla="*/ 2147483647 h 1117"/>
              <a:gd name="T96" fmla="*/ 2147483647 w 1116"/>
              <a:gd name="T97" fmla="*/ 2147483647 h 1117"/>
              <a:gd name="T98" fmla="*/ 0 w 1116"/>
              <a:gd name="T99" fmla="*/ 2147483647 h 1117"/>
              <a:gd name="T100" fmla="*/ 2147483647 w 1116"/>
              <a:gd name="T101" fmla="*/ 2147483647 h 1117"/>
              <a:gd name="T102" fmla="*/ 2147483647 w 1116"/>
              <a:gd name="T103" fmla="*/ 2147483647 h 1117"/>
              <a:gd name="T104" fmla="*/ 2147483647 w 1116"/>
              <a:gd name="T105" fmla="*/ 2147483647 h 1117"/>
              <a:gd name="T106" fmla="*/ 2147483647 w 1116"/>
              <a:gd name="T107" fmla="*/ 2147483647 h 1117"/>
              <a:gd name="T108" fmla="*/ 2147483647 w 1116"/>
              <a:gd name="T109" fmla="*/ 2147483647 h 1117"/>
              <a:gd name="T110" fmla="*/ 2147483647 w 1116"/>
              <a:gd name="T111" fmla="*/ 2147483647 h 1117"/>
              <a:gd name="T112" fmla="*/ 2147483647 w 1116"/>
              <a:gd name="T113" fmla="*/ 2147483647 h 1117"/>
              <a:gd name="T114" fmla="*/ 2147483647 w 1116"/>
              <a:gd name="T115" fmla="*/ 2147483647 h 1117"/>
              <a:gd name="T116" fmla="*/ 2147483647 w 1116"/>
              <a:gd name="T117" fmla="*/ 2147483647 h 1117"/>
              <a:gd name="T118" fmla="*/ 2147483647 w 1116"/>
              <a:gd name="T119" fmla="*/ 2147483647 h 111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116"/>
              <a:gd name="T181" fmla="*/ 0 h 1117"/>
              <a:gd name="T182" fmla="*/ 1116 w 1116"/>
              <a:gd name="T183" fmla="*/ 1117 h 111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116" h="1117">
                <a:moveTo>
                  <a:pt x="900" y="903"/>
                </a:moveTo>
                <a:lnTo>
                  <a:pt x="871" y="883"/>
                </a:lnTo>
                <a:lnTo>
                  <a:pt x="840" y="864"/>
                </a:lnTo>
                <a:lnTo>
                  <a:pt x="823" y="856"/>
                </a:lnTo>
                <a:lnTo>
                  <a:pt x="807" y="848"/>
                </a:lnTo>
                <a:lnTo>
                  <a:pt x="790" y="841"/>
                </a:lnTo>
                <a:lnTo>
                  <a:pt x="774" y="834"/>
                </a:lnTo>
                <a:lnTo>
                  <a:pt x="784" y="804"/>
                </a:lnTo>
                <a:lnTo>
                  <a:pt x="795" y="774"/>
                </a:lnTo>
                <a:lnTo>
                  <a:pt x="804" y="742"/>
                </a:lnTo>
                <a:lnTo>
                  <a:pt x="811" y="710"/>
                </a:lnTo>
                <a:lnTo>
                  <a:pt x="818" y="677"/>
                </a:lnTo>
                <a:lnTo>
                  <a:pt x="822" y="645"/>
                </a:lnTo>
                <a:lnTo>
                  <a:pt x="825" y="610"/>
                </a:lnTo>
                <a:lnTo>
                  <a:pt x="828" y="577"/>
                </a:lnTo>
                <a:lnTo>
                  <a:pt x="1043" y="577"/>
                </a:lnTo>
                <a:lnTo>
                  <a:pt x="1041" y="601"/>
                </a:lnTo>
                <a:lnTo>
                  <a:pt x="1039" y="623"/>
                </a:lnTo>
                <a:lnTo>
                  <a:pt x="1035" y="647"/>
                </a:lnTo>
                <a:lnTo>
                  <a:pt x="1031" y="670"/>
                </a:lnTo>
                <a:lnTo>
                  <a:pt x="1025" y="691"/>
                </a:lnTo>
                <a:lnTo>
                  <a:pt x="1018" y="714"/>
                </a:lnTo>
                <a:lnTo>
                  <a:pt x="1010" y="735"/>
                </a:lnTo>
                <a:lnTo>
                  <a:pt x="1002" y="756"/>
                </a:lnTo>
                <a:lnTo>
                  <a:pt x="992" y="777"/>
                </a:lnTo>
                <a:lnTo>
                  <a:pt x="981" y="796"/>
                </a:lnTo>
                <a:lnTo>
                  <a:pt x="970" y="816"/>
                </a:lnTo>
                <a:lnTo>
                  <a:pt x="957" y="834"/>
                </a:lnTo>
                <a:lnTo>
                  <a:pt x="944" y="852"/>
                </a:lnTo>
                <a:lnTo>
                  <a:pt x="930" y="870"/>
                </a:lnTo>
                <a:lnTo>
                  <a:pt x="916" y="887"/>
                </a:lnTo>
                <a:lnTo>
                  <a:pt x="900" y="903"/>
                </a:lnTo>
                <a:close/>
                <a:moveTo>
                  <a:pt x="73" y="577"/>
                </a:moveTo>
                <a:lnTo>
                  <a:pt x="289" y="577"/>
                </a:lnTo>
                <a:lnTo>
                  <a:pt x="291" y="610"/>
                </a:lnTo>
                <a:lnTo>
                  <a:pt x="294" y="645"/>
                </a:lnTo>
                <a:lnTo>
                  <a:pt x="298" y="677"/>
                </a:lnTo>
                <a:lnTo>
                  <a:pt x="305" y="710"/>
                </a:lnTo>
                <a:lnTo>
                  <a:pt x="312" y="742"/>
                </a:lnTo>
                <a:lnTo>
                  <a:pt x="321" y="774"/>
                </a:lnTo>
                <a:lnTo>
                  <a:pt x="331" y="804"/>
                </a:lnTo>
                <a:lnTo>
                  <a:pt x="343" y="834"/>
                </a:lnTo>
                <a:lnTo>
                  <a:pt x="325" y="841"/>
                </a:lnTo>
                <a:lnTo>
                  <a:pt x="309" y="848"/>
                </a:lnTo>
                <a:lnTo>
                  <a:pt x="293" y="856"/>
                </a:lnTo>
                <a:lnTo>
                  <a:pt x="277" y="864"/>
                </a:lnTo>
                <a:lnTo>
                  <a:pt x="245" y="883"/>
                </a:lnTo>
                <a:lnTo>
                  <a:pt x="215" y="903"/>
                </a:lnTo>
                <a:lnTo>
                  <a:pt x="200" y="887"/>
                </a:lnTo>
                <a:lnTo>
                  <a:pt x="185" y="870"/>
                </a:lnTo>
                <a:lnTo>
                  <a:pt x="171" y="852"/>
                </a:lnTo>
                <a:lnTo>
                  <a:pt x="158" y="834"/>
                </a:lnTo>
                <a:lnTo>
                  <a:pt x="146" y="816"/>
                </a:lnTo>
                <a:lnTo>
                  <a:pt x="134" y="796"/>
                </a:lnTo>
                <a:lnTo>
                  <a:pt x="123" y="777"/>
                </a:lnTo>
                <a:lnTo>
                  <a:pt x="114" y="756"/>
                </a:lnTo>
                <a:lnTo>
                  <a:pt x="105" y="735"/>
                </a:lnTo>
                <a:lnTo>
                  <a:pt x="98" y="714"/>
                </a:lnTo>
                <a:lnTo>
                  <a:pt x="91" y="691"/>
                </a:lnTo>
                <a:lnTo>
                  <a:pt x="86" y="670"/>
                </a:lnTo>
                <a:lnTo>
                  <a:pt x="80" y="647"/>
                </a:lnTo>
                <a:lnTo>
                  <a:pt x="77" y="623"/>
                </a:lnTo>
                <a:lnTo>
                  <a:pt x="75" y="601"/>
                </a:lnTo>
                <a:lnTo>
                  <a:pt x="73" y="577"/>
                </a:lnTo>
                <a:close/>
                <a:moveTo>
                  <a:pt x="196" y="236"/>
                </a:moveTo>
                <a:lnTo>
                  <a:pt x="211" y="248"/>
                </a:lnTo>
                <a:lnTo>
                  <a:pt x="227" y="258"/>
                </a:lnTo>
                <a:lnTo>
                  <a:pt x="243" y="269"/>
                </a:lnTo>
                <a:lnTo>
                  <a:pt x="260" y="280"/>
                </a:lnTo>
                <a:lnTo>
                  <a:pt x="277" y="290"/>
                </a:lnTo>
                <a:lnTo>
                  <a:pt x="294" y="298"/>
                </a:lnTo>
                <a:lnTo>
                  <a:pt x="312" y="307"/>
                </a:lnTo>
                <a:lnTo>
                  <a:pt x="330" y="315"/>
                </a:lnTo>
                <a:lnTo>
                  <a:pt x="321" y="342"/>
                </a:lnTo>
                <a:lnTo>
                  <a:pt x="314" y="369"/>
                </a:lnTo>
                <a:lnTo>
                  <a:pt x="306" y="396"/>
                </a:lnTo>
                <a:lnTo>
                  <a:pt x="301" y="424"/>
                </a:lnTo>
                <a:lnTo>
                  <a:pt x="296" y="453"/>
                </a:lnTo>
                <a:lnTo>
                  <a:pt x="293" y="482"/>
                </a:lnTo>
                <a:lnTo>
                  <a:pt x="290" y="511"/>
                </a:lnTo>
                <a:lnTo>
                  <a:pt x="289" y="540"/>
                </a:lnTo>
                <a:lnTo>
                  <a:pt x="73" y="540"/>
                </a:lnTo>
                <a:lnTo>
                  <a:pt x="74" y="519"/>
                </a:lnTo>
                <a:lnTo>
                  <a:pt x="76" y="497"/>
                </a:lnTo>
                <a:lnTo>
                  <a:pt x="79" y="477"/>
                </a:lnTo>
                <a:lnTo>
                  <a:pt x="83" y="455"/>
                </a:lnTo>
                <a:lnTo>
                  <a:pt x="89" y="434"/>
                </a:lnTo>
                <a:lnTo>
                  <a:pt x="94" y="415"/>
                </a:lnTo>
                <a:lnTo>
                  <a:pt x="101" y="394"/>
                </a:lnTo>
                <a:lnTo>
                  <a:pt x="108" y="375"/>
                </a:lnTo>
                <a:lnTo>
                  <a:pt x="117" y="356"/>
                </a:lnTo>
                <a:lnTo>
                  <a:pt x="126" y="337"/>
                </a:lnTo>
                <a:lnTo>
                  <a:pt x="135" y="319"/>
                </a:lnTo>
                <a:lnTo>
                  <a:pt x="146" y="302"/>
                </a:lnTo>
                <a:lnTo>
                  <a:pt x="158" y="284"/>
                </a:lnTo>
                <a:lnTo>
                  <a:pt x="170" y="268"/>
                </a:lnTo>
                <a:lnTo>
                  <a:pt x="182" y="252"/>
                </a:lnTo>
                <a:lnTo>
                  <a:pt x="196" y="236"/>
                </a:lnTo>
                <a:close/>
                <a:moveTo>
                  <a:pt x="576" y="540"/>
                </a:moveTo>
                <a:lnTo>
                  <a:pt x="576" y="360"/>
                </a:lnTo>
                <a:lnTo>
                  <a:pt x="599" y="359"/>
                </a:lnTo>
                <a:lnTo>
                  <a:pt x="621" y="357"/>
                </a:lnTo>
                <a:lnTo>
                  <a:pt x="644" y="353"/>
                </a:lnTo>
                <a:lnTo>
                  <a:pt x="667" y="350"/>
                </a:lnTo>
                <a:lnTo>
                  <a:pt x="688" y="346"/>
                </a:lnTo>
                <a:lnTo>
                  <a:pt x="710" y="340"/>
                </a:lnTo>
                <a:lnTo>
                  <a:pt x="732" y="334"/>
                </a:lnTo>
                <a:lnTo>
                  <a:pt x="752" y="328"/>
                </a:lnTo>
                <a:lnTo>
                  <a:pt x="761" y="352"/>
                </a:lnTo>
                <a:lnTo>
                  <a:pt x="768" y="378"/>
                </a:lnTo>
                <a:lnTo>
                  <a:pt x="775" y="404"/>
                </a:lnTo>
                <a:lnTo>
                  <a:pt x="780" y="430"/>
                </a:lnTo>
                <a:lnTo>
                  <a:pt x="784" y="457"/>
                </a:lnTo>
                <a:lnTo>
                  <a:pt x="788" y="485"/>
                </a:lnTo>
                <a:lnTo>
                  <a:pt x="790" y="512"/>
                </a:lnTo>
                <a:lnTo>
                  <a:pt x="791" y="540"/>
                </a:lnTo>
                <a:lnTo>
                  <a:pt x="576" y="540"/>
                </a:lnTo>
                <a:close/>
                <a:moveTo>
                  <a:pt x="739" y="821"/>
                </a:moveTo>
                <a:lnTo>
                  <a:pt x="720" y="816"/>
                </a:lnTo>
                <a:lnTo>
                  <a:pt x="700" y="810"/>
                </a:lnTo>
                <a:lnTo>
                  <a:pt x="680" y="806"/>
                </a:lnTo>
                <a:lnTo>
                  <a:pt x="659" y="802"/>
                </a:lnTo>
                <a:lnTo>
                  <a:pt x="639" y="798"/>
                </a:lnTo>
                <a:lnTo>
                  <a:pt x="618" y="796"/>
                </a:lnTo>
                <a:lnTo>
                  <a:pt x="598" y="794"/>
                </a:lnTo>
                <a:lnTo>
                  <a:pt x="576" y="794"/>
                </a:lnTo>
                <a:lnTo>
                  <a:pt x="576" y="577"/>
                </a:lnTo>
                <a:lnTo>
                  <a:pt x="791" y="577"/>
                </a:lnTo>
                <a:lnTo>
                  <a:pt x="790" y="609"/>
                </a:lnTo>
                <a:lnTo>
                  <a:pt x="787" y="642"/>
                </a:lnTo>
                <a:lnTo>
                  <a:pt x="782" y="673"/>
                </a:lnTo>
                <a:lnTo>
                  <a:pt x="776" y="704"/>
                </a:lnTo>
                <a:lnTo>
                  <a:pt x="769" y="735"/>
                </a:lnTo>
                <a:lnTo>
                  <a:pt x="761" y="764"/>
                </a:lnTo>
                <a:lnTo>
                  <a:pt x="751" y="793"/>
                </a:lnTo>
                <a:lnTo>
                  <a:pt x="739" y="821"/>
                </a:lnTo>
                <a:close/>
                <a:moveTo>
                  <a:pt x="759" y="866"/>
                </a:moveTo>
                <a:lnTo>
                  <a:pt x="789" y="879"/>
                </a:lnTo>
                <a:lnTo>
                  <a:pt x="818" y="893"/>
                </a:lnTo>
                <a:lnTo>
                  <a:pt x="846" y="910"/>
                </a:lnTo>
                <a:lnTo>
                  <a:pt x="873" y="928"/>
                </a:lnTo>
                <a:lnTo>
                  <a:pt x="861" y="938"/>
                </a:lnTo>
                <a:lnTo>
                  <a:pt x="848" y="947"/>
                </a:lnTo>
                <a:lnTo>
                  <a:pt x="835" y="957"/>
                </a:lnTo>
                <a:lnTo>
                  <a:pt x="821" y="967"/>
                </a:lnTo>
                <a:lnTo>
                  <a:pt x="807" y="976"/>
                </a:lnTo>
                <a:lnTo>
                  <a:pt x="793" y="983"/>
                </a:lnTo>
                <a:lnTo>
                  <a:pt x="779" y="991"/>
                </a:lnTo>
                <a:lnTo>
                  <a:pt x="764" y="998"/>
                </a:lnTo>
                <a:lnTo>
                  <a:pt x="750" y="1005"/>
                </a:lnTo>
                <a:lnTo>
                  <a:pt x="734" y="1011"/>
                </a:lnTo>
                <a:lnTo>
                  <a:pt x="719" y="1017"/>
                </a:lnTo>
                <a:lnTo>
                  <a:pt x="703" y="1022"/>
                </a:lnTo>
                <a:lnTo>
                  <a:pt x="687" y="1026"/>
                </a:lnTo>
                <a:lnTo>
                  <a:pt x="671" y="1031"/>
                </a:lnTo>
                <a:lnTo>
                  <a:pt x="655" y="1035"/>
                </a:lnTo>
                <a:lnTo>
                  <a:pt x="638" y="1037"/>
                </a:lnTo>
                <a:lnTo>
                  <a:pt x="656" y="1019"/>
                </a:lnTo>
                <a:lnTo>
                  <a:pt x="673" y="999"/>
                </a:lnTo>
                <a:lnTo>
                  <a:pt x="689" y="980"/>
                </a:lnTo>
                <a:lnTo>
                  <a:pt x="705" y="958"/>
                </a:lnTo>
                <a:lnTo>
                  <a:pt x="720" y="937"/>
                </a:lnTo>
                <a:lnTo>
                  <a:pt x="734" y="914"/>
                </a:lnTo>
                <a:lnTo>
                  <a:pt x="747" y="890"/>
                </a:lnTo>
                <a:lnTo>
                  <a:pt x="759" y="866"/>
                </a:lnTo>
                <a:close/>
                <a:moveTo>
                  <a:pt x="576" y="1044"/>
                </a:moveTo>
                <a:lnTo>
                  <a:pt x="576" y="830"/>
                </a:lnTo>
                <a:lnTo>
                  <a:pt x="595" y="831"/>
                </a:lnTo>
                <a:lnTo>
                  <a:pt x="615" y="832"/>
                </a:lnTo>
                <a:lnTo>
                  <a:pt x="633" y="834"/>
                </a:lnTo>
                <a:lnTo>
                  <a:pt x="652" y="837"/>
                </a:lnTo>
                <a:lnTo>
                  <a:pt x="671" y="841"/>
                </a:lnTo>
                <a:lnTo>
                  <a:pt x="688" y="844"/>
                </a:lnTo>
                <a:lnTo>
                  <a:pt x="707" y="849"/>
                </a:lnTo>
                <a:lnTo>
                  <a:pt x="725" y="855"/>
                </a:lnTo>
                <a:lnTo>
                  <a:pt x="710" y="882"/>
                </a:lnTo>
                <a:lnTo>
                  <a:pt x="695" y="909"/>
                </a:lnTo>
                <a:lnTo>
                  <a:pt x="678" y="933"/>
                </a:lnTo>
                <a:lnTo>
                  <a:pt x="660" y="958"/>
                </a:lnTo>
                <a:lnTo>
                  <a:pt x="641" y="982"/>
                </a:lnTo>
                <a:lnTo>
                  <a:pt x="621" y="1004"/>
                </a:lnTo>
                <a:lnTo>
                  <a:pt x="600" y="1024"/>
                </a:lnTo>
                <a:lnTo>
                  <a:pt x="578" y="1044"/>
                </a:lnTo>
                <a:lnTo>
                  <a:pt x="576" y="1044"/>
                </a:lnTo>
                <a:close/>
                <a:moveTo>
                  <a:pt x="478" y="1037"/>
                </a:moveTo>
                <a:lnTo>
                  <a:pt x="462" y="1035"/>
                </a:lnTo>
                <a:lnTo>
                  <a:pt x="445" y="1031"/>
                </a:lnTo>
                <a:lnTo>
                  <a:pt x="429" y="1026"/>
                </a:lnTo>
                <a:lnTo>
                  <a:pt x="413" y="1022"/>
                </a:lnTo>
                <a:lnTo>
                  <a:pt x="398" y="1017"/>
                </a:lnTo>
                <a:lnTo>
                  <a:pt x="382" y="1011"/>
                </a:lnTo>
                <a:lnTo>
                  <a:pt x="366" y="1005"/>
                </a:lnTo>
                <a:lnTo>
                  <a:pt x="351" y="998"/>
                </a:lnTo>
                <a:lnTo>
                  <a:pt x="337" y="991"/>
                </a:lnTo>
                <a:lnTo>
                  <a:pt x="322" y="983"/>
                </a:lnTo>
                <a:lnTo>
                  <a:pt x="308" y="976"/>
                </a:lnTo>
                <a:lnTo>
                  <a:pt x="294" y="967"/>
                </a:lnTo>
                <a:lnTo>
                  <a:pt x="281" y="957"/>
                </a:lnTo>
                <a:lnTo>
                  <a:pt x="268" y="947"/>
                </a:lnTo>
                <a:lnTo>
                  <a:pt x="255" y="938"/>
                </a:lnTo>
                <a:lnTo>
                  <a:pt x="242" y="928"/>
                </a:lnTo>
                <a:lnTo>
                  <a:pt x="269" y="910"/>
                </a:lnTo>
                <a:lnTo>
                  <a:pt x="298" y="893"/>
                </a:lnTo>
                <a:lnTo>
                  <a:pt x="328" y="879"/>
                </a:lnTo>
                <a:lnTo>
                  <a:pt x="358" y="866"/>
                </a:lnTo>
                <a:lnTo>
                  <a:pt x="370" y="890"/>
                </a:lnTo>
                <a:lnTo>
                  <a:pt x="383" y="914"/>
                </a:lnTo>
                <a:lnTo>
                  <a:pt x="397" y="937"/>
                </a:lnTo>
                <a:lnTo>
                  <a:pt x="412" y="958"/>
                </a:lnTo>
                <a:lnTo>
                  <a:pt x="427" y="980"/>
                </a:lnTo>
                <a:lnTo>
                  <a:pt x="443" y="999"/>
                </a:lnTo>
                <a:lnTo>
                  <a:pt x="460" y="1019"/>
                </a:lnTo>
                <a:lnTo>
                  <a:pt x="478" y="1037"/>
                </a:lnTo>
                <a:close/>
                <a:moveTo>
                  <a:pt x="540" y="577"/>
                </a:moveTo>
                <a:lnTo>
                  <a:pt x="540" y="794"/>
                </a:lnTo>
                <a:lnTo>
                  <a:pt x="519" y="794"/>
                </a:lnTo>
                <a:lnTo>
                  <a:pt x="498" y="796"/>
                </a:lnTo>
                <a:lnTo>
                  <a:pt x="477" y="798"/>
                </a:lnTo>
                <a:lnTo>
                  <a:pt x="456" y="802"/>
                </a:lnTo>
                <a:lnTo>
                  <a:pt x="436" y="806"/>
                </a:lnTo>
                <a:lnTo>
                  <a:pt x="416" y="810"/>
                </a:lnTo>
                <a:lnTo>
                  <a:pt x="396" y="816"/>
                </a:lnTo>
                <a:lnTo>
                  <a:pt x="376" y="821"/>
                </a:lnTo>
                <a:lnTo>
                  <a:pt x="365" y="793"/>
                </a:lnTo>
                <a:lnTo>
                  <a:pt x="356" y="764"/>
                </a:lnTo>
                <a:lnTo>
                  <a:pt x="347" y="735"/>
                </a:lnTo>
                <a:lnTo>
                  <a:pt x="339" y="704"/>
                </a:lnTo>
                <a:lnTo>
                  <a:pt x="334" y="673"/>
                </a:lnTo>
                <a:lnTo>
                  <a:pt x="330" y="642"/>
                </a:lnTo>
                <a:lnTo>
                  <a:pt x="326" y="609"/>
                </a:lnTo>
                <a:lnTo>
                  <a:pt x="324" y="577"/>
                </a:lnTo>
                <a:lnTo>
                  <a:pt x="540" y="577"/>
                </a:lnTo>
                <a:close/>
                <a:moveTo>
                  <a:pt x="364" y="328"/>
                </a:moveTo>
                <a:lnTo>
                  <a:pt x="385" y="334"/>
                </a:lnTo>
                <a:lnTo>
                  <a:pt x="406" y="340"/>
                </a:lnTo>
                <a:lnTo>
                  <a:pt x="428" y="346"/>
                </a:lnTo>
                <a:lnTo>
                  <a:pt x="450" y="350"/>
                </a:lnTo>
                <a:lnTo>
                  <a:pt x="472" y="353"/>
                </a:lnTo>
                <a:lnTo>
                  <a:pt x="494" y="357"/>
                </a:lnTo>
                <a:lnTo>
                  <a:pt x="517" y="359"/>
                </a:lnTo>
                <a:lnTo>
                  <a:pt x="540" y="360"/>
                </a:lnTo>
                <a:lnTo>
                  <a:pt x="540" y="540"/>
                </a:lnTo>
                <a:lnTo>
                  <a:pt x="324" y="540"/>
                </a:lnTo>
                <a:lnTo>
                  <a:pt x="326" y="512"/>
                </a:lnTo>
                <a:lnTo>
                  <a:pt x="329" y="485"/>
                </a:lnTo>
                <a:lnTo>
                  <a:pt x="332" y="457"/>
                </a:lnTo>
                <a:lnTo>
                  <a:pt x="336" y="430"/>
                </a:lnTo>
                <a:lnTo>
                  <a:pt x="342" y="404"/>
                </a:lnTo>
                <a:lnTo>
                  <a:pt x="348" y="378"/>
                </a:lnTo>
                <a:lnTo>
                  <a:pt x="356" y="352"/>
                </a:lnTo>
                <a:lnTo>
                  <a:pt x="364" y="328"/>
                </a:lnTo>
                <a:close/>
                <a:moveTo>
                  <a:pt x="344" y="282"/>
                </a:moveTo>
                <a:lnTo>
                  <a:pt x="328" y="275"/>
                </a:lnTo>
                <a:lnTo>
                  <a:pt x="311" y="267"/>
                </a:lnTo>
                <a:lnTo>
                  <a:pt x="295" y="258"/>
                </a:lnTo>
                <a:lnTo>
                  <a:pt x="279" y="250"/>
                </a:lnTo>
                <a:lnTo>
                  <a:pt x="264" y="240"/>
                </a:lnTo>
                <a:lnTo>
                  <a:pt x="249" y="230"/>
                </a:lnTo>
                <a:lnTo>
                  <a:pt x="235" y="221"/>
                </a:lnTo>
                <a:lnTo>
                  <a:pt x="221" y="210"/>
                </a:lnTo>
                <a:lnTo>
                  <a:pt x="234" y="198"/>
                </a:lnTo>
                <a:lnTo>
                  <a:pt x="248" y="186"/>
                </a:lnTo>
                <a:lnTo>
                  <a:pt x="262" y="174"/>
                </a:lnTo>
                <a:lnTo>
                  <a:pt x="276" y="163"/>
                </a:lnTo>
                <a:lnTo>
                  <a:pt x="291" y="154"/>
                </a:lnTo>
                <a:lnTo>
                  <a:pt x="306" y="144"/>
                </a:lnTo>
                <a:lnTo>
                  <a:pt x="322" y="134"/>
                </a:lnTo>
                <a:lnTo>
                  <a:pt x="338" y="126"/>
                </a:lnTo>
                <a:lnTo>
                  <a:pt x="355" y="118"/>
                </a:lnTo>
                <a:lnTo>
                  <a:pt x="371" y="110"/>
                </a:lnTo>
                <a:lnTo>
                  <a:pt x="388" y="104"/>
                </a:lnTo>
                <a:lnTo>
                  <a:pt x="405" y="97"/>
                </a:lnTo>
                <a:lnTo>
                  <a:pt x="424" y="92"/>
                </a:lnTo>
                <a:lnTo>
                  <a:pt x="441" y="88"/>
                </a:lnTo>
                <a:lnTo>
                  <a:pt x="459" y="83"/>
                </a:lnTo>
                <a:lnTo>
                  <a:pt x="478" y="80"/>
                </a:lnTo>
                <a:lnTo>
                  <a:pt x="458" y="102"/>
                </a:lnTo>
                <a:lnTo>
                  <a:pt x="438" y="124"/>
                </a:lnTo>
                <a:lnTo>
                  <a:pt x="419" y="148"/>
                </a:lnTo>
                <a:lnTo>
                  <a:pt x="402" y="173"/>
                </a:lnTo>
                <a:lnTo>
                  <a:pt x="386" y="199"/>
                </a:lnTo>
                <a:lnTo>
                  <a:pt x="371" y="225"/>
                </a:lnTo>
                <a:lnTo>
                  <a:pt x="357" y="253"/>
                </a:lnTo>
                <a:lnTo>
                  <a:pt x="344" y="282"/>
                </a:lnTo>
                <a:close/>
                <a:moveTo>
                  <a:pt x="540" y="74"/>
                </a:moveTo>
                <a:lnTo>
                  <a:pt x="540" y="324"/>
                </a:lnTo>
                <a:lnTo>
                  <a:pt x="519" y="323"/>
                </a:lnTo>
                <a:lnTo>
                  <a:pt x="498" y="321"/>
                </a:lnTo>
                <a:lnTo>
                  <a:pt x="477" y="318"/>
                </a:lnTo>
                <a:lnTo>
                  <a:pt x="456" y="315"/>
                </a:lnTo>
                <a:lnTo>
                  <a:pt x="437" y="311"/>
                </a:lnTo>
                <a:lnTo>
                  <a:pt x="416" y="306"/>
                </a:lnTo>
                <a:lnTo>
                  <a:pt x="397" y="301"/>
                </a:lnTo>
                <a:lnTo>
                  <a:pt x="377" y="294"/>
                </a:lnTo>
                <a:lnTo>
                  <a:pt x="392" y="262"/>
                </a:lnTo>
                <a:lnTo>
                  <a:pt x="409" y="230"/>
                </a:lnTo>
                <a:lnTo>
                  <a:pt x="427" y="200"/>
                </a:lnTo>
                <a:lnTo>
                  <a:pt x="446" y="172"/>
                </a:lnTo>
                <a:lnTo>
                  <a:pt x="467" y="145"/>
                </a:lnTo>
                <a:lnTo>
                  <a:pt x="490" y="119"/>
                </a:lnTo>
                <a:lnTo>
                  <a:pt x="513" y="95"/>
                </a:lnTo>
                <a:lnTo>
                  <a:pt x="538" y="74"/>
                </a:lnTo>
                <a:lnTo>
                  <a:pt x="539" y="74"/>
                </a:lnTo>
                <a:lnTo>
                  <a:pt x="540" y="74"/>
                </a:lnTo>
                <a:close/>
                <a:moveTo>
                  <a:pt x="638" y="80"/>
                </a:moveTo>
                <a:lnTo>
                  <a:pt x="656" y="83"/>
                </a:lnTo>
                <a:lnTo>
                  <a:pt x="674" y="88"/>
                </a:lnTo>
                <a:lnTo>
                  <a:pt x="693" y="92"/>
                </a:lnTo>
                <a:lnTo>
                  <a:pt x="710" y="97"/>
                </a:lnTo>
                <a:lnTo>
                  <a:pt x="727" y="104"/>
                </a:lnTo>
                <a:lnTo>
                  <a:pt x="744" y="110"/>
                </a:lnTo>
                <a:lnTo>
                  <a:pt x="762" y="118"/>
                </a:lnTo>
                <a:lnTo>
                  <a:pt x="778" y="126"/>
                </a:lnTo>
                <a:lnTo>
                  <a:pt x="794" y="134"/>
                </a:lnTo>
                <a:lnTo>
                  <a:pt x="809" y="144"/>
                </a:lnTo>
                <a:lnTo>
                  <a:pt x="825" y="154"/>
                </a:lnTo>
                <a:lnTo>
                  <a:pt x="841" y="163"/>
                </a:lnTo>
                <a:lnTo>
                  <a:pt x="855" y="174"/>
                </a:lnTo>
                <a:lnTo>
                  <a:pt x="869" y="186"/>
                </a:lnTo>
                <a:lnTo>
                  <a:pt x="883" y="198"/>
                </a:lnTo>
                <a:lnTo>
                  <a:pt x="896" y="210"/>
                </a:lnTo>
                <a:lnTo>
                  <a:pt x="882" y="221"/>
                </a:lnTo>
                <a:lnTo>
                  <a:pt x="867" y="230"/>
                </a:lnTo>
                <a:lnTo>
                  <a:pt x="851" y="240"/>
                </a:lnTo>
                <a:lnTo>
                  <a:pt x="836" y="250"/>
                </a:lnTo>
                <a:lnTo>
                  <a:pt x="821" y="258"/>
                </a:lnTo>
                <a:lnTo>
                  <a:pt x="805" y="267"/>
                </a:lnTo>
                <a:lnTo>
                  <a:pt x="789" y="275"/>
                </a:lnTo>
                <a:lnTo>
                  <a:pt x="773" y="282"/>
                </a:lnTo>
                <a:lnTo>
                  <a:pt x="760" y="253"/>
                </a:lnTo>
                <a:lnTo>
                  <a:pt x="746" y="225"/>
                </a:lnTo>
                <a:lnTo>
                  <a:pt x="730" y="199"/>
                </a:lnTo>
                <a:lnTo>
                  <a:pt x="714" y="173"/>
                </a:lnTo>
                <a:lnTo>
                  <a:pt x="696" y="148"/>
                </a:lnTo>
                <a:lnTo>
                  <a:pt x="678" y="124"/>
                </a:lnTo>
                <a:lnTo>
                  <a:pt x="658" y="102"/>
                </a:lnTo>
                <a:lnTo>
                  <a:pt x="638" y="80"/>
                </a:lnTo>
                <a:close/>
                <a:moveTo>
                  <a:pt x="578" y="74"/>
                </a:moveTo>
                <a:lnTo>
                  <a:pt x="603" y="95"/>
                </a:lnTo>
                <a:lnTo>
                  <a:pt x="627" y="119"/>
                </a:lnTo>
                <a:lnTo>
                  <a:pt x="648" y="145"/>
                </a:lnTo>
                <a:lnTo>
                  <a:pt x="670" y="172"/>
                </a:lnTo>
                <a:lnTo>
                  <a:pt x="689" y="200"/>
                </a:lnTo>
                <a:lnTo>
                  <a:pt x="708" y="230"/>
                </a:lnTo>
                <a:lnTo>
                  <a:pt x="724" y="262"/>
                </a:lnTo>
                <a:lnTo>
                  <a:pt x="739" y="294"/>
                </a:lnTo>
                <a:lnTo>
                  <a:pt x="720" y="301"/>
                </a:lnTo>
                <a:lnTo>
                  <a:pt x="699" y="306"/>
                </a:lnTo>
                <a:lnTo>
                  <a:pt x="680" y="311"/>
                </a:lnTo>
                <a:lnTo>
                  <a:pt x="659" y="315"/>
                </a:lnTo>
                <a:lnTo>
                  <a:pt x="639" y="318"/>
                </a:lnTo>
                <a:lnTo>
                  <a:pt x="618" y="321"/>
                </a:lnTo>
                <a:lnTo>
                  <a:pt x="598" y="323"/>
                </a:lnTo>
                <a:lnTo>
                  <a:pt x="576" y="324"/>
                </a:lnTo>
                <a:lnTo>
                  <a:pt x="576" y="74"/>
                </a:lnTo>
                <a:lnTo>
                  <a:pt x="577" y="74"/>
                </a:lnTo>
                <a:lnTo>
                  <a:pt x="578" y="74"/>
                </a:lnTo>
                <a:close/>
                <a:moveTo>
                  <a:pt x="538" y="1044"/>
                </a:moveTo>
                <a:lnTo>
                  <a:pt x="517" y="1024"/>
                </a:lnTo>
                <a:lnTo>
                  <a:pt x="495" y="1004"/>
                </a:lnTo>
                <a:lnTo>
                  <a:pt x="476" y="982"/>
                </a:lnTo>
                <a:lnTo>
                  <a:pt x="456" y="958"/>
                </a:lnTo>
                <a:lnTo>
                  <a:pt x="438" y="933"/>
                </a:lnTo>
                <a:lnTo>
                  <a:pt x="422" y="909"/>
                </a:lnTo>
                <a:lnTo>
                  <a:pt x="405" y="882"/>
                </a:lnTo>
                <a:lnTo>
                  <a:pt x="391" y="855"/>
                </a:lnTo>
                <a:lnTo>
                  <a:pt x="410" y="849"/>
                </a:lnTo>
                <a:lnTo>
                  <a:pt x="427" y="844"/>
                </a:lnTo>
                <a:lnTo>
                  <a:pt x="445" y="841"/>
                </a:lnTo>
                <a:lnTo>
                  <a:pt x="464" y="837"/>
                </a:lnTo>
                <a:lnTo>
                  <a:pt x="483" y="834"/>
                </a:lnTo>
                <a:lnTo>
                  <a:pt x="501" y="832"/>
                </a:lnTo>
                <a:lnTo>
                  <a:pt x="521" y="831"/>
                </a:lnTo>
                <a:lnTo>
                  <a:pt x="540" y="830"/>
                </a:lnTo>
                <a:lnTo>
                  <a:pt x="540" y="1044"/>
                </a:lnTo>
                <a:lnTo>
                  <a:pt x="538" y="1044"/>
                </a:lnTo>
                <a:close/>
                <a:moveTo>
                  <a:pt x="1043" y="540"/>
                </a:moveTo>
                <a:lnTo>
                  <a:pt x="828" y="540"/>
                </a:lnTo>
                <a:lnTo>
                  <a:pt x="825" y="511"/>
                </a:lnTo>
                <a:lnTo>
                  <a:pt x="823" y="482"/>
                </a:lnTo>
                <a:lnTo>
                  <a:pt x="820" y="453"/>
                </a:lnTo>
                <a:lnTo>
                  <a:pt x="816" y="424"/>
                </a:lnTo>
                <a:lnTo>
                  <a:pt x="809" y="396"/>
                </a:lnTo>
                <a:lnTo>
                  <a:pt x="803" y="369"/>
                </a:lnTo>
                <a:lnTo>
                  <a:pt x="795" y="342"/>
                </a:lnTo>
                <a:lnTo>
                  <a:pt x="786" y="315"/>
                </a:lnTo>
                <a:lnTo>
                  <a:pt x="804" y="307"/>
                </a:lnTo>
                <a:lnTo>
                  <a:pt x="821" y="298"/>
                </a:lnTo>
                <a:lnTo>
                  <a:pt x="840" y="290"/>
                </a:lnTo>
                <a:lnTo>
                  <a:pt x="856" y="280"/>
                </a:lnTo>
                <a:lnTo>
                  <a:pt x="873" y="269"/>
                </a:lnTo>
                <a:lnTo>
                  <a:pt x="889" y="258"/>
                </a:lnTo>
                <a:lnTo>
                  <a:pt x="904" y="248"/>
                </a:lnTo>
                <a:lnTo>
                  <a:pt x="921" y="236"/>
                </a:lnTo>
                <a:lnTo>
                  <a:pt x="933" y="252"/>
                </a:lnTo>
                <a:lnTo>
                  <a:pt x="946" y="268"/>
                </a:lnTo>
                <a:lnTo>
                  <a:pt x="958" y="284"/>
                </a:lnTo>
                <a:lnTo>
                  <a:pt x="970" y="302"/>
                </a:lnTo>
                <a:lnTo>
                  <a:pt x="980" y="319"/>
                </a:lnTo>
                <a:lnTo>
                  <a:pt x="990" y="337"/>
                </a:lnTo>
                <a:lnTo>
                  <a:pt x="999" y="356"/>
                </a:lnTo>
                <a:lnTo>
                  <a:pt x="1007" y="375"/>
                </a:lnTo>
                <a:lnTo>
                  <a:pt x="1014" y="394"/>
                </a:lnTo>
                <a:lnTo>
                  <a:pt x="1022" y="415"/>
                </a:lnTo>
                <a:lnTo>
                  <a:pt x="1027" y="434"/>
                </a:lnTo>
                <a:lnTo>
                  <a:pt x="1033" y="455"/>
                </a:lnTo>
                <a:lnTo>
                  <a:pt x="1036" y="477"/>
                </a:lnTo>
                <a:lnTo>
                  <a:pt x="1039" y="497"/>
                </a:lnTo>
                <a:lnTo>
                  <a:pt x="1041" y="519"/>
                </a:lnTo>
                <a:lnTo>
                  <a:pt x="1043" y="540"/>
                </a:lnTo>
                <a:close/>
                <a:moveTo>
                  <a:pt x="558" y="0"/>
                </a:moveTo>
                <a:lnTo>
                  <a:pt x="530" y="1"/>
                </a:lnTo>
                <a:lnTo>
                  <a:pt x="501" y="4"/>
                </a:lnTo>
                <a:lnTo>
                  <a:pt x="473" y="7"/>
                </a:lnTo>
                <a:lnTo>
                  <a:pt x="445" y="12"/>
                </a:lnTo>
                <a:lnTo>
                  <a:pt x="418" y="19"/>
                </a:lnTo>
                <a:lnTo>
                  <a:pt x="392" y="26"/>
                </a:lnTo>
                <a:lnTo>
                  <a:pt x="366" y="35"/>
                </a:lnTo>
                <a:lnTo>
                  <a:pt x="341" y="45"/>
                </a:lnTo>
                <a:lnTo>
                  <a:pt x="316" y="55"/>
                </a:lnTo>
                <a:lnTo>
                  <a:pt x="292" y="68"/>
                </a:lnTo>
                <a:lnTo>
                  <a:pt x="268" y="81"/>
                </a:lnTo>
                <a:lnTo>
                  <a:pt x="245" y="96"/>
                </a:lnTo>
                <a:lnTo>
                  <a:pt x="224" y="112"/>
                </a:lnTo>
                <a:lnTo>
                  <a:pt x="203" y="128"/>
                </a:lnTo>
                <a:lnTo>
                  <a:pt x="183" y="146"/>
                </a:lnTo>
                <a:lnTo>
                  <a:pt x="163" y="164"/>
                </a:lnTo>
                <a:lnTo>
                  <a:pt x="145" y="184"/>
                </a:lnTo>
                <a:lnTo>
                  <a:pt x="128" y="203"/>
                </a:lnTo>
                <a:lnTo>
                  <a:pt x="110" y="225"/>
                </a:lnTo>
                <a:lnTo>
                  <a:pt x="95" y="247"/>
                </a:lnTo>
                <a:lnTo>
                  <a:pt x="80" y="269"/>
                </a:lnTo>
                <a:lnTo>
                  <a:pt x="67" y="293"/>
                </a:lnTo>
                <a:lnTo>
                  <a:pt x="55" y="317"/>
                </a:lnTo>
                <a:lnTo>
                  <a:pt x="44" y="342"/>
                </a:lnTo>
                <a:lnTo>
                  <a:pt x="34" y="366"/>
                </a:lnTo>
                <a:lnTo>
                  <a:pt x="25" y="392"/>
                </a:lnTo>
                <a:lnTo>
                  <a:pt x="18" y="419"/>
                </a:lnTo>
                <a:lnTo>
                  <a:pt x="11" y="446"/>
                </a:lnTo>
                <a:lnTo>
                  <a:pt x="7" y="473"/>
                </a:lnTo>
                <a:lnTo>
                  <a:pt x="2" y="501"/>
                </a:lnTo>
                <a:lnTo>
                  <a:pt x="0" y="529"/>
                </a:lnTo>
                <a:lnTo>
                  <a:pt x="0" y="559"/>
                </a:lnTo>
                <a:lnTo>
                  <a:pt x="0" y="588"/>
                </a:lnTo>
                <a:lnTo>
                  <a:pt x="2" y="616"/>
                </a:lnTo>
                <a:lnTo>
                  <a:pt x="7" y="644"/>
                </a:lnTo>
                <a:lnTo>
                  <a:pt x="11" y="671"/>
                </a:lnTo>
                <a:lnTo>
                  <a:pt x="18" y="698"/>
                </a:lnTo>
                <a:lnTo>
                  <a:pt x="25" y="725"/>
                </a:lnTo>
                <a:lnTo>
                  <a:pt x="34" y="751"/>
                </a:lnTo>
                <a:lnTo>
                  <a:pt x="44" y="776"/>
                </a:lnTo>
                <a:lnTo>
                  <a:pt x="55" y="801"/>
                </a:lnTo>
                <a:lnTo>
                  <a:pt x="67" y="824"/>
                </a:lnTo>
                <a:lnTo>
                  <a:pt x="80" y="848"/>
                </a:lnTo>
                <a:lnTo>
                  <a:pt x="95" y="871"/>
                </a:lnTo>
                <a:lnTo>
                  <a:pt x="110" y="892"/>
                </a:lnTo>
                <a:lnTo>
                  <a:pt x="128" y="914"/>
                </a:lnTo>
                <a:lnTo>
                  <a:pt x="145" y="933"/>
                </a:lnTo>
                <a:lnTo>
                  <a:pt x="163" y="953"/>
                </a:lnTo>
                <a:lnTo>
                  <a:pt x="183" y="972"/>
                </a:lnTo>
                <a:lnTo>
                  <a:pt x="203" y="990"/>
                </a:lnTo>
                <a:lnTo>
                  <a:pt x="224" y="1006"/>
                </a:lnTo>
                <a:lnTo>
                  <a:pt x="245" y="1021"/>
                </a:lnTo>
                <a:lnTo>
                  <a:pt x="268" y="1036"/>
                </a:lnTo>
                <a:lnTo>
                  <a:pt x="292" y="1049"/>
                </a:lnTo>
                <a:lnTo>
                  <a:pt x="316" y="1062"/>
                </a:lnTo>
                <a:lnTo>
                  <a:pt x="341" y="1073"/>
                </a:lnTo>
                <a:lnTo>
                  <a:pt x="366" y="1082"/>
                </a:lnTo>
                <a:lnTo>
                  <a:pt x="392" y="1091"/>
                </a:lnTo>
                <a:lnTo>
                  <a:pt x="418" y="1099"/>
                </a:lnTo>
                <a:lnTo>
                  <a:pt x="445" y="1105"/>
                </a:lnTo>
                <a:lnTo>
                  <a:pt x="473" y="1111"/>
                </a:lnTo>
                <a:lnTo>
                  <a:pt x="501" y="1114"/>
                </a:lnTo>
                <a:lnTo>
                  <a:pt x="530" y="1116"/>
                </a:lnTo>
                <a:lnTo>
                  <a:pt x="558" y="1117"/>
                </a:lnTo>
                <a:lnTo>
                  <a:pt x="587" y="1116"/>
                </a:lnTo>
                <a:lnTo>
                  <a:pt x="615" y="1114"/>
                </a:lnTo>
                <a:lnTo>
                  <a:pt x="643" y="1111"/>
                </a:lnTo>
                <a:lnTo>
                  <a:pt x="670" y="1105"/>
                </a:lnTo>
                <a:lnTo>
                  <a:pt x="697" y="1099"/>
                </a:lnTo>
                <a:lnTo>
                  <a:pt x="724" y="1091"/>
                </a:lnTo>
                <a:lnTo>
                  <a:pt x="750" y="1082"/>
                </a:lnTo>
                <a:lnTo>
                  <a:pt x="775" y="1073"/>
                </a:lnTo>
                <a:lnTo>
                  <a:pt x="800" y="1062"/>
                </a:lnTo>
                <a:lnTo>
                  <a:pt x="824" y="1049"/>
                </a:lnTo>
                <a:lnTo>
                  <a:pt x="847" y="1036"/>
                </a:lnTo>
                <a:lnTo>
                  <a:pt x="870" y="1021"/>
                </a:lnTo>
                <a:lnTo>
                  <a:pt x="891" y="1006"/>
                </a:lnTo>
                <a:lnTo>
                  <a:pt x="913" y="990"/>
                </a:lnTo>
                <a:lnTo>
                  <a:pt x="933" y="972"/>
                </a:lnTo>
                <a:lnTo>
                  <a:pt x="953" y="953"/>
                </a:lnTo>
                <a:lnTo>
                  <a:pt x="971" y="933"/>
                </a:lnTo>
                <a:lnTo>
                  <a:pt x="989" y="914"/>
                </a:lnTo>
                <a:lnTo>
                  <a:pt x="1005" y="892"/>
                </a:lnTo>
                <a:lnTo>
                  <a:pt x="1021" y="871"/>
                </a:lnTo>
                <a:lnTo>
                  <a:pt x="1035" y="848"/>
                </a:lnTo>
                <a:lnTo>
                  <a:pt x="1049" y="824"/>
                </a:lnTo>
                <a:lnTo>
                  <a:pt x="1061" y="801"/>
                </a:lnTo>
                <a:lnTo>
                  <a:pt x="1072" y="776"/>
                </a:lnTo>
                <a:lnTo>
                  <a:pt x="1083" y="751"/>
                </a:lnTo>
                <a:lnTo>
                  <a:pt x="1091" y="725"/>
                </a:lnTo>
                <a:lnTo>
                  <a:pt x="1099" y="698"/>
                </a:lnTo>
                <a:lnTo>
                  <a:pt x="1104" y="671"/>
                </a:lnTo>
                <a:lnTo>
                  <a:pt x="1110" y="644"/>
                </a:lnTo>
                <a:lnTo>
                  <a:pt x="1113" y="616"/>
                </a:lnTo>
                <a:lnTo>
                  <a:pt x="1115" y="588"/>
                </a:lnTo>
                <a:lnTo>
                  <a:pt x="1116" y="559"/>
                </a:lnTo>
                <a:lnTo>
                  <a:pt x="1115" y="529"/>
                </a:lnTo>
                <a:lnTo>
                  <a:pt x="1113" y="501"/>
                </a:lnTo>
                <a:lnTo>
                  <a:pt x="1110" y="473"/>
                </a:lnTo>
                <a:lnTo>
                  <a:pt x="1104" y="446"/>
                </a:lnTo>
                <a:lnTo>
                  <a:pt x="1099" y="419"/>
                </a:lnTo>
                <a:lnTo>
                  <a:pt x="1091" y="392"/>
                </a:lnTo>
                <a:lnTo>
                  <a:pt x="1083" y="366"/>
                </a:lnTo>
                <a:lnTo>
                  <a:pt x="1072" y="342"/>
                </a:lnTo>
                <a:lnTo>
                  <a:pt x="1061" y="317"/>
                </a:lnTo>
                <a:lnTo>
                  <a:pt x="1049" y="293"/>
                </a:lnTo>
                <a:lnTo>
                  <a:pt x="1035" y="269"/>
                </a:lnTo>
                <a:lnTo>
                  <a:pt x="1021" y="247"/>
                </a:lnTo>
                <a:lnTo>
                  <a:pt x="1005" y="225"/>
                </a:lnTo>
                <a:lnTo>
                  <a:pt x="989" y="203"/>
                </a:lnTo>
                <a:lnTo>
                  <a:pt x="971" y="184"/>
                </a:lnTo>
                <a:lnTo>
                  <a:pt x="953" y="164"/>
                </a:lnTo>
                <a:lnTo>
                  <a:pt x="933" y="146"/>
                </a:lnTo>
                <a:lnTo>
                  <a:pt x="913" y="128"/>
                </a:lnTo>
                <a:lnTo>
                  <a:pt x="891" y="112"/>
                </a:lnTo>
                <a:lnTo>
                  <a:pt x="870" y="96"/>
                </a:lnTo>
                <a:lnTo>
                  <a:pt x="847" y="81"/>
                </a:lnTo>
                <a:lnTo>
                  <a:pt x="824" y="68"/>
                </a:lnTo>
                <a:lnTo>
                  <a:pt x="800" y="55"/>
                </a:lnTo>
                <a:lnTo>
                  <a:pt x="775" y="45"/>
                </a:lnTo>
                <a:lnTo>
                  <a:pt x="750" y="35"/>
                </a:lnTo>
                <a:lnTo>
                  <a:pt x="724" y="26"/>
                </a:lnTo>
                <a:lnTo>
                  <a:pt x="697" y="19"/>
                </a:lnTo>
                <a:lnTo>
                  <a:pt x="670" y="12"/>
                </a:lnTo>
                <a:lnTo>
                  <a:pt x="643" y="7"/>
                </a:lnTo>
                <a:lnTo>
                  <a:pt x="615" y="4"/>
                </a:lnTo>
                <a:lnTo>
                  <a:pt x="587" y="1"/>
                </a:lnTo>
                <a:lnTo>
                  <a:pt x="558" y="0"/>
                </a:lnTo>
                <a:close/>
              </a:path>
            </a:pathLst>
          </a:custGeom>
          <a:solidFill>
            <a:srgbClr val="74AD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Group 33"/>
          <p:cNvGrpSpPr/>
          <p:nvPr/>
        </p:nvGrpSpPr>
        <p:grpSpPr>
          <a:xfrm>
            <a:off x="5595655" y="3331758"/>
            <a:ext cx="255262" cy="371290"/>
            <a:chOff x="3720306" y="3668315"/>
            <a:chExt cx="314325" cy="457200"/>
          </a:xfrm>
          <a:solidFill>
            <a:schemeClr val="bg1"/>
          </a:solidFill>
        </p:grpSpPr>
        <p:sp>
          <p:nvSpPr>
            <p:cNvPr id="22" name="Freeform 114"/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3" name="Freeform 115"/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24" name="Group 36"/>
          <p:cNvGrpSpPr/>
          <p:nvPr/>
        </p:nvGrpSpPr>
        <p:grpSpPr>
          <a:xfrm>
            <a:off x="5554518" y="2366237"/>
            <a:ext cx="337537" cy="337536"/>
            <a:chOff x="4563268" y="1839515"/>
            <a:chExt cx="457201" cy="457200"/>
          </a:xfrm>
          <a:solidFill>
            <a:srgbClr val="74AD93"/>
          </a:solidFill>
        </p:grpSpPr>
        <p:sp>
          <p:nvSpPr>
            <p:cNvPr id="25" name="Freeform 137"/>
            <p:cNvSpPr>
              <a:spLocks/>
            </p:cNvSpPr>
            <p:nvPr/>
          </p:nvSpPr>
          <p:spPr bwMode="auto">
            <a:xfrm>
              <a:off x="4812506" y="1896665"/>
              <a:ext cx="150813" cy="149225"/>
            </a:xfrm>
            <a:custGeom>
              <a:avLst/>
              <a:gdLst>
                <a:gd name="T0" fmla="*/ 342 w 378"/>
                <a:gd name="T1" fmla="*/ 360 h 378"/>
                <a:gd name="T2" fmla="*/ 343 w 378"/>
                <a:gd name="T3" fmla="*/ 367 h 378"/>
                <a:gd name="T4" fmla="*/ 347 w 378"/>
                <a:gd name="T5" fmla="*/ 372 h 378"/>
                <a:gd name="T6" fmla="*/ 353 w 378"/>
                <a:gd name="T7" fmla="*/ 377 h 378"/>
                <a:gd name="T8" fmla="*/ 360 w 378"/>
                <a:gd name="T9" fmla="*/ 378 h 378"/>
                <a:gd name="T10" fmla="*/ 367 w 378"/>
                <a:gd name="T11" fmla="*/ 377 h 378"/>
                <a:gd name="T12" fmla="*/ 373 w 378"/>
                <a:gd name="T13" fmla="*/ 372 h 378"/>
                <a:gd name="T14" fmla="*/ 376 w 378"/>
                <a:gd name="T15" fmla="*/ 367 h 378"/>
                <a:gd name="T16" fmla="*/ 378 w 378"/>
                <a:gd name="T17" fmla="*/ 360 h 378"/>
                <a:gd name="T18" fmla="*/ 378 w 378"/>
                <a:gd name="T19" fmla="*/ 359 h 378"/>
                <a:gd name="T20" fmla="*/ 376 w 378"/>
                <a:gd name="T21" fmla="*/ 323 h 378"/>
                <a:gd name="T22" fmla="*/ 371 w 378"/>
                <a:gd name="T23" fmla="*/ 287 h 378"/>
                <a:gd name="T24" fmla="*/ 361 w 378"/>
                <a:gd name="T25" fmla="*/ 253 h 378"/>
                <a:gd name="T26" fmla="*/ 349 w 378"/>
                <a:gd name="T27" fmla="*/ 220 h 378"/>
                <a:gd name="T28" fmla="*/ 334 w 378"/>
                <a:gd name="T29" fmla="*/ 189 h 378"/>
                <a:gd name="T30" fmla="*/ 316 w 378"/>
                <a:gd name="T31" fmla="*/ 158 h 378"/>
                <a:gd name="T32" fmla="*/ 295 w 378"/>
                <a:gd name="T33" fmla="*/ 131 h 378"/>
                <a:gd name="T34" fmla="*/ 273 w 378"/>
                <a:gd name="T35" fmla="*/ 105 h 378"/>
                <a:gd name="T36" fmla="*/ 247 w 378"/>
                <a:gd name="T37" fmla="*/ 83 h 378"/>
                <a:gd name="T38" fmla="*/ 220 w 378"/>
                <a:gd name="T39" fmla="*/ 62 h 378"/>
                <a:gd name="T40" fmla="*/ 190 w 378"/>
                <a:gd name="T41" fmla="*/ 44 h 378"/>
                <a:gd name="T42" fmla="*/ 158 w 378"/>
                <a:gd name="T43" fmla="*/ 29 h 378"/>
                <a:gd name="T44" fmla="*/ 126 w 378"/>
                <a:gd name="T45" fmla="*/ 17 h 378"/>
                <a:gd name="T46" fmla="*/ 91 w 378"/>
                <a:gd name="T47" fmla="*/ 7 h 378"/>
                <a:gd name="T48" fmla="*/ 56 w 378"/>
                <a:gd name="T49" fmla="*/ 2 h 378"/>
                <a:gd name="T50" fmla="*/ 19 w 378"/>
                <a:gd name="T51" fmla="*/ 1 h 378"/>
                <a:gd name="T52" fmla="*/ 18 w 378"/>
                <a:gd name="T53" fmla="*/ 0 h 378"/>
                <a:gd name="T54" fmla="*/ 11 w 378"/>
                <a:gd name="T55" fmla="*/ 2 h 378"/>
                <a:gd name="T56" fmla="*/ 5 w 378"/>
                <a:gd name="T57" fmla="*/ 5 h 378"/>
                <a:gd name="T58" fmla="*/ 2 w 378"/>
                <a:gd name="T59" fmla="*/ 12 h 378"/>
                <a:gd name="T60" fmla="*/ 0 w 378"/>
                <a:gd name="T61" fmla="*/ 18 h 378"/>
                <a:gd name="T62" fmla="*/ 2 w 378"/>
                <a:gd name="T63" fmla="*/ 24 h 378"/>
                <a:gd name="T64" fmla="*/ 5 w 378"/>
                <a:gd name="T65" fmla="*/ 31 h 378"/>
                <a:gd name="T66" fmla="*/ 11 w 378"/>
                <a:gd name="T67" fmla="*/ 34 h 378"/>
                <a:gd name="T68" fmla="*/ 18 w 378"/>
                <a:gd name="T69" fmla="*/ 36 h 378"/>
                <a:gd name="T70" fmla="*/ 34 w 378"/>
                <a:gd name="T71" fmla="*/ 36 h 378"/>
                <a:gd name="T72" fmla="*/ 68 w 378"/>
                <a:gd name="T73" fmla="*/ 40 h 378"/>
                <a:gd name="T74" fmla="*/ 99 w 378"/>
                <a:gd name="T75" fmla="*/ 46 h 378"/>
                <a:gd name="T76" fmla="*/ 129 w 378"/>
                <a:gd name="T77" fmla="*/ 56 h 378"/>
                <a:gd name="T78" fmla="*/ 158 w 378"/>
                <a:gd name="T79" fmla="*/ 68 h 378"/>
                <a:gd name="T80" fmla="*/ 185 w 378"/>
                <a:gd name="T81" fmla="*/ 83 h 378"/>
                <a:gd name="T82" fmla="*/ 211 w 378"/>
                <a:gd name="T83" fmla="*/ 100 h 378"/>
                <a:gd name="T84" fmla="*/ 236 w 378"/>
                <a:gd name="T85" fmla="*/ 121 h 378"/>
                <a:gd name="T86" fmla="*/ 258 w 378"/>
                <a:gd name="T87" fmla="*/ 142 h 378"/>
                <a:gd name="T88" fmla="*/ 277 w 378"/>
                <a:gd name="T89" fmla="*/ 166 h 378"/>
                <a:gd name="T90" fmla="*/ 295 w 378"/>
                <a:gd name="T91" fmla="*/ 192 h 378"/>
                <a:gd name="T92" fmla="*/ 310 w 378"/>
                <a:gd name="T93" fmla="*/ 220 h 378"/>
                <a:gd name="T94" fmla="*/ 322 w 378"/>
                <a:gd name="T95" fmla="*/ 249 h 378"/>
                <a:gd name="T96" fmla="*/ 332 w 378"/>
                <a:gd name="T97" fmla="*/ 279 h 378"/>
                <a:gd name="T98" fmla="*/ 339 w 378"/>
                <a:gd name="T99" fmla="*/ 311 h 378"/>
                <a:gd name="T100" fmla="*/ 342 w 378"/>
                <a:gd name="T101" fmla="*/ 3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378">
                  <a:moveTo>
                    <a:pt x="342" y="360"/>
                  </a:moveTo>
                  <a:lnTo>
                    <a:pt x="342" y="360"/>
                  </a:lnTo>
                  <a:lnTo>
                    <a:pt x="342" y="364"/>
                  </a:lnTo>
                  <a:lnTo>
                    <a:pt x="343" y="367"/>
                  </a:lnTo>
                  <a:lnTo>
                    <a:pt x="345" y="370"/>
                  </a:lnTo>
                  <a:lnTo>
                    <a:pt x="347" y="372"/>
                  </a:lnTo>
                  <a:lnTo>
                    <a:pt x="349" y="375"/>
                  </a:lnTo>
                  <a:lnTo>
                    <a:pt x="353" y="377"/>
                  </a:lnTo>
                  <a:lnTo>
                    <a:pt x="356" y="378"/>
                  </a:lnTo>
                  <a:lnTo>
                    <a:pt x="360" y="378"/>
                  </a:lnTo>
                  <a:lnTo>
                    <a:pt x="364" y="378"/>
                  </a:lnTo>
                  <a:lnTo>
                    <a:pt x="367" y="377"/>
                  </a:lnTo>
                  <a:lnTo>
                    <a:pt x="370" y="374"/>
                  </a:lnTo>
                  <a:lnTo>
                    <a:pt x="373" y="372"/>
                  </a:lnTo>
                  <a:lnTo>
                    <a:pt x="375" y="370"/>
                  </a:lnTo>
                  <a:lnTo>
                    <a:pt x="376" y="367"/>
                  </a:lnTo>
                  <a:lnTo>
                    <a:pt x="378" y="364"/>
                  </a:lnTo>
                  <a:lnTo>
                    <a:pt x="378" y="360"/>
                  </a:lnTo>
                  <a:lnTo>
                    <a:pt x="378" y="360"/>
                  </a:lnTo>
                  <a:lnTo>
                    <a:pt x="378" y="359"/>
                  </a:lnTo>
                  <a:lnTo>
                    <a:pt x="378" y="341"/>
                  </a:lnTo>
                  <a:lnTo>
                    <a:pt x="376" y="323"/>
                  </a:lnTo>
                  <a:lnTo>
                    <a:pt x="373" y="305"/>
                  </a:lnTo>
                  <a:lnTo>
                    <a:pt x="371" y="287"/>
                  </a:lnTo>
                  <a:lnTo>
                    <a:pt x="367" y="270"/>
                  </a:lnTo>
                  <a:lnTo>
                    <a:pt x="361" y="253"/>
                  </a:lnTo>
                  <a:lnTo>
                    <a:pt x="356" y="236"/>
                  </a:lnTo>
                  <a:lnTo>
                    <a:pt x="349" y="220"/>
                  </a:lnTo>
                  <a:lnTo>
                    <a:pt x="342" y="204"/>
                  </a:lnTo>
                  <a:lnTo>
                    <a:pt x="334" y="189"/>
                  </a:lnTo>
                  <a:lnTo>
                    <a:pt x="326" y="174"/>
                  </a:lnTo>
                  <a:lnTo>
                    <a:pt x="316" y="158"/>
                  </a:lnTo>
                  <a:lnTo>
                    <a:pt x="306" y="144"/>
                  </a:lnTo>
                  <a:lnTo>
                    <a:pt x="295" y="131"/>
                  </a:lnTo>
                  <a:lnTo>
                    <a:pt x="285" y="118"/>
                  </a:lnTo>
                  <a:lnTo>
                    <a:pt x="273" y="105"/>
                  </a:lnTo>
                  <a:lnTo>
                    <a:pt x="260" y="94"/>
                  </a:lnTo>
                  <a:lnTo>
                    <a:pt x="247" y="83"/>
                  </a:lnTo>
                  <a:lnTo>
                    <a:pt x="234" y="72"/>
                  </a:lnTo>
                  <a:lnTo>
                    <a:pt x="220" y="62"/>
                  </a:lnTo>
                  <a:lnTo>
                    <a:pt x="205" y="53"/>
                  </a:lnTo>
                  <a:lnTo>
                    <a:pt x="190" y="44"/>
                  </a:lnTo>
                  <a:lnTo>
                    <a:pt x="175" y="36"/>
                  </a:lnTo>
                  <a:lnTo>
                    <a:pt x="158" y="29"/>
                  </a:lnTo>
                  <a:lnTo>
                    <a:pt x="142" y="22"/>
                  </a:lnTo>
                  <a:lnTo>
                    <a:pt x="126" y="17"/>
                  </a:lnTo>
                  <a:lnTo>
                    <a:pt x="109" y="12"/>
                  </a:lnTo>
                  <a:lnTo>
                    <a:pt x="91" y="7"/>
                  </a:lnTo>
                  <a:lnTo>
                    <a:pt x="74" y="4"/>
                  </a:lnTo>
                  <a:lnTo>
                    <a:pt x="56" y="2"/>
                  </a:lnTo>
                  <a:lnTo>
                    <a:pt x="37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2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34" y="36"/>
                  </a:lnTo>
                  <a:lnTo>
                    <a:pt x="51" y="37"/>
                  </a:lnTo>
                  <a:lnTo>
                    <a:pt x="68" y="40"/>
                  </a:lnTo>
                  <a:lnTo>
                    <a:pt x="83" y="43"/>
                  </a:lnTo>
                  <a:lnTo>
                    <a:pt x="99" y="46"/>
                  </a:lnTo>
                  <a:lnTo>
                    <a:pt x="114" y="50"/>
                  </a:lnTo>
                  <a:lnTo>
                    <a:pt x="129" y="56"/>
                  </a:lnTo>
                  <a:lnTo>
                    <a:pt x="144" y="61"/>
                  </a:lnTo>
                  <a:lnTo>
                    <a:pt x="158" y="68"/>
                  </a:lnTo>
                  <a:lnTo>
                    <a:pt x="172" y="75"/>
                  </a:lnTo>
                  <a:lnTo>
                    <a:pt x="185" y="83"/>
                  </a:lnTo>
                  <a:lnTo>
                    <a:pt x="199" y="91"/>
                  </a:lnTo>
                  <a:lnTo>
                    <a:pt x="211" y="100"/>
                  </a:lnTo>
                  <a:lnTo>
                    <a:pt x="224" y="110"/>
                  </a:lnTo>
                  <a:lnTo>
                    <a:pt x="236" y="121"/>
                  </a:lnTo>
                  <a:lnTo>
                    <a:pt x="247" y="131"/>
                  </a:lnTo>
                  <a:lnTo>
                    <a:pt x="258" y="142"/>
                  </a:lnTo>
                  <a:lnTo>
                    <a:pt x="267" y="154"/>
                  </a:lnTo>
                  <a:lnTo>
                    <a:pt x="277" y="166"/>
                  </a:lnTo>
                  <a:lnTo>
                    <a:pt x="287" y="179"/>
                  </a:lnTo>
                  <a:lnTo>
                    <a:pt x="295" y="192"/>
                  </a:lnTo>
                  <a:lnTo>
                    <a:pt x="303" y="206"/>
                  </a:lnTo>
                  <a:lnTo>
                    <a:pt x="310" y="220"/>
                  </a:lnTo>
                  <a:lnTo>
                    <a:pt x="316" y="234"/>
                  </a:lnTo>
                  <a:lnTo>
                    <a:pt x="322" y="249"/>
                  </a:lnTo>
                  <a:lnTo>
                    <a:pt x="328" y="264"/>
                  </a:lnTo>
                  <a:lnTo>
                    <a:pt x="332" y="279"/>
                  </a:lnTo>
                  <a:lnTo>
                    <a:pt x="335" y="294"/>
                  </a:lnTo>
                  <a:lnTo>
                    <a:pt x="339" y="311"/>
                  </a:lnTo>
                  <a:lnTo>
                    <a:pt x="340" y="327"/>
                  </a:lnTo>
                  <a:lnTo>
                    <a:pt x="342" y="343"/>
                  </a:lnTo>
                  <a:lnTo>
                    <a:pt x="342" y="36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6" name="Freeform 138"/>
            <p:cNvSpPr>
              <a:spLocks noEditPoints="1"/>
            </p:cNvSpPr>
            <p:nvPr/>
          </p:nvSpPr>
          <p:spPr bwMode="auto">
            <a:xfrm>
              <a:off x="4563268" y="1839515"/>
              <a:ext cx="457200" cy="457200"/>
            </a:xfrm>
            <a:custGeom>
              <a:avLst/>
              <a:gdLst>
                <a:gd name="T0" fmla="*/ 1071 w 1152"/>
                <a:gd name="T1" fmla="*/ 923 h 1152"/>
                <a:gd name="T2" fmla="*/ 1059 w 1152"/>
                <a:gd name="T3" fmla="*/ 932 h 1152"/>
                <a:gd name="T4" fmla="*/ 1044 w 1152"/>
                <a:gd name="T5" fmla="*/ 936 h 1152"/>
                <a:gd name="T6" fmla="*/ 216 w 1152"/>
                <a:gd name="T7" fmla="*/ 108 h 1152"/>
                <a:gd name="T8" fmla="*/ 219 w 1152"/>
                <a:gd name="T9" fmla="*/ 93 h 1152"/>
                <a:gd name="T10" fmla="*/ 229 w 1152"/>
                <a:gd name="T11" fmla="*/ 80 h 1152"/>
                <a:gd name="T12" fmla="*/ 245 w 1152"/>
                <a:gd name="T13" fmla="*/ 72 h 1152"/>
                <a:gd name="T14" fmla="*/ 266 w 1152"/>
                <a:gd name="T15" fmla="*/ 75 h 1152"/>
                <a:gd name="T16" fmla="*/ 1069 w 1152"/>
                <a:gd name="T17" fmla="*/ 875 h 1152"/>
                <a:gd name="T18" fmla="*/ 1078 w 1152"/>
                <a:gd name="T19" fmla="*/ 888 h 1152"/>
                <a:gd name="T20" fmla="*/ 1080 w 1152"/>
                <a:gd name="T21" fmla="*/ 903 h 1152"/>
                <a:gd name="T22" fmla="*/ 1077 w 1152"/>
                <a:gd name="T23" fmla="*/ 914 h 1152"/>
                <a:gd name="T24" fmla="*/ 532 w 1152"/>
                <a:gd name="T25" fmla="*/ 940 h 1152"/>
                <a:gd name="T26" fmla="*/ 216 w 1152"/>
                <a:gd name="T27" fmla="*/ 604 h 1152"/>
                <a:gd name="T28" fmla="*/ 549 w 1152"/>
                <a:gd name="T29" fmla="*/ 936 h 1152"/>
                <a:gd name="T30" fmla="*/ 378 w 1152"/>
                <a:gd name="T31" fmla="*/ 1075 h 1152"/>
                <a:gd name="T32" fmla="*/ 360 w 1152"/>
                <a:gd name="T33" fmla="*/ 1080 h 1152"/>
                <a:gd name="T34" fmla="*/ 341 w 1152"/>
                <a:gd name="T35" fmla="*/ 1075 h 1152"/>
                <a:gd name="T36" fmla="*/ 77 w 1152"/>
                <a:gd name="T37" fmla="*/ 810 h 1152"/>
                <a:gd name="T38" fmla="*/ 72 w 1152"/>
                <a:gd name="T39" fmla="*/ 792 h 1152"/>
                <a:gd name="T40" fmla="*/ 77 w 1152"/>
                <a:gd name="T41" fmla="*/ 773 h 1152"/>
                <a:gd name="T42" fmla="*/ 195 w 1152"/>
                <a:gd name="T43" fmla="*/ 653 h 1152"/>
                <a:gd name="T44" fmla="*/ 499 w 1152"/>
                <a:gd name="T45" fmla="*/ 957 h 1152"/>
                <a:gd name="T46" fmla="*/ 328 w 1152"/>
                <a:gd name="T47" fmla="*/ 31 h 1152"/>
                <a:gd name="T48" fmla="*/ 302 w 1152"/>
                <a:gd name="T49" fmla="*/ 13 h 1152"/>
                <a:gd name="T50" fmla="*/ 273 w 1152"/>
                <a:gd name="T51" fmla="*/ 2 h 1152"/>
                <a:gd name="T52" fmla="*/ 242 w 1152"/>
                <a:gd name="T53" fmla="*/ 0 h 1152"/>
                <a:gd name="T54" fmla="*/ 211 w 1152"/>
                <a:gd name="T55" fmla="*/ 9 h 1152"/>
                <a:gd name="T56" fmla="*/ 190 w 1152"/>
                <a:gd name="T57" fmla="*/ 19 h 1152"/>
                <a:gd name="T58" fmla="*/ 172 w 1152"/>
                <a:gd name="T59" fmla="*/ 36 h 1152"/>
                <a:gd name="T60" fmla="*/ 158 w 1152"/>
                <a:gd name="T61" fmla="*/ 55 h 1152"/>
                <a:gd name="T62" fmla="*/ 149 w 1152"/>
                <a:gd name="T63" fmla="*/ 77 h 1152"/>
                <a:gd name="T64" fmla="*/ 145 w 1152"/>
                <a:gd name="T65" fmla="*/ 99 h 1152"/>
                <a:gd name="T66" fmla="*/ 31 w 1152"/>
                <a:gd name="T67" fmla="*/ 716 h 1152"/>
                <a:gd name="T68" fmla="*/ 13 w 1152"/>
                <a:gd name="T69" fmla="*/ 742 h 1152"/>
                <a:gd name="T70" fmla="*/ 2 w 1152"/>
                <a:gd name="T71" fmla="*/ 771 h 1152"/>
                <a:gd name="T72" fmla="*/ 1 w 1152"/>
                <a:gd name="T73" fmla="*/ 802 h 1152"/>
                <a:gd name="T74" fmla="*/ 7 w 1152"/>
                <a:gd name="T75" fmla="*/ 833 h 1152"/>
                <a:gd name="T76" fmla="*/ 25 w 1152"/>
                <a:gd name="T77" fmla="*/ 860 h 1152"/>
                <a:gd name="T78" fmla="*/ 292 w 1152"/>
                <a:gd name="T79" fmla="*/ 1128 h 1152"/>
                <a:gd name="T80" fmla="*/ 320 w 1152"/>
                <a:gd name="T81" fmla="*/ 1144 h 1152"/>
                <a:gd name="T82" fmla="*/ 350 w 1152"/>
                <a:gd name="T83" fmla="*/ 1151 h 1152"/>
                <a:gd name="T84" fmla="*/ 381 w 1152"/>
                <a:gd name="T85" fmla="*/ 1150 h 1152"/>
                <a:gd name="T86" fmla="*/ 410 w 1152"/>
                <a:gd name="T87" fmla="*/ 1139 h 1152"/>
                <a:gd name="T88" fmla="*/ 436 w 1152"/>
                <a:gd name="T89" fmla="*/ 1120 h 1152"/>
                <a:gd name="T90" fmla="*/ 1052 w 1152"/>
                <a:gd name="T91" fmla="*/ 1008 h 1152"/>
                <a:gd name="T92" fmla="*/ 1076 w 1152"/>
                <a:gd name="T93" fmla="*/ 1003 h 1152"/>
                <a:gd name="T94" fmla="*/ 1097 w 1152"/>
                <a:gd name="T95" fmla="*/ 994 h 1152"/>
                <a:gd name="T96" fmla="*/ 1117 w 1152"/>
                <a:gd name="T97" fmla="*/ 981 h 1152"/>
                <a:gd name="T98" fmla="*/ 1132 w 1152"/>
                <a:gd name="T99" fmla="*/ 962 h 1152"/>
                <a:gd name="T100" fmla="*/ 1144 w 1152"/>
                <a:gd name="T101" fmla="*/ 942 h 1152"/>
                <a:gd name="T102" fmla="*/ 1150 w 1152"/>
                <a:gd name="T103" fmla="*/ 918 h 1152"/>
                <a:gd name="T104" fmla="*/ 1152 w 1152"/>
                <a:gd name="T105" fmla="*/ 894 h 1152"/>
                <a:gd name="T106" fmla="*/ 1148 w 1152"/>
                <a:gd name="T107" fmla="*/ 872 h 1152"/>
                <a:gd name="T108" fmla="*/ 1139 w 1152"/>
                <a:gd name="T109" fmla="*/ 849 h 1152"/>
                <a:gd name="T110" fmla="*/ 1126 w 1152"/>
                <a:gd name="T111" fmla="*/ 829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2" h="1152">
                  <a:moveTo>
                    <a:pt x="1077" y="914"/>
                  </a:moveTo>
                  <a:lnTo>
                    <a:pt x="1075" y="919"/>
                  </a:lnTo>
                  <a:lnTo>
                    <a:pt x="1071" y="923"/>
                  </a:lnTo>
                  <a:lnTo>
                    <a:pt x="1068" y="927"/>
                  </a:lnTo>
                  <a:lnTo>
                    <a:pt x="1064" y="930"/>
                  </a:lnTo>
                  <a:lnTo>
                    <a:pt x="1059" y="932"/>
                  </a:lnTo>
                  <a:lnTo>
                    <a:pt x="1054" y="934"/>
                  </a:lnTo>
                  <a:lnTo>
                    <a:pt x="1050" y="935"/>
                  </a:lnTo>
                  <a:lnTo>
                    <a:pt x="1044" y="936"/>
                  </a:lnTo>
                  <a:lnTo>
                    <a:pt x="1033" y="936"/>
                  </a:lnTo>
                  <a:lnTo>
                    <a:pt x="216" y="119"/>
                  </a:lnTo>
                  <a:lnTo>
                    <a:pt x="216" y="108"/>
                  </a:lnTo>
                  <a:lnTo>
                    <a:pt x="216" y="103"/>
                  </a:lnTo>
                  <a:lnTo>
                    <a:pt x="218" y="97"/>
                  </a:lnTo>
                  <a:lnTo>
                    <a:pt x="219" y="93"/>
                  </a:lnTo>
                  <a:lnTo>
                    <a:pt x="222" y="87"/>
                  </a:lnTo>
                  <a:lnTo>
                    <a:pt x="226" y="84"/>
                  </a:lnTo>
                  <a:lnTo>
                    <a:pt x="229" y="80"/>
                  </a:lnTo>
                  <a:lnTo>
                    <a:pt x="233" y="77"/>
                  </a:lnTo>
                  <a:lnTo>
                    <a:pt x="239" y="75"/>
                  </a:lnTo>
                  <a:lnTo>
                    <a:pt x="245" y="72"/>
                  </a:lnTo>
                  <a:lnTo>
                    <a:pt x="252" y="72"/>
                  </a:lnTo>
                  <a:lnTo>
                    <a:pt x="259" y="72"/>
                  </a:lnTo>
                  <a:lnTo>
                    <a:pt x="266" y="75"/>
                  </a:lnTo>
                  <a:lnTo>
                    <a:pt x="272" y="78"/>
                  </a:lnTo>
                  <a:lnTo>
                    <a:pt x="277" y="82"/>
                  </a:lnTo>
                  <a:lnTo>
                    <a:pt x="1069" y="875"/>
                  </a:lnTo>
                  <a:lnTo>
                    <a:pt x="1073" y="879"/>
                  </a:lnTo>
                  <a:lnTo>
                    <a:pt x="1076" y="883"/>
                  </a:lnTo>
                  <a:lnTo>
                    <a:pt x="1078" y="888"/>
                  </a:lnTo>
                  <a:lnTo>
                    <a:pt x="1079" y="893"/>
                  </a:lnTo>
                  <a:lnTo>
                    <a:pt x="1080" y="899"/>
                  </a:lnTo>
                  <a:lnTo>
                    <a:pt x="1080" y="903"/>
                  </a:lnTo>
                  <a:lnTo>
                    <a:pt x="1079" y="908"/>
                  </a:lnTo>
                  <a:lnTo>
                    <a:pt x="1077" y="914"/>
                  </a:lnTo>
                  <a:lnTo>
                    <a:pt x="1077" y="914"/>
                  </a:lnTo>
                  <a:close/>
                  <a:moveTo>
                    <a:pt x="549" y="936"/>
                  </a:moveTo>
                  <a:lnTo>
                    <a:pt x="541" y="937"/>
                  </a:lnTo>
                  <a:lnTo>
                    <a:pt x="532" y="940"/>
                  </a:lnTo>
                  <a:lnTo>
                    <a:pt x="213" y="619"/>
                  </a:lnTo>
                  <a:lnTo>
                    <a:pt x="215" y="611"/>
                  </a:lnTo>
                  <a:lnTo>
                    <a:pt x="216" y="604"/>
                  </a:lnTo>
                  <a:lnTo>
                    <a:pt x="216" y="170"/>
                  </a:lnTo>
                  <a:lnTo>
                    <a:pt x="983" y="936"/>
                  </a:lnTo>
                  <a:lnTo>
                    <a:pt x="549" y="936"/>
                  </a:lnTo>
                  <a:close/>
                  <a:moveTo>
                    <a:pt x="498" y="957"/>
                  </a:moveTo>
                  <a:lnTo>
                    <a:pt x="385" y="1069"/>
                  </a:lnTo>
                  <a:lnTo>
                    <a:pt x="378" y="1075"/>
                  </a:lnTo>
                  <a:lnTo>
                    <a:pt x="371" y="1078"/>
                  </a:lnTo>
                  <a:lnTo>
                    <a:pt x="365" y="1080"/>
                  </a:lnTo>
                  <a:lnTo>
                    <a:pt x="360" y="1080"/>
                  </a:lnTo>
                  <a:lnTo>
                    <a:pt x="355" y="1080"/>
                  </a:lnTo>
                  <a:lnTo>
                    <a:pt x="349" y="1078"/>
                  </a:lnTo>
                  <a:lnTo>
                    <a:pt x="341" y="1075"/>
                  </a:lnTo>
                  <a:lnTo>
                    <a:pt x="335" y="1069"/>
                  </a:lnTo>
                  <a:lnTo>
                    <a:pt x="83" y="818"/>
                  </a:lnTo>
                  <a:lnTo>
                    <a:pt x="77" y="810"/>
                  </a:lnTo>
                  <a:lnTo>
                    <a:pt x="73" y="804"/>
                  </a:lnTo>
                  <a:lnTo>
                    <a:pt x="72" y="797"/>
                  </a:lnTo>
                  <a:lnTo>
                    <a:pt x="72" y="792"/>
                  </a:lnTo>
                  <a:lnTo>
                    <a:pt x="72" y="787"/>
                  </a:lnTo>
                  <a:lnTo>
                    <a:pt x="73" y="781"/>
                  </a:lnTo>
                  <a:lnTo>
                    <a:pt x="77" y="773"/>
                  </a:lnTo>
                  <a:lnTo>
                    <a:pt x="83" y="767"/>
                  </a:lnTo>
                  <a:lnTo>
                    <a:pt x="195" y="654"/>
                  </a:lnTo>
                  <a:lnTo>
                    <a:pt x="195" y="653"/>
                  </a:lnTo>
                  <a:lnTo>
                    <a:pt x="195" y="653"/>
                  </a:lnTo>
                  <a:lnTo>
                    <a:pt x="499" y="957"/>
                  </a:lnTo>
                  <a:lnTo>
                    <a:pt x="499" y="957"/>
                  </a:lnTo>
                  <a:lnTo>
                    <a:pt x="498" y="957"/>
                  </a:lnTo>
                  <a:lnTo>
                    <a:pt x="498" y="957"/>
                  </a:lnTo>
                  <a:close/>
                  <a:moveTo>
                    <a:pt x="328" y="31"/>
                  </a:moveTo>
                  <a:lnTo>
                    <a:pt x="321" y="25"/>
                  </a:lnTo>
                  <a:lnTo>
                    <a:pt x="312" y="18"/>
                  </a:lnTo>
                  <a:lnTo>
                    <a:pt x="302" y="13"/>
                  </a:lnTo>
                  <a:lnTo>
                    <a:pt x="293" y="8"/>
                  </a:lnTo>
                  <a:lnTo>
                    <a:pt x="283" y="4"/>
                  </a:lnTo>
                  <a:lnTo>
                    <a:pt x="273" y="2"/>
                  </a:lnTo>
                  <a:lnTo>
                    <a:pt x="262" y="0"/>
                  </a:lnTo>
                  <a:lnTo>
                    <a:pt x="252" y="0"/>
                  </a:lnTo>
                  <a:lnTo>
                    <a:pt x="242" y="0"/>
                  </a:lnTo>
                  <a:lnTo>
                    <a:pt x="231" y="2"/>
                  </a:lnTo>
                  <a:lnTo>
                    <a:pt x="221" y="4"/>
                  </a:lnTo>
                  <a:lnTo>
                    <a:pt x="211" y="9"/>
                  </a:lnTo>
                  <a:lnTo>
                    <a:pt x="203" y="12"/>
                  </a:lnTo>
                  <a:lnTo>
                    <a:pt x="196" y="15"/>
                  </a:lnTo>
                  <a:lnTo>
                    <a:pt x="190" y="19"/>
                  </a:lnTo>
                  <a:lnTo>
                    <a:pt x="184" y="25"/>
                  </a:lnTo>
                  <a:lnTo>
                    <a:pt x="177" y="30"/>
                  </a:lnTo>
                  <a:lnTo>
                    <a:pt x="172" y="36"/>
                  </a:lnTo>
                  <a:lnTo>
                    <a:pt x="167" y="42"/>
                  </a:lnTo>
                  <a:lnTo>
                    <a:pt x="162" y="48"/>
                  </a:lnTo>
                  <a:lnTo>
                    <a:pt x="158" y="55"/>
                  </a:lnTo>
                  <a:lnTo>
                    <a:pt x="154" y="62"/>
                  </a:lnTo>
                  <a:lnTo>
                    <a:pt x="151" y="69"/>
                  </a:lnTo>
                  <a:lnTo>
                    <a:pt x="149" y="77"/>
                  </a:lnTo>
                  <a:lnTo>
                    <a:pt x="147" y="84"/>
                  </a:lnTo>
                  <a:lnTo>
                    <a:pt x="146" y="92"/>
                  </a:lnTo>
                  <a:lnTo>
                    <a:pt x="145" y="99"/>
                  </a:lnTo>
                  <a:lnTo>
                    <a:pt x="144" y="108"/>
                  </a:lnTo>
                  <a:lnTo>
                    <a:pt x="144" y="604"/>
                  </a:lnTo>
                  <a:lnTo>
                    <a:pt x="31" y="716"/>
                  </a:lnTo>
                  <a:lnTo>
                    <a:pt x="25" y="724"/>
                  </a:lnTo>
                  <a:lnTo>
                    <a:pt x="18" y="732"/>
                  </a:lnTo>
                  <a:lnTo>
                    <a:pt x="13" y="742"/>
                  </a:lnTo>
                  <a:lnTo>
                    <a:pt x="7" y="752"/>
                  </a:lnTo>
                  <a:lnTo>
                    <a:pt x="4" y="761"/>
                  </a:lnTo>
                  <a:lnTo>
                    <a:pt x="2" y="771"/>
                  </a:lnTo>
                  <a:lnTo>
                    <a:pt x="1" y="782"/>
                  </a:lnTo>
                  <a:lnTo>
                    <a:pt x="0" y="792"/>
                  </a:lnTo>
                  <a:lnTo>
                    <a:pt x="1" y="802"/>
                  </a:lnTo>
                  <a:lnTo>
                    <a:pt x="2" y="812"/>
                  </a:lnTo>
                  <a:lnTo>
                    <a:pt x="4" y="823"/>
                  </a:lnTo>
                  <a:lnTo>
                    <a:pt x="7" y="833"/>
                  </a:lnTo>
                  <a:lnTo>
                    <a:pt x="13" y="842"/>
                  </a:lnTo>
                  <a:lnTo>
                    <a:pt x="18" y="851"/>
                  </a:lnTo>
                  <a:lnTo>
                    <a:pt x="25" y="860"/>
                  </a:lnTo>
                  <a:lnTo>
                    <a:pt x="31" y="868"/>
                  </a:lnTo>
                  <a:lnTo>
                    <a:pt x="284" y="1120"/>
                  </a:lnTo>
                  <a:lnTo>
                    <a:pt x="292" y="1128"/>
                  </a:lnTo>
                  <a:lnTo>
                    <a:pt x="300" y="1134"/>
                  </a:lnTo>
                  <a:lnTo>
                    <a:pt x="310" y="1139"/>
                  </a:lnTo>
                  <a:lnTo>
                    <a:pt x="320" y="1144"/>
                  </a:lnTo>
                  <a:lnTo>
                    <a:pt x="329" y="1148"/>
                  </a:lnTo>
                  <a:lnTo>
                    <a:pt x="339" y="1150"/>
                  </a:lnTo>
                  <a:lnTo>
                    <a:pt x="350" y="1151"/>
                  </a:lnTo>
                  <a:lnTo>
                    <a:pt x="360" y="1152"/>
                  </a:lnTo>
                  <a:lnTo>
                    <a:pt x="370" y="1151"/>
                  </a:lnTo>
                  <a:lnTo>
                    <a:pt x="381" y="1150"/>
                  </a:lnTo>
                  <a:lnTo>
                    <a:pt x="391" y="1148"/>
                  </a:lnTo>
                  <a:lnTo>
                    <a:pt x="401" y="1144"/>
                  </a:lnTo>
                  <a:lnTo>
                    <a:pt x="410" y="1139"/>
                  </a:lnTo>
                  <a:lnTo>
                    <a:pt x="419" y="1134"/>
                  </a:lnTo>
                  <a:lnTo>
                    <a:pt x="429" y="1128"/>
                  </a:lnTo>
                  <a:lnTo>
                    <a:pt x="436" y="1120"/>
                  </a:lnTo>
                  <a:lnTo>
                    <a:pt x="549" y="1008"/>
                  </a:lnTo>
                  <a:lnTo>
                    <a:pt x="1044" y="1008"/>
                  </a:lnTo>
                  <a:lnTo>
                    <a:pt x="1052" y="1008"/>
                  </a:lnTo>
                  <a:lnTo>
                    <a:pt x="1060" y="1007"/>
                  </a:lnTo>
                  <a:lnTo>
                    <a:pt x="1068" y="1005"/>
                  </a:lnTo>
                  <a:lnTo>
                    <a:pt x="1076" y="1003"/>
                  </a:lnTo>
                  <a:lnTo>
                    <a:pt x="1083" y="1001"/>
                  </a:lnTo>
                  <a:lnTo>
                    <a:pt x="1091" y="998"/>
                  </a:lnTo>
                  <a:lnTo>
                    <a:pt x="1097" y="994"/>
                  </a:lnTo>
                  <a:lnTo>
                    <a:pt x="1104" y="989"/>
                  </a:lnTo>
                  <a:lnTo>
                    <a:pt x="1110" y="985"/>
                  </a:lnTo>
                  <a:lnTo>
                    <a:pt x="1117" y="981"/>
                  </a:lnTo>
                  <a:lnTo>
                    <a:pt x="1122" y="974"/>
                  </a:lnTo>
                  <a:lnTo>
                    <a:pt x="1127" y="969"/>
                  </a:lnTo>
                  <a:lnTo>
                    <a:pt x="1132" y="962"/>
                  </a:lnTo>
                  <a:lnTo>
                    <a:pt x="1136" y="956"/>
                  </a:lnTo>
                  <a:lnTo>
                    <a:pt x="1140" y="948"/>
                  </a:lnTo>
                  <a:lnTo>
                    <a:pt x="1144" y="942"/>
                  </a:lnTo>
                  <a:lnTo>
                    <a:pt x="1147" y="934"/>
                  </a:lnTo>
                  <a:lnTo>
                    <a:pt x="1149" y="926"/>
                  </a:lnTo>
                  <a:lnTo>
                    <a:pt x="1150" y="918"/>
                  </a:lnTo>
                  <a:lnTo>
                    <a:pt x="1151" y="910"/>
                  </a:lnTo>
                  <a:lnTo>
                    <a:pt x="1152" y="903"/>
                  </a:lnTo>
                  <a:lnTo>
                    <a:pt x="1152" y="894"/>
                  </a:lnTo>
                  <a:lnTo>
                    <a:pt x="1151" y="887"/>
                  </a:lnTo>
                  <a:lnTo>
                    <a:pt x="1150" y="879"/>
                  </a:lnTo>
                  <a:lnTo>
                    <a:pt x="1148" y="872"/>
                  </a:lnTo>
                  <a:lnTo>
                    <a:pt x="1146" y="864"/>
                  </a:lnTo>
                  <a:lnTo>
                    <a:pt x="1143" y="856"/>
                  </a:lnTo>
                  <a:lnTo>
                    <a:pt x="1139" y="849"/>
                  </a:lnTo>
                  <a:lnTo>
                    <a:pt x="1135" y="842"/>
                  </a:lnTo>
                  <a:lnTo>
                    <a:pt x="1131" y="836"/>
                  </a:lnTo>
                  <a:lnTo>
                    <a:pt x="1126" y="829"/>
                  </a:lnTo>
                  <a:lnTo>
                    <a:pt x="1120" y="824"/>
                  </a:lnTo>
                  <a:lnTo>
                    <a:pt x="328" y="3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7" name="Freeform 139"/>
            <p:cNvSpPr>
              <a:spLocks/>
            </p:cNvSpPr>
            <p:nvPr/>
          </p:nvSpPr>
          <p:spPr bwMode="auto">
            <a:xfrm>
              <a:off x="4806156" y="1839515"/>
              <a:ext cx="214313" cy="214313"/>
            </a:xfrm>
            <a:custGeom>
              <a:avLst/>
              <a:gdLst>
                <a:gd name="T0" fmla="*/ 36 w 540"/>
                <a:gd name="T1" fmla="*/ 72 h 540"/>
                <a:gd name="T2" fmla="*/ 80 w 540"/>
                <a:gd name="T3" fmla="*/ 75 h 540"/>
                <a:gd name="T4" fmla="*/ 123 w 540"/>
                <a:gd name="T5" fmla="*/ 81 h 540"/>
                <a:gd name="T6" fmla="*/ 164 w 540"/>
                <a:gd name="T7" fmla="*/ 92 h 540"/>
                <a:gd name="T8" fmla="*/ 204 w 540"/>
                <a:gd name="T9" fmla="*/ 106 h 540"/>
                <a:gd name="T10" fmla="*/ 242 w 540"/>
                <a:gd name="T11" fmla="*/ 124 h 540"/>
                <a:gd name="T12" fmla="*/ 278 w 540"/>
                <a:gd name="T13" fmla="*/ 146 h 540"/>
                <a:gd name="T14" fmla="*/ 310 w 540"/>
                <a:gd name="T15" fmla="*/ 171 h 540"/>
                <a:gd name="T16" fmla="*/ 342 w 540"/>
                <a:gd name="T17" fmla="*/ 199 h 540"/>
                <a:gd name="T18" fmla="*/ 370 w 540"/>
                <a:gd name="T19" fmla="*/ 230 h 540"/>
                <a:gd name="T20" fmla="*/ 394 w 540"/>
                <a:gd name="T21" fmla="*/ 262 h 540"/>
                <a:gd name="T22" fmla="*/ 416 w 540"/>
                <a:gd name="T23" fmla="*/ 298 h 540"/>
                <a:gd name="T24" fmla="*/ 434 w 540"/>
                <a:gd name="T25" fmla="*/ 336 h 540"/>
                <a:gd name="T26" fmla="*/ 448 w 540"/>
                <a:gd name="T27" fmla="*/ 376 h 540"/>
                <a:gd name="T28" fmla="*/ 459 w 540"/>
                <a:gd name="T29" fmla="*/ 417 h 540"/>
                <a:gd name="T30" fmla="*/ 466 w 540"/>
                <a:gd name="T31" fmla="*/ 460 h 540"/>
                <a:gd name="T32" fmla="*/ 468 w 540"/>
                <a:gd name="T33" fmla="*/ 504 h 540"/>
                <a:gd name="T34" fmla="*/ 469 w 540"/>
                <a:gd name="T35" fmla="*/ 511 h 540"/>
                <a:gd name="T36" fmla="*/ 474 w 540"/>
                <a:gd name="T37" fmla="*/ 524 h 540"/>
                <a:gd name="T38" fmla="*/ 484 w 540"/>
                <a:gd name="T39" fmla="*/ 534 h 540"/>
                <a:gd name="T40" fmla="*/ 497 w 540"/>
                <a:gd name="T41" fmla="*/ 539 h 540"/>
                <a:gd name="T42" fmla="*/ 511 w 540"/>
                <a:gd name="T43" fmla="*/ 539 h 540"/>
                <a:gd name="T44" fmla="*/ 524 w 540"/>
                <a:gd name="T45" fmla="*/ 534 h 540"/>
                <a:gd name="T46" fmla="*/ 534 w 540"/>
                <a:gd name="T47" fmla="*/ 524 h 540"/>
                <a:gd name="T48" fmla="*/ 539 w 540"/>
                <a:gd name="T49" fmla="*/ 511 h 540"/>
                <a:gd name="T50" fmla="*/ 540 w 540"/>
                <a:gd name="T51" fmla="*/ 504 h 540"/>
                <a:gd name="T52" fmla="*/ 539 w 540"/>
                <a:gd name="T53" fmla="*/ 477 h 540"/>
                <a:gd name="T54" fmla="*/ 534 w 540"/>
                <a:gd name="T55" fmla="*/ 427 h 540"/>
                <a:gd name="T56" fmla="*/ 524 w 540"/>
                <a:gd name="T57" fmla="*/ 378 h 540"/>
                <a:gd name="T58" fmla="*/ 509 w 540"/>
                <a:gd name="T59" fmla="*/ 330 h 540"/>
                <a:gd name="T60" fmla="*/ 491 w 540"/>
                <a:gd name="T61" fmla="*/ 285 h 540"/>
                <a:gd name="T62" fmla="*/ 467 w 540"/>
                <a:gd name="T63" fmla="*/ 243 h 540"/>
                <a:gd name="T64" fmla="*/ 440 w 540"/>
                <a:gd name="T65" fmla="*/ 203 h 540"/>
                <a:gd name="T66" fmla="*/ 410 w 540"/>
                <a:gd name="T67" fmla="*/ 165 h 540"/>
                <a:gd name="T68" fmla="*/ 375 w 540"/>
                <a:gd name="T69" fmla="*/ 132 h 540"/>
                <a:gd name="T70" fmla="*/ 338 w 540"/>
                <a:gd name="T71" fmla="*/ 100 h 540"/>
                <a:gd name="T72" fmla="*/ 297 w 540"/>
                <a:gd name="T73" fmla="*/ 73 h 540"/>
                <a:gd name="T74" fmla="*/ 255 w 540"/>
                <a:gd name="T75" fmla="*/ 50 h 540"/>
                <a:gd name="T76" fmla="*/ 210 w 540"/>
                <a:gd name="T77" fmla="*/ 31 h 540"/>
                <a:gd name="T78" fmla="*/ 162 w 540"/>
                <a:gd name="T79" fmla="*/ 16 h 540"/>
                <a:gd name="T80" fmla="*/ 114 w 540"/>
                <a:gd name="T81" fmla="*/ 6 h 540"/>
                <a:gd name="T82" fmla="*/ 63 w 540"/>
                <a:gd name="T83" fmla="*/ 1 h 540"/>
                <a:gd name="T84" fmla="*/ 37 w 540"/>
                <a:gd name="T85" fmla="*/ 0 h 540"/>
                <a:gd name="T86" fmla="*/ 28 w 540"/>
                <a:gd name="T87" fmla="*/ 1 h 540"/>
                <a:gd name="T88" fmla="*/ 15 w 540"/>
                <a:gd name="T89" fmla="*/ 6 h 540"/>
                <a:gd name="T90" fmla="*/ 6 w 540"/>
                <a:gd name="T91" fmla="*/ 16 h 540"/>
                <a:gd name="T92" fmla="*/ 0 w 540"/>
                <a:gd name="T93" fmla="*/ 29 h 540"/>
                <a:gd name="T94" fmla="*/ 0 w 540"/>
                <a:gd name="T95" fmla="*/ 43 h 540"/>
                <a:gd name="T96" fmla="*/ 6 w 540"/>
                <a:gd name="T97" fmla="*/ 56 h 540"/>
                <a:gd name="T98" fmla="*/ 15 w 540"/>
                <a:gd name="T99" fmla="*/ 66 h 540"/>
                <a:gd name="T100" fmla="*/ 28 w 540"/>
                <a:gd name="T101" fmla="*/ 7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0" h="540">
                  <a:moveTo>
                    <a:pt x="36" y="72"/>
                  </a:moveTo>
                  <a:lnTo>
                    <a:pt x="36" y="72"/>
                  </a:lnTo>
                  <a:lnTo>
                    <a:pt x="59" y="72"/>
                  </a:lnTo>
                  <a:lnTo>
                    <a:pt x="80" y="75"/>
                  </a:lnTo>
                  <a:lnTo>
                    <a:pt x="102" y="77"/>
                  </a:lnTo>
                  <a:lnTo>
                    <a:pt x="123" y="81"/>
                  </a:lnTo>
                  <a:lnTo>
                    <a:pt x="144" y="85"/>
                  </a:lnTo>
                  <a:lnTo>
                    <a:pt x="164" y="92"/>
                  </a:lnTo>
                  <a:lnTo>
                    <a:pt x="184" y="98"/>
                  </a:lnTo>
                  <a:lnTo>
                    <a:pt x="204" y="106"/>
                  </a:lnTo>
                  <a:lnTo>
                    <a:pt x="223" y="114"/>
                  </a:lnTo>
                  <a:lnTo>
                    <a:pt x="242" y="124"/>
                  </a:lnTo>
                  <a:lnTo>
                    <a:pt x="259" y="135"/>
                  </a:lnTo>
                  <a:lnTo>
                    <a:pt x="278" y="146"/>
                  </a:lnTo>
                  <a:lnTo>
                    <a:pt x="294" y="158"/>
                  </a:lnTo>
                  <a:lnTo>
                    <a:pt x="310" y="171"/>
                  </a:lnTo>
                  <a:lnTo>
                    <a:pt x="326" y="185"/>
                  </a:lnTo>
                  <a:lnTo>
                    <a:pt x="342" y="199"/>
                  </a:lnTo>
                  <a:lnTo>
                    <a:pt x="356" y="214"/>
                  </a:lnTo>
                  <a:lnTo>
                    <a:pt x="370" y="230"/>
                  </a:lnTo>
                  <a:lnTo>
                    <a:pt x="382" y="246"/>
                  </a:lnTo>
                  <a:lnTo>
                    <a:pt x="394" y="262"/>
                  </a:lnTo>
                  <a:lnTo>
                    <a:pt x="405" y="281"/>
                  </a:lnTo>
                  <a:lnTo>
                    <a:pt x="416" y="298"/>
                  </a:lnTo>
                  <a:lnTo>
                    <a:pt x="426" y="318"/>
                  </a:lnTo>
                  <a:lnTo>
                    <a:pt x="434" y="336"/>
                  </a:lnTo>
                  <a:lnTo>
                    <a:pt x="442" y="355"/>
                  </a:lnTo>
                  <a:lnTo>
                    <a:pt x="448" y="376"/>
                  </a:lnTo>
                  <a:lnTo>
                    <a:pt x="454" y="396"/>
                  </a:lnTo>
                  <a:lnTo>
                    <a:pt x="459" y="417"/>
                  </a:lnTo>
                  <a:lnTo>
                    <a:pt x="463" y="438"/>
                  </a:lnTo>
                  <a:lnTo>
                    <a:pt x="466" y="460"/>
                  </a:lnTo>
                  <a:lnTo>
                    <a:pt x="467" y="482"/>
                  </a:lnTo>
                  <a:lnTo>
                    <a:pt x="468" y="504"/>
                  </a:lnTo>
                  <a:lnTo>
                    <a:pt x="468" y="504"/>
                  </a:lnTo>
                  <a:lnTo>
                    <a:pt x="469" y="511"/>
                  </a:lnTo>
                  <a:lnTo>
                    <a:pt x="471" y="518"/>
                  </a:lnTo>
                  <a:lnTo>
                    <a:pt x="474" y="524"/>
                  </a:lnTo>
                  <a:lnTo>
                    <a:pt x="479" y="529"/>
                  </a:lnTo>
                  <a:lnTo>
                    <a:pt x="484" y="534"/>
                  </a:lnTo>
                  <a:lnTo>
                    <a:pt x="490" y="537"/>
                  </a:lnTo>
                  <a:lnTo>
                    <a:pt x="497" y="539"/>
                  </a:lnTo>
                  <a:lnTo>
                    <a:pt x="504" y="540"/>
                  </a:lnTo>
                  <a:lnTo>
                    <a:pt x="511" y="539"/>
                  </a:lnTo>
                  <a:lnTo>
                    <a:pt x="518" y="537"/>
                  </a:lnTo>
                  <a:lnTo>
                    <a:pt x="524" y="534"/>
                  </a:lnTo>
                  <a:lnTo>
                    <a:pt x="529" y="529"/>
                  </a:lnTo>
                  <a:lnTo>
                    <a:pt x="534" y="524"/>
                  </a:lnTo>
                  <a:lnTo>
                    <a:pt x="537" y="518"/>
                  </a:lnTo>
                  <a:lnTo>
                    <a:pt x="539" y="511"/>
                  </a:lnTo>
                  <a:lnTo>
                    <a:pt x="540" y="504"/>
                  </a:lnTo>
                  <a:lnTo>
                    <a:pt x="540" y="504"/>
                  </a:lnTo>
                  <a:lnTo>
                    <a:pt x="540" y="503"/>
                  </a:lnTo>
                  <a:lnTo>
                    <a:pt x="539" y="477"/>
                  </a:lnTo>
                  <a:lnTo>
                    <a:pt x="537" y="453"/>
                  </a:lnTo>
                  <a:lnTo>
                    <a:pt x="534" y="427"/>
                  </a:lnTo>
                  <a:lnTo>
                    <a:pt x="529" y="403"/>
                  </a:lnTo>
                  <a:lnTo>
                    <a:pt x="524" y="378"/>
                  </a:lnTo>
                  <a:lnTo>
                    <a:pt x="518" y="354"/>
                  </a:lnTo>
                  <a:lnTo>
                    <a:pt x="509" y="330"/>
                  </a:lnTo>
                  <a:lnTo>
                    <a:pt x="500" y="308"/>
                  </a:lnTo>
                  <a:lnTo>
                    <a:pt x="491" y="285"/>
                  </a:lnTo>
                  <a:lnTo>
                    <a:pt x="479" y="264"/>
                  </a:lnTo>
                  <a:lnTo>
                    <a:pt x="467" y="243"/>
                  </a:lnTo>
                  <a:lnTo>
                    <a:pt x="454" y="222"/>
                  </a:lnTo>
                  <a:lnTo>
                    <a:pt x="440" y="203"/>
                  </a:lnTo>
                  <a:lnTo>
                    <a:pt x="425" y="184"/>
                  </a:lnTo>
                  <a:lnTo>
                    <a:pt x="410" y="165"/>
                  </a:lnTo>
                  <a:lnTo>
                    <a:pt x="392" y="148"/>
                  </a:lnTo>
                  <a:lnTo>
                    <a:pt x="375" y="132"/>
                  </a:lnTo>
                  <a:lnTo>
                    <a:pt x="357" y="116"/>
                  </a:lnTo>
                  <a:lnTo>
                    <a:pt x="338" y="100"/>
                  </a:lnTo>
                  <a:lnTo>
                    <a:pt x="318" y="86"/>
                  </a:lnTo>
                  <a:lnTo>
                    <a:pt x="297" y="73"/>
                  </a:lnTo>
                  <a:lnTo>
                    <a:pt x="277" y="62"/>
                  </a:lnTo>
                  <a:lnTo>
                    <a:pt x="255" y="50"/>
                  </a:lnTo>
                  <a:lnTo>
                    <a:pt x="232" y="40"/>
                  </a:lnTo>
                  <a:lnTo>
                    <a:pt x="210" y="31"/>
                  </a:lnTo>
                  <a:lnTo>
                    <a:pt x="186" y="23"/>
                  </a:lnTo>
                  <a:lnTo>
                    <a:pt x="162" y="16"/>
                  </a:lnTo>
                  <a:lnTo>
                    <a:pt x="139" y="11"/>
                  </a:lnTo>
                  <a:lnTo>
                    <a:pt x="114" y="6"/>
                  </a:lnTo>
                  <a:lnTo>
                    <a:pt x="89" y="3"/>
                  </a:lnTo>
                  <a:lnTo>
                    <a:pt x="63" y="1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28" y="1"/>
                  </a:lnTo>
                  <a:lnTo>
                    <a:pt x="22" y="3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11" y="62"/>
                  </a:lnTo>
                  <a:lnTo>
                    <a:pt x="15" y="66"/>
                  </a:lnTo>
                  <a:lnTo>
                    <a:pt x="22" y="69"/>
                  </a:lnTo>
                  <a:lnTo>
                    <a:pt x="28" y="71"/>
                  </a:lnTo>
                  <a:lnTo>
                    <a:pt x="36" y="7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680200" y="3212407"/>
            <a:ext cx="718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 eaLnBrk="1" hangingPunct="1"/>
            <a:r>
              <a:rPr lang="en-US" altLang="zh-CN" sz="2400" noProof="1">
                <a:solidFill>
                  <a:schemeClr val="bg1">
                    <a:lumMod val="95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idea</a:t>
            </a:r>
          </a:p>
        </p:txBody>
      </p:sp>
      <p:sp>
        <p:nvSpPr>
          <p:cNvPr id="29" name="Rectangle 43"/>
          <p:cNvSpPr/>
          <p:nvPr/>
        </p:nvSpPr>
        <p:spPr>
          <a:xfrm>
            <a:off x="6680200" y="3547370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95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6680200" y="4241107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 eaLnBrk="1" hangingPunct="1"/>
            <a:r>
              <a:rPr lang="en-US" altLang="zh-CN" sz="2400" noProof="1">
                <a:solidFill>
                  <a:schemeClr val="bg1">
                    <a:lumMod val="95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media</a:t>
            </a:r>
          </a:p>
        </p:txBody>
      </p:sp>
      <p:sp>
        <p:nvSpPr>
          <p:cNvPr id="31" name="Rectangle 45"/>
          <p:cNvSpPr/>
          <p:nvPr/>
        </p:nvSpPr>
        <p:spPr>
          <a:xfrm>
            <a:off x="6680200" y="4576070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95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6680200" y="5288857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813" eaLnBrk="1" hangingPunct="1"/>
            <a:r>
              <a:rPr lang="en-US" altLang="zh-CN" sz="2400" noProof="1">
                <a:solidFill>
                  <a:schemeClr val="bg1">
                    <a:lumMod val="95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communication</a:t>
            </a:r>
          </a:p>
        </p:txBody>
      </p:sp>
      <p:sp>
        <p:nvSpPr>
          <p:cNvPr id="33" name="Rectangle 47"/>
          <p:cNvSpPr/>
          <p:nvPr/>
        </p:nvSpPr>
        <p:spPr>
          <a:xfrm>
            <a:off x="6680200" y="5623820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95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cxnSp>
        <p:nvCxnSpPr>
          <p:cNvPr id="34" name="Straight Connector 16"/>
          <p:cNvCxnSpPr/>
          <p:nvPr/>
        </p:nvCxnSpPr>
        <p:spPr>
          <a:xfrm>
            <a:off x="6335713" y="2156720"/>
            <a:ext cx="0" cy="391953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85"/>
          <p:cNvGrpSpPr/>
          <p:nvPr/>
        </p:nvGrpSpPr>
        <p:grpSpPr>
          <a:xfrm>
            <a:off x="5537377" y="5286006"/>
            <a:ext cx="371819" cy="321281"/>
            <a:chOff x="504994" y="5962425"/>
            <a:chExt cx="449901" cy="388750"/>
          </a:xfrm>
          <a:solidFill>
            <a:schemeClr val="bg1"/>
          </a:solidFill>
        </p:grpSpPr>
        <p:sp>
          <p:nvSpPr>
            <p:cNvPr id="36" name="Freeform 591"/>
            <p:cNvSpPr>
              <a:spLocks noEditPoints="1"/>
            </p:cNvSpPr>
            <p:nvPr/>
          </p:nvSpPr>
          <p:spPr bwMode="auto">
            <a:xfrm>
              <a:off x="504994" y="5962425"/>
              <a:ext cx="449901" cy="388750"/>
            </a:xfrm>
            <a:custGeom>
              <a:avLst/>
              <a:gdLst>
                <a:gd name="T0" fmla="*/ 55 w 927"/>
                <a:gd name="T1" fmla="*/ 39 h 800"/>
                <a:gd name="T2" fmla="*/ 48 w 927"/>
                <a:gd name="T3" fmla="*/ 42 h 800"/>
                <a:gd name="T4" fmla="*/ 42 w 927"/>
                <a:gd name="T5" fmla="*/ 46 h 800"/>
                <a:gd name="T6" fmla="*/ 39 w 927"/>
                <a:gd name="T7" fmla="*/ 54 h 800"/>
                <a:gd name="T8" fmla="*/ 39 w 927"/>
                <a:gd name="T9" fmla="*/ 559 h 800"/>
                <a:gd name="T10" fmla="*/ 40 w 927"/>
                <a:gd name="T11" fmla="*/ 568 h 800"/>
                <a:gd name="T12" fmla="*/ 45 w 927"/>
                <a:gd name="T13" fmla="*/ 573 h 800"/>
                <a:gd name="T14" fmla="*/ 50 w 927"/>
                <a:gd name="T15" fmla="*/ 578 h 800"/>
                <a:gd name="T16" fmla="*/ 58 w 927"/>
                <a:gd name="T17" fmla="*/ 579 h 800"/>
                <a:gd name="T18" fmla="*/ 154 w 927"/>
                <a:gd name="T19" fmla="*/ 706 h 800"/>
                <a:gd name="T20" fmla="*/ 868 w 927"/>
                <a:gd name="T21" fmla="*/ 579 h 800"/>
                <a:gd name="T22" fmla="*/ 877 w 927"/>
                <a:gd name="T23" fmla="*/ 578 h 800"/>
                <a:gd name="T24" fmla="*/ 883 w 927"/>
                <a:gd name="T25" fmla="*/ 573 h 800"/>
                <a:gd name="T26" fmla="*/ 887 w 927"/>
                <a:gd name="T27" fmla="*/ 568 h 800"/>
                <a:gd name="T28" fmla="*/ 888 w 927"/>
                <a:gd name="T29" fmla="*/ 559 h 800"/>
                <a:gd name="T30" fmla="*/ 888 w 927"/>
                <a:gd name="T31" fmla="*/ 54 h 800"/>
                <a:gd name="T32" fmla="*/ 886 w 927"/>
                <a:gd name="T33" fmla="*/ 46 h 800"/>
                <a:gd name="T34" fmla="*/ 880 w 927"/>
                <a:gd name="T35" fmla="*/ 42 h 800"/>
                <a:gd name="T36" fmla="*/ 873 w 927"/>
                <a:gd name="T37" fmla="*/ 39 h 800"/>
                <a:gd name="T38" fmla="*/ 58 w 927"/>
                <a:gd name="T39" fmla="*/ 38 h 800"/>
                <a:gd name="T40" fmla="*/ 115 w 927"/>
                <a:gd name="T41" fmla="*/ 618 h 800"/>
                <a:gd name="T42" fmla="*/ 46 w 927"/>
                <a:gd name="T43" fmla="*/ 617 h 800"/>
                <a:gd name="T44" fmla="*/ 26 w 927"/>
                <a:gd name="T45" fmla="*/ 608 h 800"/>
                <a:gd name="T46" fmla="*/ 10 w 927"/>
                <a:gd name="T47" fmla="*/ 592 h 800"/>
                <a:gd name="T48" fmla="*/ 1 w 927"/>
                <a:gd name="T49" fmla="*/ 571 h 800"/>
                <a:gd name="T50" fmla="*/ 0 w 927"/>
                <a:gd name="T51" fmla="*/ 58 h 800"/>
                <a:gd name="T52" fmla="*/ 4 w 927"/>
                <a:gd name="T53" fmla="*/ 35 h 800"/>
                <a:gd name="T54" fmla="*/ 17 w 927"/>
                <a:gd name="T55" fmla="*/ 16 h 800"/>
                <a:gd name="T56" fmla="*/ 36 w 927"/>
                <a:gd name="T57" fmla="*/ 5 h 800"/>
                <a:gd name="T58" fmla="*/ 58 w 927"/>
                <a:gd name="T59" fmla="*/ 0 h 800"/>
                <a:gd name="T60" fmla="*/ 881 w 927"/>
                <a:gd name="T61" fmla="*/ 0 h 800"/>
                <a:gd name="T62" fmla="*/ 901 w 927"/>
                <a:gd name="T63" fmla="*/ 9 h 800"/>
                <a:gd name="T64" fmla="*/ 917 w 927"/>
                <a:gd name="T65" fmla="*/ 25 h 800"/>
                <a:gd name="T66" fmla="*/ 926 w 927"/>
                <a:gd name="T67" fmla="*/ 46 h 800"/>
                <a:gd name="T68" fmla="*/ 927 w 927"/>
                <a:gd name="T69" fmla="*/ 559 h 800"/>
                <a:gd name="T70" fmla="*/ 922 w 927"/>
                <a:gd name="T71" fmla="*/ 582 h 800"/>
                <a:gd name="T72" fmla="*/ 910 w 927"/>
                <a:gd name="T73" fmla="*/ 601 h 800"/>
                <a:gd name="T74" fmla="*/ 891 w 927"/>
                <a:gd name="T75" fmla="*/ 612 h 800"/>
                <a:gd name="T76" fmla="*/ 868 w 927"/>
                <a:gd name="T77" fmla="*/ 618 h 800"/>
                <a:gd name="T78" fmla="*/ 115 w 927"/>
                <a:gd name="T79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27" h="800">
                  <a:moveTo>
                    <a:pt x="58" y="38"/>
                  </a:moveTo>
                  <a:lnTo>
                    <a:pt x="55" y="39"/>
                  </a:lnTo>
                  <a:lnTo>
                    <a:pt x="50" y="39"/>
                  </a:lnTo>
                  <a:lnTo>
                    <a:pt x="48" y="42"/>
                  </a:lnTo>
                  <a:lnTo>
                    <a:pt x="45" y="43"/>
                  </a:lnTo>
                  <a:lnTo>
                    <a:pt x="42" y="46"/>
                  </a:lnTo>
                  <a:lnTo>
                    <a:pt x="40" y="51"/>
                  </a:lnTo>
                  <a:lnTo>
                    <a:pt x="39" y="54"/>
                  </a:lnTo>
                  <a:lnTo>
                    <a:pt x="39" y="58"/>
                  </a:lnTo>
                  <a:lnTo>
                    <a:pt x="39" y="559"/>
                  </a:lnTo>
                  <a:lnTo>
                    <a:pt x="39" y="563"/>
                  </a:lnTo>
                  <a:lnTo>
                    <a:pt x="40" y="568"/>
                  </a:lnTo>
                  <a:lnTo>
                    <a:pt x="42" y="571"/>
                  </a:lnTo>
                  <a:lnTo>
                    <a:pt x="45" y="573"/>
                  </a:lnTo>
                  <a:lnTo>
                    <a:pt x="48" y="575"/>
                  </a:lnTo>
                  <a:lnTo>
                    <a:pt x="50" y="578"/>
                  </a:lnTo>
                  <a:lnTo>
                    <a:pt x="55" y="579"/>
                  </a:lnTo>
                  <a:lnTo>
                    <a:pt x="58" y="579"/>
                  </a:lnTo>
                  <a:lnTo>
                    <a:pt x="154" y="579"/>
                  </a:lnTo>
                  <a:lnTo>
                    <a:pt x="154" y="706"/>
                  </a:lnTo>
                  <a:lnTo>
                    <a:pt x="282" y="579"/>
                  </a:lnTo>
                  <a:lnTo>
                    <a:pt x="868" y="579"/>
                  </a:lnTo>
                  <a:lnTo>
                    <a:pt x="873" y="579"/>
                  </a:lnTo>
                  <a:lnTo>
                    <a:pt x="877" y="578"/>
                  </a:lnTo>
                  <a:lnTo>
                    <a:pt x="880" y="575"/>
                  </a:lnTo>
                  <a:lnTo>
                    <a:pt x="883" y="573"/>
                  </a:lnTo>
                  <a:lnTo>
                    <a:pt x="886" y="571"/>
                  </a:lnTo>
                  <a:lnTo>
                    <a:pt x="887" y="568"/>
                  </a:lnTo>
                  <a:lnTo>
                    <a:pt x="888" y="563"/>
                  </a:lnTo>
                  <a:lnTo>
                    <a:pt x="888" y="559"/>
                  </a:lnTo>
                  <a:lnTo>
                    <a:pt x="888" y="58"/>
                  </a:lnTo>
                  <a:lnTo>
                    <a:pt x="888" y="54"/>
                  </a:lnTo>
                  <a:lnTo>
                    <a:pt x="887" y="51"/>
                  </a:lnTo>
                  <a:lnTo>
                    <a:pt x="886" y="46"/>
                  </a:lnTo>
                  <a:lnTo>
                    <a:pt x="883" y="43"/>
                  </a:lnTo>
                  <a:lnTo>
                    <a:pt x="880" y="42"/>
                  </a:lnTo>
                  <a:lnTo>
                    <a:pt x="877" y="39"/>
                  </a:lnTo>
                  <a:lnTo>
                    <a:pt x="873" y="39"/>
                  </a:lnTo>
                  <a:lnTo>
                    <a:pt x="868" y="38"/>
                  </a:lnTo>
                  <a:lnTo>
                    <a:pt x="58" y="38"/>
                  </a:lnTo>
                  <a:close/>
                  <a:moveTo>
                    <a:pt x="115" y="800"/>
                  </a:moveTo>
                  <a:lnTo>
                    <a:pt x="115" y="618"/>
                  </a:lnTo>
                  <a:lnTo>
                    <a:pt x="58" y="618"/>
                  </a:lnTo>
                  <a:lnTo>
                    <a:pt x="46" y="617"/>
                  </a:lnTo>
                  <a:lnTo>
                    <a:pt x="36" y="612"/>
                  </a:lnTo>
                  <a:lnTo>
                    <a:pt x="26" y="608"/>
                  </a:lnTo>
                  <a:lnTo>
                    <a:pt x="17" y="601"/>
                  </a:lnTo>
                  <a:lnTo>
                    <a:pt x="10" y="592"/>
                  </a:lnTo>
                  <a:lnTo>
                    <a:pt x="4" y="582"/>
                  </a:lnTo>
                  <a:lnTo>
                    <a:pt x="1" y="571"/>
                  </a:lnTo>
                  <a:lnTo>
                    <a:pt x="0" y="559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4" y="35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6" y="9"/>
                  </a:lnTo>
                  <a:lnTo>
                    <a:pt x="36" y="5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868" y="0"/>
                  </a:lnTo>
                  <a:lnTo>
                    <a:pt x="881" y="0"/>
                  </a:lnTo>
                  <a:lnTo>
                    <a:pt x="891" y="5"/>
                  </a:lnTo>
                  <a:lnTo>
                    <a:pt x="901" y="9"/>
                  </a:lnTo>
                  <a:lnTo>
                    <a:pt x="910" y="16"/>
                  </a:lnTo>
                  <a:lnTo>
                    <a:pt x="917" y="25"/>
                  </a:lnTo>
                  <a:lnTo>
                    <a:pt x="922" y="35"/>
                  </a:lnTo>
                  <a:lnTo>
                    <a:pt x="926" y="46"/>
                  </a:lnTo>
                  <a:lnTo>
                    <a:pt x="927" y="58"/>
                  </a:lnTo>
                  <a:lnTo>
                    <a:pt x="927" y="559"/>
                  </a:lnTo>
                  <a:lnTo>
                    <a:pt x="926" y="571"/>
                  </a:lnTo>
                  <a:lnTo>
                    <a:pt x="922" y="582"/>
                  </a:lnTo>
                  <a:lnTo>
                    <a:pt x="917" y="592"/>
                  </a:lnTo>
                  <a:lnTo>
                    <a:pt x="910" y="601"/>
                  </a:lnTo>
                  <a:lnTo>
                    <a:pt x="901" y="608"/>
                  </a:lnTo>
                  <a:lnTo>
                    <a:pt x="891" y="612"/>
                  </a:lnTo>
                  <a:lnTo>
                    <a:pt x="881" y="617"/>
                  </a:lnTo>
                  <a:lnTo>
                    <a:pt x="868" y="618"/>
                  </a:lnTo>
                  <a:lnTo>
                    <a:pt x="298" y="618"/>
                  </a:lnTo>
                  <a:lnTo>
                    <a:pt x="115" y="80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37" name="Freeform 592"/>
            <p:cNvSpPr>
              <a:spLocks/>
            </p:cNvSpPr>
            <p:nvPr/>
          </p:nvSpPr>
          <p:spPr bwMode="auto">
            <a:xfrm>
              <a:off x="636033" y="6093464"/>
              <a:ext cx="37856" cy="37856"/>
            </a:xfrm>
            <a:custGeom>
              <a:avLst/>
              <a:gdLst>
                <a:gd name="T0" fmla="*/ 39 w 76"/>
                <a:gd name="T1" fmla="*/ 0 h 77"/>
                <a:gd name="T2" fmla="*/ 46 w 76"/>
                <a:gd name="T3" fmla="*/ 1 h 77"/>
                <a:gd name="T4" fmla="*/ 53 w 76"/>
                <a:gd name="T5" fmla="*/ 2 h 77"/>
                <a:gd name="T6" fmla="*/ 60 w 76"/>
                <a:gd name="T7" fmla="*/ 7 h 77"/>
                <a:gd name="T8" fmla="*/ 66 w 76"/>
                <a:gd name="T9" fmla="*/ 11 h 77"/>
                <a:gd name="T10" fmla="*/ 70 w 76"/>
                <a:gd name="T11" fmla="*/ 17 h 77"/>
                <a:gd name="T12" fmla="*/ 73 w 76"/>
                <a:gd name="T13" fmla="*/ 24 h 77"/>
                <a:gd name="T14" fmla="*/ 76 w 76"/>
                <a:gd name="T15" fmla="*/ 31 h 77"/>
                <a:gd name="T16" fmla="*/ 76 w 76"/>
                <a:gd name="T17" fmla="*/ 38 h 77"/>
                <a:gd name="T18" fmla="*/ 76 w 76"/>
                <a:gd name="T19" fmla="*/ 46 h 77"/>
                <a:gd name="T20" fmla="*/ 73 w 76"/>
                <a:gd name="T21" fmla="*/ 53 h 77"/>
                <a:gd name="T22" fmla="*/ 70 w 76"/>
                <a:gd name="T23" fmla="*/ 60 h 77"/>
                <a:gd name="T24" fmla="*/ 66 w 76"/>
                <a:gd name="T25" fmla="*/ 66 h 77"/>
                <a:gd name="T26" fmla="*/ 60 w 76"/>
                <a:gd name="T27" fmla="*/ 70 h 77"/>
                <a:gd name="T28" fmla="*/ 53 w 76"/>
                <a:gd name="T29" fmla="*/ 74 h 77"/>
                <a:gd name="T30" fmla="*/ 46 w 76"/>
                <a:gd name="T31" fmla="*/ 76 h 77"/>
                <a:gd name="T32" fmla="*/ 39 w 76"/>
                <a:gd name="T33" fmla="*/ 77 h 77"/>
                <a:gd name="T34" fmla="*/ 30 w 76"/>
                <a:gd name="T35" fmla="*/ 76 h 77"/>
                <a:gd name="T36" fmla="*/ 23 w 76"/>
                <a:gd name="T37" fmla="*/ 74 h 77"/>
                <a:gd name="T38" fmla="*/ 17 w 76"/>
                <a:gd name="T39" fmla="*/ 70 h 77"/>
                <a:gd name="T40" fmla="*/ 11 w 76"/>
                <a:gd name="T41" fmla="*/ 66 h 77"/>
                <a:gd name="T42" fmla="*/ 5 w 76"/>
                <a:gd name="T43" fmla="*/ 60 h 77"/>
                <a:gd name="T44" fmla="*/ 3 w 76"/>
                <a:gd name="T45" fmla="*/ 53 h 77"/>
                <a:gd name="T46" fmla="*/ 0 w 76"/>
                <a:gd name="T47" fmla="*/ 46 h 77"/>
                <a:gd name="T48" fmla="*/ 0 w 76"/>
                <a:gd name="T49" fmla="*/ 38 h 77"/>
                <a:gd name="T50" fmla="*/ 0 w 76"/>
                <a:gd name="T51" fmla="*/ 31 h 77"/>
                <a:gd name="T52" fmla="*/ 3 w 76"/>
                <a:gd name="T53" fmla="*/ 24 h 77"/>
                <a:gd name="T54" fmla="*/ 5 w 76"/>
                <a:gd name="T55" fmla="*/ 17 h 77"/>
                <a:gd name="T56" fmla="*/ 11 w 76"/>
                <a:gd name="T57" fmla="*/ 11 h 77"/>
                <a:gd name="T58" fmla="*/ 17 w 76"/>
                <a:gd name="T59" fmla="*/ 7 h 77"/>
                <a:gd name="T60" fmla="*/ 23 w 76"/>
                <a:gd name="T61" fmla="*/ 2 h 77"/>
                <a:gd name="T62" fmla="*/ 30 w 76"/>
                <a:gd name="T63" fmla="*/ 1 h 77"/>
                <a:gd name="T64" fmla="*/ 39 w 76"/>
                <a:gd name="T6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77">
                  <a:moveTo>
                    <a:pt x="39" y="0"/>
                  </a:moveTo>
                  <a:lnTo>
                    <a:pt x="46" y="1"/>
                  </a:lnTo>
                  <a:lnTo>
                    <a:pt x="53" y="2"/>
                  </a:lnTo>
                  <a:lnTo>
                    <a:pt x="60" y="7"/>
                  </a:lnTo>
                  <a:lnTo>
                    <a:pt x="66" y="11"/>
                  </a:lnTo>
                  <a:lnTo>
                    <a:pt x="70" y="17"/>
                  </a:lnTo>
                  <a:lnTo>
                    <a:pt x="73" y="24"/>
                  </a:lnTo>
                  <a:lnTo>
                    <a:pt x="76" y="31"/>
                  </a:lnTo>
                  <a:lnTo>
                    <a:pt x="76" y="38"/>
                  </a:lnTo>
                  <a:lnTo>
                    <a:pt x="76" y="46"/>
                  </a:lnTo>
                  <a:lnTo>
                    <a:pt x="73" y="53"/>
                  </a:lnTo>
                  <a:lnTo>
                    <a:pt x="70" y="60"/>
                  </a:lnTo>
                  <a:lnTo>
                    <a:pt x="66" y="66"/>
                  </a:lnTo>
                  <a:lnTo>
                    <a:pt x="60" y="70"/>
                  </a:lnTo>
                  <a:lnTo>
                    <a:pt x="53" y="74"/>
                  </a:lnTo>
                  <a:lnTo>
                    <a:pt x="46" y="76"/>
                  </a:lnTo>
                  <a:lnTo>
                    <a:pt x="39" y="77"/>
                  </a:lnTo>
                  <a:lnTo>
                    <a:pt x="30" y="76"/>
                  </a:lnTo>
                  <a:lnTo>
                    <a:pt x="23" y="74"/>
                  </a:lnTo>
                  <a:lnTo>
                    <a:pt x="17" y="70"/>
                  </a:lnTo>
                  <a:lnTo>
                    <a:pt x="11" y="66"/>
                  </a:lnTo>
                  <a:lnTo>
                    <a:pt x="5" y="60"/>
                  </a:lnTo>
                  <a:lnTo>
                    <a:pt x="3" y="53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3" y="24"/>
                  </a:lnTo>
                  <a:lnTo>
                    <a:pt x="5" y="17"/>
                  </a:lnTo>
                  <a:lnTo>
                    <a:pt x="11" y="11"/>
                  </a:lnTo>
                  <a:lnTo>
                    <a:pt x="17" y="7"/>
                  </a:lnTo>
                  <a:lnTo>
                    <a:pt x="23" y="2"/>
                  </a:lnTo>
                  <a:lnTo>
                    <a:pt x="30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38" name="Freeform 593"/>
            <p:cNvSpPr>
              <a:spLocks/>
            </p:cNvSpPr>
            <p:nvPr/>
          </p:nvSpPr>
          <p:spPr bwMode="auto">
            <a:xfrm>
              <a:off x="786000" y="6093464"/>
              <a:ext cx="37856" cy="37856"/>
            </a:xfrm>
            <a:custGeom>
              <a:avLst/>
              <a:gdLst>
                <a:gd name="T0" fmla="*/ 39 w 78"/>
                <a:gd name="T1" fmla="*/ 0 h 77"/>
                <a:gd name="T2" fmla="*/ 47 w 78"/>
                <a:gd name="T3" fmla="*/ 1 h 77"/>
                <a:gd name="T4" fmla="*/ 55 w 78"/>
                <a:gd name="T5" fmla="*/ 2 h 77"/>
                <a:gd name="T6" fmla="*/ 60 w 78"/>
                <a:gd name="T7" fmla="*/ 7 h 77"/>
                <a:gd name="T8" fmla="*/ 66 w 78"/>
                <a:gd name="T9" fmla="*/ 11 h 77"/>
                <a:gd name="T10" fmla="*/ 70 w 78"/>
                <a:gd name="T11" fmla="*/ 17 h 77"/>
                <a:gd name="T12" fmla="*/ 75 w 78"/>
                <a:gd name="T13" fmla="*/ 24 h 77"/>
                <a:gd name="T14" fmla="*/ 76 w 78"/>
                <a:gd name="T15" fmla="*/ 31 h 77"/>
                <a:gd name="T16" fmla="*/ 78 w 78"/>
                <a:gd name="T17" fmla="*/ 38 h 77"/>
                <a:gd name="T18" fmla="*/ 76 w 78"/>
                <a:gd name="T19" fmla="*/ 46 h 77"/>
                <a:gd name="T20" fmla="*/ 75 w 78"/>
                <a:gd name="T21" fmla="*/ 53 h 77"/>
                <a:gd name="T22" fmla="*/ 70 w 78"/>
                <a:gd name="T23" fmla="*/ 60 h 77"/>
                <a:gd name="T24" fmla="*/ 66 w 78"/>
                <a:gd name="T25" fmla="*/ 66 h 77"/>
                <a:gd name="T26" fmla="*/ 60 w 78"/>
                <a:gd name="T27" fmla="*/ 70 h 77"/>
                <a:gd name="T28" fmla="*/ 55 w 78"/>
                <a:gd name="T29" fmla="*/ 74 h 77"/>
                <a:gd name="T30" fmla="*/ 47 w 78"/>
                <a:gd name="T31" fmla="*/ 76 h 77"/>
                <a:gd name="T32" fmla="*/ 39 w 78"/>
                <a:gd name="T33" fmla="*/ 77 h 77"/>
                <a:gd name="T34" fmla="*/ 32 w 78"/>
                <a:gd name="T35" fmla="*/ 76 h 77"/>
                <a:gd name="T36" fmla="*/ 24 w 78"/>
                <a:gd name="T37" fmla="*/ 74 h 77"/>
                <a:gd name="T38" fmla="*/ 17 w 78"/>
                <a:gd name="T39" fmla="*/ 70 h 77"/>
                <a:gd name="T40" fmla="*/ 11 w 78"/>
                <a:gd name="T41" fmla="*/ 66 h 77"/>
                <a:gd name="T42" fmla="*/ 7 w 78"/>
                <a:gd name="T43" fmla="*/ 60 h 77"/>
                <a:gd name="T44" fmla="*/ 3 w 78"/>
                <a:gd name="T45" fmla="*/ 53 h 77"/>
                <a:gd name="T46" fmla="*/ 1 w 78"/>
                <a:gd name="T47" fmla="*/ 46 h 77"/>
                <a:gd name="T48" fmla="*/ 0 w 78"/>
                <a:gd name="T49" fmla="*/ 38 h 77"/>
                <a:gd name="T50" fmla="*/ 1 w 78"/>
                <a:gd name="T51" fmla="*/ 31 h 77"/>
                <a:gd name="T52" fmla="*/ 3 w 78"/>
                <a:gd name="T53" fmla="*/ 24 h 77"/>
                <a:gd name="T54" fmla="*/ 7 w 78"/>
                <a:gd name="T55" fmla="*/ 17 h 77"/>
                <a:gd name="T56" fmla="*/ 11 w 78"/>
                <a:gd name="T57" fmla="*/ 11 h 77"/>
                <a:gd name="T58" fmla="*/ 17 w 78"/>
                <a:gd name="T59" fmla="*/ 7 h 77"/>
                <a:gd name="T60" fmla="*/ 24 w 78"/>
                <a:gd name="T61" fmla="*/ 2 h 77"/>
                <a:gd name="T62" fmla="*/ 32 w 78"/>
                <a:gd name="T63" fmla="*/ 1 h 77"/>
                <a:gd name="T64" fmla="*/ 39 w 78"/>
                <a:gd name="T6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7">
                  <a:moveTo>
                    <a:pt x="39" y="0"/>
                  </a:moveTo>
                  <a:lnTo>
                    <a:pt x="47" y="1"/>
                  </a:lnTo>
                  <a:lnTo>
                    <a:pt x="55" y="2"/>
                  </a:lnTo>
                  <a:lnTo>
                    <a:pt x="60" y="7"/>
                  </a:lnTo>
                  <a:lnTo>
                    <a:pt x="66" y="11"/>
                  </a:lnTo>
                  <a:lnTo>
                    <a:pt x="70" y="17"/>
                  </a:lnTo>
                  <a:lnTo>
                    <a:pt x="75" y="24"/>
                  </a:lnTo>
                  <a:lnTo>
                    <a:pt x="76" y="31"/>
                  </a:lnTo>
                  <a:lnTo>
                    <a:pt x="78" y="38"/>
                  </a:lnTo>
                  <a:lnTo>
                    <a:pt x="76" y="46"/>
                  </a:lnTo>
                  <a:lnTo>
                    <a:pt x="75" y="53"/>
                  </a:lnTo>
                  <a:lnTo>
                    <a:pt x="70" y="60"/>
                  </a:lnTo>
                  <a:lnTo>
                    <a:pt x="66" y="66"/>
                  </a:lnTo>
                  <a:lnTo>
                    <a:pt x="60" y="70"/>
                  </a:lnTo>
                  <a:lnTo>
                    <a:pt x="55" y="74"/>
                  </a:lnTo>
                  <a:lnTo>
                    <a:pt x="47" y="76"/>
                  </a:lnTo>
                  <a:lnTo>
                    <a:pt x="39" y="77"/>
                  </a:lnTo>
                  <a:lnTo>
                    <a:pt x="32" y="76"/>
                  </a:lnTo>
                  <a:lnTo>
                    <a:pt x="24" y="74"/>
                  </a:lnTo>
                  <a:lnTo>
                    <a:pt x="17" y="70"/>
                  </a:lnTo>
                  <a:lnTo>
                    <a:pt x="11" y="66"/>
                  </a:lnTo>
                  <a:lnTo>
                    <a:pt x="7" y="60"/>
                  </a:lnTo>
                  <a:lnTo>
                    <a:pt x="3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7"/>
                  </a:lnTo>
                  <a:lnTo>
                    <a:pt x="11" y="11"/>
                  </a:lnTo>
                  <a:lnTo>
                    <a:pt x="17" y="7"/>
                  </a:lnTo>
                  <a:lnTo>
                    <a:pt x="24" y="2"/>
                  </a:lnTo>
                  <a:lnTo>
                    <a:pt x="32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39" name="Freeform 594"/>
            <p:cNvSpPr>
              <a:spLocks/>
            </p:cNvSpPr>
            <p:nvPr/>
          </p:nvSpPr>
          <p:spPr bwMode="auto">
            <a:xfrm>
              <a:off x="711745" y="6093464"/>
              <a:ext cx="37856" cy="37856"/>
            </a:xfrm>
            <a:custGeom>
              <a:avLst/>
              <a:gdLst>
                <a:gd name="T0" fmla="*/ 39 w 78"/>
                <a:gd name="T1" fmla="*/ 0 h 77"/>
                <a:gd name="T2" fmla="*/ 46 w 78"/>
                <a:gd name="T3" fmla="*/ 1 h 77"/>
                <a:gd name="T4" fmla="*/ 53 w 78"/>
                <a:gd name="T5" fmla="*/ 2 h 77"/>
                <a:gd name="T6" fmla="*/ 60 w 78"/>
                <a:gd name="T7" fmla="*/ 7 h 77"/>
                <a:gd name="T8" fmla="*/ 66 w 78"/>
                <a:gd name="T9" fmla="*/ 11 h 77"/>
                <a:gd name="T10" fmla="*/ 70 w 78"/>
                <a:gd name="T11" fmla="*/ 17 h 77"/>
                <a:gd name="T12" fmla="*/ 75 w 78"/>
                <a:gd name="T13" fmla="*/ 24 h 77"/>
                <a:gd name="T14" fmla="*/ 76 w 78"/>
                <a:gd name="T15" fmla="*/ 31 h 77"/>
                <a:gd name="T16" fmla="*/ 78 w 78"/>
                <a:gd name="T17" fmla="*/ 38 h 77"/>
                <a:gd name="T18" fmla="*/ 76 w 78"/>
                <a:gd name="T19" fmla="*/ 46 h 77"/>
                <a:gd name="T20" fmla="*/ 75 w 78"/>
                <a:gd name="T21" fmla="*/ 53 h 77"/>
                <a:gd name="T22" fmla="*/ 70 w 78"/>
                <a:gd name="T23" fmla="*/ 60 h 77"/>
                <a:gd name="T24" fmla="*/ 66 w 78"/>
                <a:gd name="T25" fmla="*/ 66 h 77"/>
                <a:gd name="T26" fmla="*/ 60 w 78"/>
                <a:gd name="T27" fmla="*/ 70 h 77"/>
                <a:gd name="T28" fmla="*/ 53 w 78"/>
                <a:gd name="T29" fmla="*/ 74 h 77"/>
                <a:gd name="T30" fmla="*/ 46 w 78"/>
                <a:gd name="T31" fmla="*/ 76 h 77"/>
                <a:gd name="T32" fmla="*/ 39 w 78"/>
                <a:gd name="T33" fmla="*/ 77 h 77"/>
                <a:gd name="T34" fmla="*/ 30 w 78"/>
                <a:gd name="T35" fmla="*/ 76 h 77"/>
                <a:gd name="T36" fmla="*/ 23 w 78"/>
                <a:gd name="T37" fmla="*/ 74 h 77"/>
                <a:gd name="T38" fmla="*/ 17 w 78"/>
                <a:gd name="T39" fmla="*/ 70 h 77"/>
                <a:gd name="T40" fmla="*/ 11 w 78"/>
                <a:gd name="T41" fmla="*/ 66 h 77"/>
                <a:gd name="T42" fmla="*/ 7 w 78"/>
                <a:gd name="T43" fmla="*/ 60 h 77"/>
                <a:gd name="T44" fmla="*/ 3 w 78"/>
                <a:gd name="T45" fmla="*/ 53 h 77"/>
                <a:gd name="T46" fmla="*/ 1 w 78"/>
                <a:gd name="T47" fmla="*/ 46 h 77"/>
                <a:gd name="T48" fmla="*/ 0 w 78"/>
                <a:gd name="T49" fmla="*/ 38 h 77"/>
                <a:gd name="T50" fmla="*/ 1 w 78"/>
                <a:gd name="T51" fmla="*/ 31 h 77"/>
                <a:gd name="T52" fmla="*/ 3 w 78"/>
                <a:gd name="T53" fmla="*/ 24 h 77"/>
                <a:gd name="T54" fmla="*/ 7 w 78"/>
                <a:gd name="T55" fmla="*/ 17 h 77"/>
                <a:gd name="T56" fmla="*/ 11 w 78"/>
                <a:gd name="T57" fmla="*/ 11 h 77"/>
                <a:gd name="T58" fmla="*/ 17 w 78"/>
                <a:gd name="T59" fmla="*/ 7 h 77"/>
                <a:gd name="T60" fmla="*/ 23 w 78"/>
                <a:gd name="T61" fmla="*/ 2 h 77"/>
                <a:gd name="T62" fmla="*/ 30 w 78"/>
                <a:gd name="T63" fmla="*/ 1 h 77"/>
                <a:gd name="T64" fmla="*/ 39 w 78"/>
                <a:gd name="T6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7">
                  <a:moveTo>
                    <a:pt x="39" y="0"/>
                  </a:moveTo>
                  <a:lnTo>
                    <a:pt x="46" y="1"/>
                  </a:lnTo>
                  <a:lnTo>
                    <a:pt x="53" y="2"/>
                  </a:lnTo>
                  <a:lnTo>
                    <a:pt x="60" y="7"/>
                  </a:lnTo>
                  <a:lnTo>
                    <a:pt x="66" y="11"/>
                  </a:lnTo>
                  <a:lnTo>
                    <a:pt x="70" y="17"/>
                  </a:lnTo>
                  <a:lnTo>
                    <a:pt x="75" y="24"/>
                  </a:lnTo>
                  <a:lnTo>
                    <a:pt x="76" y="31"/>
                  </a:lnTo>
                  <a:lnTo>
                    <a:pt x="78" y="38"/>
                  </a:lnTo>
                  <a:lnTo>
                    <a:pt x="76" y="46"/>
                  </a:lnTo>
                  <a:lnTo>
                    <a:pt x="75" y="53"/>
                  </a:lnTo>
                  <a:lnTo>
                    <a:pt x="70" y="60"/>
                  </a:lnTo>
                  <a:lnTo>
                    <a:pt x="66" y="66"/>
                  </a:lnTo>
                  <a:lnTo>
                    <a:pt x="60" y="70"/>
                  </a:lnTo>
                  <a:lnTo>
                    <a:pt x="53" y="74"/>
                  </a:lnTo>
                  <a:lnTo>
                    <a:pt x="46" y="76"/>
                  </a:lnTo>
                  <a:lnTo>
                    <a:pt x="39" y="77"/>
                  </a:lnTo>
                  <a:lnTo>
                    <a:pt x="30" y="76"/>
                  </a:lnTo>
                  <a:lnTo>
                    <a:pt x="23" y="74"/>
                  </a:lnTo>
                  <a:lnTo>
                    <a:pt x="17" y="70"/>
                  </a:lnTo>
                  <a:lnTo>
                    <a:pt x="11" y="66"/>
                  </a:lnTo>
                  <a:lnTo>
                    <a:pt x="7" y="60"/>
                  </a:lnTo>
                  <a:lnTo>
                    <a:pt x="3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7"/>
                  </a:lnTo>
                  <a:lnTo>
                    <a:pt x="11" y="11"/>
                  </a:lnTo>
                  <a:lnTo>
                    <a:pt x="17" y="7"/>
                  </a:lnTo>
                  <a:lnTo>
                    <a:pt x="23" y="2"/>
                  </a:lnTo>
                  <a:lnTo>
                    <a:pt x="30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375774" y="2167861"/>
            <a:ext cx="4594789" cy="407898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7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8" grpId="0"/>
      <p:bldP spid="29" grpId="0"/>
      <p:bldP spid="30" grpId="0"/>
      <p:bldP spid="31" grpId="0"/>
      <p:bldP spid="32" grpId="0"/>
      <p:bldP spid="33" grpId="0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8" name="Straight Connector 18"/>
          <p:cNvCxnSpPr>
            <a:cxnSpLocks/>
          </p:cNvCxnSpPr>
          <p:nvPr/>
        </p:nvCxnSpPr>
        <p:spPr>
          <a:xfrm>
            <a:off x="4484322" y="1730290"/>
            <a:ext cx="0" cy="45914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Diagram 19"/>
          <p:cNvGraphicFramePr/>
          <p:nvPr>
            <p:extLst>
              <p:ext uri="{D42A27DB-BD31-4B8C-83A1-F6EECF244321}">
                <p14:modId xmlns:p14="http://schemas.microsoft.com/office/powerpoint/2010/main" val="2560040481"/>
              </p:ext>
            </p:extLst>
          </p:nvPr>
        </p:nvGraphicFramePr>
        <p:xfrm>
          <a:off x="534123" y="1514020"/>
          <a:ext cx="3557484" cy="3513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534123" y="5098340"/>
            <a:ext cx="3676594" cy="122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Spying Strategy</a:t>
            </a:r>
          </a:p>
          <a:p>
            <a:pPr defTabSz="1088232"/>
            <a:endParaRPr lang="en-US" sz="1050" b="1" dirty="0">
              <a:solidFill>
                <a:schemeClr val="bg1">
                  <a:lumMod val="9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32"/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a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a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</a:p>
        </p:txBody>
      </p:sp>
      <p:grpSp>
        <p:nvGrpSpPr>
          <p:cNvPr id="21" name="Group 25"/>
          <p:cNvGrpSpPr/>
          <p:nvPr/>
        </p:nvGrpSpPr>
        <p:grpSpPr>
          <a:xfrm>
            <a:off x="1399204" y="2641708"/>
            <a:ext cx="460429" cy="577307"/>
            <a:chOff x="5106627" y="2260366"/>
            <a:chExt cx="324452" cy="406813"/>
          </a:xfrm>
          <a:noFill/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reeform 81"/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Freeform 82"/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Group 30"/>
          <p:cNvGrpSpPr/>
          <p:nvPr/>
        </p:nvGrpSpPr>
        <p:grpSpPr>
          <a:xfrm>
            <a:off x="1956598" y="3763135"/>
            <a:ext cx="740227" cy="651683"/>
            <a:chOff x="6040049" y="4182118"/>
            <a:chExt cx="521619" cy="459224"/>
          </a:xfrm>
          <a:noFill/>
        </p:grpSpPr>
        <p:sp>
          <p:nvSpPr>
            <p:cNvPr id="27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2" name="Group 36"/>
          <p:cNvGrpSpPr/>
          <p:nvPr/>
        </p:nvGrpSpPr>
        <p:grpSpPr>
          <a:xfrm>
            <a:off x="2696825" y="2592123"/>
            <a:ext cx="612722" cy="609181"/>
            <a:chOff x="6559551" y="1588"/>
            <a:chExt cx="274637" cy="273050"/>
          </a:xfrm>
          <a:noFill/>
        </p:grpSpPr>
        <p:sp>
          <p:nvSpPr>
            <p:cNvPr id="33" name="Freeform 126"/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Freeform 127"/>
            <p:cNvSpPr>
              <a:spLocks/>
            </p:cNvSpPr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Freeform 128"/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903671" y="1751979"/>
            <a:ext cx="6576099" cy="4569774"/>
          </a:xfrm>
          <a:prstGeom prst="rect">
            <a:avLst/>
          </a:prstGeom>
          <a:blipFill dpi="0" rotWithShape="1">
            <a:blip r:embed="rId8"/>
            <a:srcRect/>
            <a:tile tx="0" ty="0" sx="58000" sy="58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4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P spid="20" grpId="0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428303" y="1755410"/>
            <a:ext cx="9349413" cy="4858203"/>
            <a:chOff x="-9146" y="1047750"/>
            <a:chExt cx="7254255" cy="3769503"/>
          </a:xfrm>
        </p:grpSpPr>
        <p:sp>
          <p:nvSpPr>
            <p:cNvPr id="19" name="Rectangle 2"/>
            <p:cNvSpPr/>
            <p:nvPr/>
          </p:nvSpPr>
          <p:spPr>
            <a:xfrm>
              <a:off x="-9146" y="1047750"/>
              <a:ext cx="1877574" cy="160020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Rectangle 3"/>
            <p:cNvSpPr/>
            <p:nvPr/>
          </p:nvSpPr>
          <p:spPr>
            <a:xfrm>
              <a:off x="-9146" y="2644140"/>
              <a:ext cx="1877574" cy="160020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Rectangle 4"/>
            <p:cNvSpPr/>
            <p:nvPr/>
          </p:nvSpPr>
          <p:spPr>
            <a:xfrm>
              <a:off x="1868427" y="1047750"/>
              <a:ext cx="1792227" cy="160020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Rectangle 5"/>
            <p:cNvSpPr/>
            <p:nvPr/>
          </p:nvSpPr>
          <p:spPr>
            <a:xfrm>
              <a:off x="1868427" y="2647950"/>
              <a:ext cx="1792227" cy="16002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6"/>
            <p:cNvSpPr/>
            <p:nvPr/>
          </p:nvSpPr>
          <p:spPr>
            <a:xfrm>
              <a:off x="3660654" y="1047750"/>
              <a:ext cx="1792227" cy="1600200"/>
            </a:xfrm>
            <a:prstGeom prst="rect">
              <a:avLst/>
            </a:prstGeom>
            <a:blipFill dpi="0" rotWithShape="1">
              <a:blip r:embed="rId5"/>
              <a:srcRect/>
              <a:tile tx="0" ty="0" sx="75000" sy="75000" flip="none" algn="ctr"/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Rectangle 7"/>
            <p:cNvSpPr/>
            <p:nvPr/>
          </p:nvSpPr>
          <p:spPr>
            <a:xfrm>
              <a:off x="3660654" y="2644140"/>
              <a:ext cx="1792227" cy="160020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Rectangle 8"/>
            <p:cNvSpPr/>
            <p:nvPr/>
          </p:nvSpPr>
          <p:spPr>
            <a:xfrm>
              <a:off x="5452881" y="1047750"/>
              <a:ext cx="1792227" cy="160020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Rectangle 9"/>
            <p:cNvSpPr/>
            <p:nvPr/>
          </p:nvSpPr>
          <p:spPr>
            <a:xfrm>
              <a:off x="5452881" y="2647950"/>
              <a:ext cx="1792227" cy="1600200"/>
            </a:xfrm>
            <a:prstGeom prst="rect">
              <a:avLst/>
            </a:prstGeom>
            <a:blipFill dpi="0" rotWithShape="1">
              <a:blip r:embed="rId6"/>
              <a:srcRect/>
              <a:tile tx="0" ty="0" sx="50000" sy="50000" flip="none" algn="ctr"/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-9145" y="4399344"/>
              <a:ext cx="7254254" cy="417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 anchor="ctr">
              <a:spAutoFit/>
            </a:bodyPr>
            <a:lstStyle/>
            <a:p>
              <a:pPr algn="ctr" defTabSz="1088232"/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Nullam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eu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tempor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purus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. Nunc a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leo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magna, sit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amet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consequat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risus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.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Etiam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faucibus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tortor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a ipsum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vehicula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sed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suscipit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. Nunc a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leo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magna, sit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amet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consequat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 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risus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. </a:t>
              </a:r>
            </a:p>
          </p:txBody>
        </p:sp>
        <p:sp>
          <p:nvSpPr>
            <p:cNvPr id="28" name="Text Box 10"/>
            <p:cNvSpPr txBox="1">
              <a:spLocks noChangeArrowheads="1"/>
            </p:cNvSpPr>
            <p:nvPr/>
          </p:nvSpPr>
          <p:spPr bwMode="auto">
            <a:xfrm>
              <a:off x="3810000" y="2753759"/>
              <a:ext cx="1524000" cy="943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/>
              <a:r>
                <a:rPr lang="en-US" sz="1600" b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Portfolio III</a:t>
              </a:r>
            </a:p>
            <a:p>
              <a:pPr defTabSz="1088232"/>
              <a:endParaRPr lang="en-US" sz="120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defTabSz="1088232"/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sit amet. Bullam eu tempor purus. Nunc a leo magna, sit amet.</a:t>
              </a:r>
            </a:p>
          </p:txBody>
        </p:sp>
        <p:sp>
          <p:nvSpPr>
            <p:cNvPr id="29" name="Text Box 10"/>
            <p:cNvSpPr txBox="1">
              <a:spLocks noChangeArrowheads="1"/>
            </p:cNvSpPr>
            <p:nvPr/>
          </p:nvSpPr>
          <p:spPr bwMode="auto">
            <a:xfrm>
              <a:off x="5586994" y="1166894"/>
              <a:ext cx="1524000" cy="943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/>
              <a:r>
                <a:rPr lang="en-US" sz="1600" b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Portfolio IV</a:t>
              </a:r>
            </a:p>
            <a:p>
              <a:pPr defTabSz="1088232"/>
              <a:endParaRPr lang="en-US" sz="120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defTabSz="1088232"/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sit amet. Bullam eu tempor purus. Nunc a leo magna, sit amet.</a:t>
              </a:r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2002540" y="1166894"/>
              <a:ext cx="1524000" cy="943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/>
              <a:r>
                <a:rPr lang="en-US" sz="1600" b="1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Portfolio II</a:t>
              </a:r>
            </a:p>
            <a:p>
              <a:pPr defTabSz="1088232"/>
              <a:endPara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defTabSz="1088232"/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eu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tempor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purus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Nunc a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leo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magna, sit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Bullam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eu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tempor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purus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Nunc a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leo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magna, sit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</a:t>
              </a:r>
            </a:p>
          </p:txBody>
        </p:sp>
        <p:sp>
          <p:nvSpPr>
            <p:cNvPr id="31" name="Text Box 10"/>
            <p:cNvSpPr txBox="1">
              <a:spLocks noChangeArrowheads="1"/>
            </p:cNvSpPr>
            <p:nvPr/>
          </p:nvSpPr>
          <p:spPr bwMode="auto">
            <a:xfrm>
              <a:off x="167641" y="2753759"/>
              <a:ext cx="1524000" cy="943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/>
              <a:r>
                <a:rPr lang="en-US" sz="1600" b="1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Portfolio I</a:t>
              </a:r>
            </a:p>
            <a:p>
              <a:pPr defTabSz="1088232"/>
              <a:endParaRPr lang="en-US" sz="1200" dirty="0">
                <a:solidFill>
                  <a:schemeClr val="bg1">
                    <a:lumMod val="9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defTabSz="1088232"/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eu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tempor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purus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Nunc a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leo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magna, sit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Bullam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eu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tempor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purus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Nunc a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leo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magna, sit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624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59645" y="2311598"/>
            <a:ext cx="10610409" cy="3780860"/>
            <a:chOff x="2495958" y="4006146"/>
            <a:chExt cx="18972358" cy="6760514"/>
          </a:xfrm>
          <a:noFill/>
        </p:grpSpPr>
        <p:sp>
          <p:nvSpPr>
            <p:cNvPr id="19" name="Oval 21"/>
            <p:cNvSpPr/>
            <p:nvPr/>
          </p:nvSpPr>
          <p:spPr>
            <a:xfrm>
              <a:off x="13867138" y="4840931"/>
              <a:ext cx="1546697" cy="1547099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Freeform 1"/>
            <p:cNvSpPr>
              <a:spLocks noChangeArrowheads="1"/>
            </p:cNvSpPr>
            <p:nvPr/>
          </p:nvSpPr>
          <p:spPr bwMode="auto">
            <a:xfrm rot="5400000">
              <a:off x="18475115" y="3765537"/>
              <a:ext cx="2752592" cy="3233810"/>
            </a:xfrm>
            <a:custGeom>
              <a:avLst/>
              <a:gdLst>
                <a:gd name="T0" fmla="*/ 1782 w 2658"/>
                <a:gd name="T1" fmla="*/ 0 h 2470"/>
                <a:gd name="T2" fmla="*/ 1782 w 2658"/>
                <a:gd name="T3" fmla="*/ 0 h 2470"/>
                <a:gd name="T4" fmla="*/ 1782 w 2658"/>
                <a:gd name="T5" fmla="*/ 438 h 2470"/>
                <a:gd name="T6" fmla="*/ 1469 w 2658"/>
                <a:gd name="T7" fmla="*/ 438 h 2470"/>
                <a:gd name="T8" fmla="*/ 375 w 2658"/>
                <a:gd name="T9" fmla="*/ 1219 h 2470"/>
                <a:gd name="T10" fmla="*/ 1469 w 2658"/>
                <a:gd name="T11" fmla="*/ 2032 h 2470"/>
                <a:gd name="T12" fmla="*/ 2188 w 2658"/>
                <a:gd name="T13" fmla="*/ 2032 h 2470"/>
                <a:gd name="T14" fmla="*/ 2188 w 2658"/>
                <a:gd name="T15" fmla="*/ 2469 h 2470"/>
                <a:gd name="T16" fmla="*/ 2657 w 2658"/>
                <a:gd name="T17" fmla="*/ 2469 h 2470"/>
                <a:gd name="T18" fmla="*/ 1500 w 2658"/>
                <a:gd name="T19" fmla="*/ 2469 h 2470"/>
                <a:gd name="T20" fmla="*/ 0 w 2658"/>
                <a:gd name="T21" fmla="*/ 1219 h 2470"/>
                <a:gd name="T22" fmla="*/ 1469 w 2658"/>
                <a:gd name="T23" fmla="*/ 0 h 2470"/>
                <a:gd name="T24" fmla="*/ 1782 w 2658"/>
                <a:gd name="T25" fmla="*/ 0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8" h="2470">
                  <a:moveTo>
                    <a:pt x="1782" y="0"/>
                  </a:moveTo>
                  <a:lnTo>
                    <a:pt x="1782" y="0"/>
                  </a:lnTo>
                  <a:cubicBezTo>
                    <a:pt x="1782" y="438"/>
                    <a:pt x="1782" y="438"/>
                    <a:pt x="1782" y="438"/>
                  </a:cubicBezTo>
                  <a:cubicBezTo>
                    <a:pt x="1469" y="438"/>
                    <a:pt x="1469" y="438"/>
                    <a:pt x="1469" y="438"/>
                  </a:cubicBezTo>
                  <a:cubicBezTo>
                    <a:pt x="688" y="438"/>
                    <a:pt x="375" y="781"/>
                    <a:pt x="375" y="1219"/>
                  </a:cubicBezTo>
                  <a:cubicBezTo>
                    <a:pt x="375" y="1719"/>
                    <a:pt x="719" y="2032"/>
                    <a:pt x="1469" y="2032"/>
                  </a:cubicBezTo>
                  <a:cubicBezTo>
                    <a:pt x="2188" y="2032"/>
                    <a:pt x="2188" y="2032"/>
                    <a:pt x="2188" y="2032"/>
                  </a:cubicBezTo>
                  <a:cubicBezTo>
                    <a:pt x="2188" y="2469"/>
                    <a:pt x="2188" y="2469"/>
                    <a:pt x="2188" y="2469"/>
                  </a:cubicBezTo>
                  <a:cubicBezTo>
                    <a:pt x="2657" y="2469"/>
                    <a:pt x="2657" y="2469"/>
                    <a:pt x="2657" y="2469"/>
                  </a:cubicBezTo>
                  <a:cubicBezTo>
                    <a:pt x="1500" y="2469"/>
                    <a:pt x="1500" y="2469"/>
                    <a:pt x="1500" y="2469"/>
                  </a:cubicBezTo>
                  <a:cubicBezTo>
                    <a:pt x="438" y="2469"/>
                    <a:pt x="0" y="1938"/>
                    <a:pt x="0" y="1219"/>
                  </a:cubicBezTo>
                  <a:cubicBezTo>
                    <a:pt x="0" y="532"/>
                    <a:pt x="407" y="0"/>
                    <a:pt x="1469" y="0"/>
                  </a:cubicBezTo>
                  <a:lnTo>
                    <a:pt x="1782" y="0"/>
                  </a:lnTo>
                </a:path>
              </a:pathLst>
            </a:custGeom>
            <a:grpFill/>
            <a:ln w="9525" cap="flat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85" tIns="121892" rIns="243785" bIns="121892" anchor="ctr"/>
            <a:lstStyle/>
            <a:p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Freeform 2"/>
            <p:cNvSpPr>
              <a:spLocks noChangeArrowheads="1"/>
            </p:cNvSpPr>
            <p:nvPr/>
          </p:nvSpPr>
          <p:spPr bwMode="auto">
            <a:xfrm rot="5400000">
              <a:off x="16083200" y="5810248"/>
              <a:ext cx="2264156" cy="3193388"/>
            </a:xfrm>
            <a:custGeom>
              <a:avLst/>
              <a:gdLst>
                <a:gd name="T0" fmla="*/ 750 w 2187"/>
                <a:gd name="T1" fmla="*/ 0 h 2438"/>
                <a:gd name="T2" fmla="*/ 750 w 2187"/>
                <a:gd name="T3" fmla="*/ 0 h 2438"/>
                <a:gd name="T4" fmla="*/ 2186 w 2187"/>
                <a:gd name="T5" fmla="*/ 1187 h 2438"/>
                <a:gd name="T6" fmla="*/ 719 w 2187"/>
                <a:gd name="T7" fmla="*/ 2437 h 2438"/>
                <a:gd name="T8" fmla="*/ 0 w 2187"/>
                <a:gd name="T9" fmla="*/ 2437 h 2438"/>
                <a:gd name="T10" fmla="*/ 469 w 2187"/>
                <a:gd name="T11" fmla="*/ 2437 h 2438"/>
                <a:gd name="T12" fmla="*/ 469 w 2187"/>
                <a:gd name="T13" fmla="*/ 2031 h 2438"/>
                <a:gd name="T14" fmla="*/ 750 w 2187"/>
                <a:gd name="T15" fmla="*/ 2031 h 2438"/>
                <a:gd name="T16" fmla="*/ 1843 w 2187"/>
                <a:gd name="T17" fmla="*/ 1218 h 2438"/>
                <a:gd name="T18" fmla="*/ 750 w 2187"/>
                <a:gd name="T19" fmla="*/ 437 h 2438"/>
                <a:gd name="T20" fmla="*/ 469 w 2187"/>
                <a:gd name="T21" fmla="*/ 437 h 2438"/>
                <a:gd name="T22" fmla="*/ 0 w 2187"/>
                <a:gd name="T23" fmla="*/ 437 h 2438"/>
                <a:gd name="T24" fmla="*/ 0 w 2187"/>
                <a:gd name="T25" fmla="*/ 0 h 2438"/>
                <a:gd name="T26" fmla="*/ 750 w 2187"/>
                <a:gd name="T27" fmla="*/ 0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7" h="2438">
                  <a:moveTo>
                    <a:pt x="750" y="0"/>
                  </a:moveTo>
                  <a:lnTo>
                    <a:pt x="750" y="0"/>
                  </a:lnTo>
                  <a:cubicBezTo>
                    <a:pt x="1780" y="0"/>
                    <a:pt x="2186" y="500"/>
                    <a:pt x="2186" y="1187"/>
                  </a:cubicBezTo>
                  <a:cubicBezTo>
                    <a:pt x="2186" y="1906"/>
                    <a:pt x="1749" y="2437"/>
                    <a:pt x="719" y="2437"/>
                  </a:cubicBezTo>
                  <a:cubicBezTo>
                    <a:pt x="0" y="2437"/>
                    <a:pt x="0" y="2437"/>
                    <a:pt x="0" y="2437"/>
                  </a:cubicBezTo>
                  <a:cubicBezTo>
                    <a:pt x="469" y="2437"/>
                    <a:pt x="469" y="2437"/>
                    <a:pt x="469" y="2437"/>
                  </a:cubicBezTo>
                  <a:cubicBezTo>
                    <a:pt x="469" y="2031"/>
                    <a:pt x="469" y="2031"/>
                    <a:pt x="469" y="2031"/>
                  </a:cubicBezTo>
                  <a:cubicBezTo>
                    <a:pt x="750" y="2031"/>
                    <a:pt x="750" y="2031"/>
                    <a:pt x="750" y="2031"/>
                  </a:cubicBezTo>
                  <a:cubicBezTo>
                    <a:pt x="1499" y="2031"/>
                    <a:pt x="1843" y="1687"/>
                    <a:pt x="1843" y="1218"/>
                  </a:cubicBezTo>
                  <a:cubicBezTo>
                    <a:pt x="1843" y="750"/>
                    <a:pt x="1499" y="437"/>
                    <a:pt x="750" y="437"/>
                  </a:cubicBezTo>
                  <a:cubicBezTo>
                    <a:pt x="469" y="437"/>
                    <a:pt x="469" y="437"/>
                    <a:pt x="469" y="437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50" y="0"/>
                  </a:lnTo>
                </a:path>
              </a:pathLst>
            </a:custGeom>
            <a:grpFill/>
            <a:ln w="9525" cap="flat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85" tIns="121892" rIns="243785" bIns="121892" anchor="ctr"/>
            <a:lstStyle/>
            <a:p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Freeform 3"/>
            <p:cNvSpPr>
              <a:spLocks noChangeArrowheads="1"/>
            </p:cNvSpPr>
            <p:nvPr/>
          </p:nvSpPr>
          <p:spPr bwMode="auto">
            <a:xfrm rot="5400000">
              <a:off x="12724946" y="4237669"/>
              <a:ext cx="3656426" cy="3193386"/>
            </a:xfrm>
            <a:custGeom>
              <a:avLst/>
              <a:gdLst>
                <a:gd name="T0" fmla="*/ 2657 w 3532"/>
                <a:gd name="T1" fmla="*/ 0 h 2437"/>
                <a:gd name="T2" fmla="*/ 2657 w 3532"/>
                <a:gd name="T3" fmla="*/ 0 h 2437"/>
                <a:gd name="T4" fmla="*/ 2657 w 3532"/>
                <a:gd name="T5" fmla="*/ 406 h 2437"/>
                <a:gd name="T6" fmla="*/ 2188 w 3532"/>
                <a:gd name="T7" fmla="*/ 406 h 2437"/>
                <a:gd name="T8" fmla="*/ 1469 w 3532"/>
                <a:gd name="T9" fmla="*/ 406 h 2437"/>
                <a:gd name="T10" fmla="*/ 375 w 3532"/>
                <a:gd name="T11" fmla="*/ 1187 h 2437"/>
                <a:gd name="T12" fmla="*/ 1469 w 3532"/>
                <a:gd name="T13" fmla="*/ 2000 h 2437"/>
                <a:gd name="T14" fmla="*/ 1750 w 3532"/>
                <a:gd name="T15" fmla="*/ 2000 h 2437"/>
                <a:gd name="T16" fmla="*/ 1750 w 3532"/>
                <a:gd name="T17" fmla="*/ 2436 h 2437"/>
                <a:gd name="T18" fmla="*/ 3531 w 3532"/>
                <a:gd name="T19" fmla="*/ 2436 h 2437"/>
                <a:gd name="T20" fmla="*/ 1500 w 3532"/>
                <a:gd name="T21" fmla="*/ 2436 h 2437"/>
                <a:gd name="T22" fmla="*/ 0 w 3532"/>
                <a:gd name="T23" fmla="*/ 1187 h 2437"/>
                <a:gd name="T24" fmla="*/ 1469 w 3532"/>
                <a:gd name="T25" fmla="*/ 0 h 2437"/>
                <a:gd name="T26" fmla="*/ 2657 w 3532"/>
                <a:gd name="T27" fmla="*/ 0 h 2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32" h="2437">
                  <a:moveTo>
                    <a:pt x="2657" y="0"/>
                  </a:moveTo>
                  <a:lnTo>
                    <a:pt x="2657" y="0"/>
                  </a:lnTo>
                  <a:cubicBezTo>
                    <a:pt x="2657" y="406"/>
                    <a:pt x="2657" y="406"/>
                    <a:pt x="2657" y="406"/>
                  </a:cubicBezTo>
                  <a:cubicBezTo>
                    <a:pt x="2188" y="406"/>
                    <a:pt x="2188" y="406"/>
                    <a:pt x="2188" y="406"/>
                  </a:cubicBezTo>
                  <a:cubicBezTo>
                    <a:pt x="1469" y="406"/>
                    <a:pt x="1469" y="406"/>
                    <a:pt x="1469" y="406"/>
                  </a:cubicBezTo>
                  <a:cubicBezTo>
                    <a:pt x="688" y="406"/>
                    <a:pt x="375" y="750"/>
                    <a:pt x="375" y="1187"/>
                  </a:cubicBezTo>
                  <a:cubicBezTo>
                    <a:pt x="375" y="1687"/>
                    <a:pt x="719" y="2000"/>
                    <a:pt x="1469" y="2000"/>
                  </a:cubicBezTo>
                  <a:cubicBezTo>
                    <a:pt x="1750" y="2000"/>
                    <a:pt x="1750" y="2000"/>
                    <a:pt x="1750" y="2000"/>
                  </a:cubicBezTo>
                  <a:cubicBezTo>
                    <a:pt x="1750" y="2436"/>
                    <a:pt x="1750" y="2436"/>
                    <a:pt x="1750" y="2436"/>
                  </a:cubicBezTo>
                  <a:cubicBezTo>
                    <a:pt x="3531" y="2436"/>
                    <a:pt x="3531" y="2436"/>
                    <a:pt x="3531" y="2436"/>
                  </a:cubicBezTo>
                  <a:cubicBezTo>
                    <a:pt x="1500" y="2436"/>
                    <a:pt x="1500" y="2436"/>
                    <a:pt x="1500" y="2436"/>
                  </a:cubicBezTo>
                  <a:cubicBezTo>
                    <a:pt x="438" y="2436"/>
                    <a:pt x="0" y="1906"/>
                    <a:pt x="0" y="1187"/>
                  </a:cubicBezTo>
                  <a:cubicBezTo>
                    <a:pt x="0" y="500"/>
                    <a:pt x="407" y="0"/>
                    <a:pt x="1469" y="0"/>
                  </a:cubicBezTo>
                  <a:lnTo>
                    <a:pt x="2657" y="0"/>
                  </a:lnTo>
                </a:path>
              </a:pathLst>
            </a:custGeom>
            <a:grpFill/>
            <a:ln w="9525" cap="flat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85" tIns="121892" rIns="243785" bIns="121892" anchor="ctr"/>
            <a:lstStyle/>
            <a:p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reeform 4"/>
            <p:cNvSpPr>
              <a:spLocks noChangeArrowheads="1"/>
            </p:cNvSpPr>
            <p:nvPr/>
          </p:nvSpPr>
          <p:spPr bwMode="auto">
            <a:xfrm rot="5400000">
              <a:off x="10099014" y="6013717"/>
              <a:ext cx="3624474" cy="3233810"/>
            </a:xfrm>
            <a:custGeom>
              <a:avLst/>
              <a:gdLst>
                <a:gd name="T0" fmla="*/ 2062 w 3500"/>
                <a:gd name="T1" fmla="*/ 0 h 2469"/>
                <a:gd name="T2" fmla="*/ 2062 w 3500"/>
                <a:gd name="T3" fmla="*/ 0 h 2469"/>
                <a:gd name="T4" fmla="*/ 3499 w 3500"/>
                <a:gd name="T5" fmla="*/ 1186 h 2469"/>
                <a:gd name="T6" fmla="*/ 2031 w 3500"/>
                <a:gd name="T7" fmla="*/ 2468 h 2469"/>
                <a:gd name="T8" fmla="*/ 0 w 3500"/>
                <a:gd name="T9" fmla="*/ 2468 h 2469"/>
                <a:gd name="T10" fmla="*/ 1781 w 3500"/>
                <a:gd name="T11" fmla="*/ 2468 h 2469"/>
                <a:gd name="T12" fmla="*/ 1781 w 3500"/>
                <a:gd name="T13" fmla="*/ 2030 h 2469"/>
                <a:gd name="T14" fmla="*/ 2062 w 3500"/>
                <a:gd name="T15" fmla="*/ 2030 h 2469"/>
                <a:gd name="T16" fmla="*/ 3156 w 3500"/>
                <a:gd name="T17" fmla="*/ 1218 h 2469"/>
                <a:gd name="T18" fmla="*/ 2062 w 3500"/>
                <a:gd name="T19" fmla="*/ 436 h 2469"/>
                <a:gd name="T20" fmla="*/ 1781 w 3500"/>
                <a:gd name="T21" fmla="*/ 436 h 2469"/>
                <a:gd name="T22" fmla="*/ 0 w 3500"/>
                <a:gd name="T23" fmla="*/ 436 h 2469"/>
                <a:gd name="T24" fmla="*/ 0 w 3500"/>
                <a:gd name="T25" fmla="*/ 0 h 2469"/>
                <a:gd name="T26" fmla="*/ 2062 w 3500"/>
                <a:gd name="T27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00" h="2469">
                  <a:moveTo>
                    <a:pt x="2062" y="0"/>
                  </a:moveTo>
                  <a:lnTo>
                    <a:pt x="2062" y="0"/>
                  </a:lnTo>
                  <a:cubicBezTo>
                    <a:pt x="3093" y="0"/>
                    <a:pt x="3499" y="530"/>
                    <a:pt x="3499" y="1186"/>
                  </a:cubicBezTo>
                  <a:cubicBezTo>
                    <a:pt x="3499" y="1905"/>
                    <a:pt x="3062" y="2468"/>
                    <a:pt x="2031" y="2468"/>
                  </a:cubicBezTo>
                  <a:cubicBezTo>
                    <a:pt x="0" y="2468"/>
                    <a:pt x="0" y="2468"/>
                    <a:pt x="0" y="2468"/>
                  </a:cubicBezTo>
                  <a:cubicBezTo>
                    <a:pt x="1781" y="2468"/>
                    <a:pt x="1781" y="2468"/>
                    <a:pt x="1781" y="2468"/>
                  </a:cubicBezTo>
                  <a:cubicBezTo>
                    <a:pt x="1781" y="2030"/>
                    <a:pt x="1781" y="2030"/>
                    <a:pt x="1781" y="2030"/>
                  </a:cubicBezTo>
                  <a:cubicBezTo>
                    <a:pt x="2062" y="2030"/>
                    <a:pt x="2062" y="2030"/>
                    <a:pt x="2062" y="2030"/>
                  </a:cubicBezTo>
                  <a:cubicBezTo>
                    <a:pt x="2812" y="2030"/>
                    <a:pt x="3156" y="1718"/>
                    <a:pt x="3156" y="1218"/>
                  </a:cubicBezTo>
                  <a:cubicBezTo>
                    <a:pt x="3156" y="780"/>
                    <a:pt x="2812" y="436"/>
                    <a:pt x="2062" y="436"/>
                  </a:cubicBezTo>
                  <a:cubicBezTo>
                    <a:pt x="1781" y="436"/>
                    <a:pt x="1781" y="436"/>
                    <a:pt x="1781" y="436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62" y="0"/>
                  </a:lnTo>
                </a:path>
              </a:pathLst>
            </a:custGeom>
            <a:grpFill/>
            <a:ln w="9525" cap="flat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85" tIns="121892" rIns="243785" bIns="121892" anchor="ctr"/>
            <a:lstStyle/>
            <a:p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Freeform 5"/>
            <p:cNvSpPr>
              <a:spLocks noChangeArrowheads="1"/>
            </p:cNvSpPr>
            <p:nvPr/>
          </p:nvSpPr>
          <p:spPr bwMode="auto">
            <a:xfrm rot="5400000">
              <a:off x="6800984" y="4883595"/>
              <a:ext cx="4948276" cy="3193386"/>
            </a:xfrm>
            <a:custGeom>
              <a:avLst/>
              <a:gdLst>
                <a:gd name="T0" fmla="*/ 1750 w 4782"/>
                <a:gd name="T1" fmla="*/ 2438 h 2439"/>
                <a:gd name="T2" fmla="*/ 1750 w 4782"/>
                <a:gd name="T3" fmla="*/ 2438 h 2439"/>
                <a:gd name="T4" fmla="*/ 1750 w 4782"/>
                <a:gd name="T5" fmla="*/ 2000 h 2439"/>
                <a:gd name="T6" fmla="*/ 1469 w 4782"/>
                <a:gd name="T7" fmla="*/ 2000 h 2439"/>
                <a:gd name="T8" fmla="*/ 375 w 4782"/>
                <a:gd name="T9" fmla="*/ 1188 h 2439"/>
                <a:gd name="T10" fmla="*/ 1469 w 4782"/>
                <a:gd name="T11" fmla="*/ 438 h 2439"/>
                <a:gd name="T12" fmla="*/ 1750 w 4782"/>
                <a:gd name="T13" fmla="*/ 438 h 2439"/>
                <a:gd name="T14" fmla="*/ 3531 w 4782"/>
                <a:gd name="T15" fmla="*/ 438 h 2439"/>
                <a:gd name="T16" fmla="*/ 3531 w 4782"/>
                <a:gd name="T17" fmla="*/ 0 h 2439"/>
                <a:gd name="T18" fmla="*/ 1469 w 4782"/>
                <a:gd name="T19" fmla="*/ 0 h 2439"/>
                <a:gd name="T20" fmla="*/ 0 w 4782"/>
                <a:gd name="T21" fmla="*/ 1188 h 2439"/>
                <a:gd name="T22" fmla="*/ 1500 w 4782"/>
                <a:gd name="T23" fmla="*/ 2438 h 2439"/>
                <a:gd name="T24" fmla="*/ 4781 w 4782"/>
                <a:gd name="T25" fmla="*/ 2438 h 2439"/>
                <a:gd name="T26" fmla="*/ 1750 w 4782"/>
                <a:gd name="T27" fmla="*/ 2438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82" h="2439">
                  <a:moveTo>
                    <a:pt x="1750" y="2438"/>
                  </a:moveTo>
                  <a:lnTo>
                    <a:pt x="1750" y="2438"/>
                  </a:lnTo>
                  <a:cubicBezTo>
                    <a:pt x="1750" y="2000"/>
                    <a:pt x="1750" y="2000"/>
                    <a:pt x="1750" y="2000"/>
                  </a:cubicBezTo>
                  <a:cubicBezTo>
                    <a:pt x="1469" y="2000"/>
                    <a:pt x="1469" y="2000"/>
                    <a:pt x="1469" y="2000"/>
                  </a:cubicBezTo>
                  <a:cubicBezTo>
                    <a:pt x="719" y="2000"/>
                    <a:pt x="375" y="1688"/>
                    <a:pt x="375" y="1188"/>
                  </a:cubicBezTo>
                  <a:cubicBezTo>
                    <a:pt x="375" y="750"/>
                    <a:pt x="688" y="438"/>
                    <a:pt x="1469" y="438"/>
                  </a:cubicBezTo>
                  <a:cubicBezTo>
                    <a:pt x="1750" y="438"/>
                    <a:pt x="1750" y="438"/>
                    <a:pt x="1750" y="438"/>
                  </a:cubicBezTo>
                  <a:cubicBezTo>
                    <a:pt x="3531" y="438"/>
                    <a:pt x="3531" y="438"/>
                    <a:pt x="3531" y="438"/>
                  </a:cubicBezTo>
                  <a:cubicBezTo>
                    <a:pt x="3531" y="0"/>
                    <a:pt x="3531" y="0"/>
                    <a:pt x="3531" y="0"/>
                  </a:cubicBezTo>
                  <a:cubicBezTo>
                    <a:pt x="1469" y="0"/>
                    <a:pt x="1469" y="0"/>
                    <a:pt x="1469" y="0"/>
                  </a:cubicBezTo>
                  <a:cubicBezTo>
                    <a:pt x="407" y="0"/>
                    <a:pt x="0" y="500"/>
                    <a:pt x="0" y="1188"/>
                  </a:cubicBezTo>
                  <a:cubicBezTo>
                    <a:pt x="0" y="1906"/>
                    <a:pt x="438" y="2438"/>
                    <a:pt x="1500" y="2438"/>
                  </a:cubicBezTo>
                  <a:cubicBezTo>
                    <a:pt x="4781" y="2438"/>
                    <a:pt x="4781" y="2438"/>
                    <a:pt x="4781" y="2438"/>
                  </a:cubicBezTo>
                  <a:lnTo>
                    <a:pt x="1750" y="2438"/>
                  </a:lnTo>
                </a:path>
              </a:pathLst>
            </a:custGeom>
            <a:grpFill/>
            <a:ln w="9525" cap="flat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85" tIns="121892" rIns="243785" bIns="121892" anchor="ctr"/>
            <a:lstStyle/>
            <a:p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Freeform 6"/>
            <p:cNvSpPr>
              <a:spLocks noChangeArrowheads="1"/>
            </p:cNvSpPr>
            <p:nvPr/>
          </p:nvSpPr>
          <p:spPr bwMode="auto">
            <a:xfrm rot="5400000">
              <a:off x="3258731" y="5769499"/>
              <a:ext cx="6760512" cy="3233810"/>
            </a:xfrm>
            <a:custGeom>
              <a:avLst/>
              <a:gdLst>
                <a:gd name="T0" fmla="*/ 5062 w 6532"/>
                <a:gd name="T1" fmla="*/ 0 h 2470"/>
                <a:gd name="T2" fmla="*/ 5062 w 6532"/>
                <a:gd name="T3" fmla="*/ 0 h 2470"/>
                <a:gd name="T4" fmla="*/ 6531 w 6532"/>
                <a:gd name="T5" fmla="*/ 1219 h 2470"/>
                <a:gd name="T6" fmla="*/ 5062 w 6532"/>
                <a:gd name="T7" fmla="*/ 2469 h 2470"/>
                <a:gd name="T8" fmla="*/ 0 w 6532"/>
                <a:gd name="T9" fmla="*/ 2469 h 2470"/>
                <a:gd name="T10" fmla="*/ 0 w 6532"/>
                <a:gd name="T11" fmla="*/ 2031 h 2470"/>
                <a:gd name="T12" fmla="*/ 5062 w 6532"/>
                <a:gd name="T13" fmla="*/ 2031 h 2470"/>
                <a:gd name="T14" fmla="*/ 6156 w 6532"/>
                <a:gd name="T15" fmla="*/ 1219 h 2470"/>
                <a:gd name="T16" fmla="*/ 5062 w 6532"/>
                <a:gd name="T17" fmla="*/ 438 h 2470"/>
                <a:gd name="T18" fmla="*/ 4781 w 6532"/>
                <a:gd name="T19" fmla="*/ 438 h 2470"/>
                <a:gd name="T20" fmla="*/ 1750 w 6532"/>
                <a:gd name="T21" fmla="*/ 438 h 2470"/>
                <a:gd name="T22" fmla="*/ 1750 w 6532"/>
                <a:gd name="T23" fmla="*/ 0 h 2470"/>
                <a:gd name="T24" fmla="*/ 5062 w 6532"/>
                <a:gd name="T25" fmla="*/ 0 h 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2470">
                  <a:moveTo>
                    <a:pt x="5062" y="0"/>
                  </a:moveTo>
                  <a:lnTo>
                    <a:pt x="5062" y="0"/>
                  </a:lnTo>
                  <a:cubicBezTo>
                    <a:pt x="6124" y="0"/>
                    <a:pt x="6531" y="531"/>
                    <a:pt x="6531" y="1219"/>
                  </a:cubicBezTo>
                  <a:cubicBezTo>
                    <a:pt x="6531" y="1937"/>
                    <a:pt x="6093" y="2469"/>
                    <a:pt x="5062" y="2469"/>
                  </a:cubicBezTo>
                  <a:cubicBezTo>
                    <a:pt x="0" y="2469"/>
                    <a:pt x="0" y="2469"/>
                    <a:pt x="0" y="2469"/>
                  </a:cubicBezTo>
                  <a:cubicBezTo>
                    <a:pt x="0" y="2031"/>
                    <a:pt x="0" y="2031"/>
                    <a:pt x="0" y="2031"/>
                  </a:cubicBezTo>
                  <a:cubicBezTo>
                    <a:pt x="5062" y="2031"/>
                    <a:pt x="5062" y="2031"/>
                    <a:pt x="5062" y="2031"/>
                  </a:cubicBezTo>
                  <a:cubicBezTo>
                    <a:pt x="5843" y="2031"/>
                    <a:pt x="6156" y="1719"/>
                    <a:pt x="6156" y="1219"/>
                  </a:cubicBezTo>
                  <a:cubicBezTo>
                    <a:pt x="6156" y="781"/>
                    <a:pt x="5843" y="438"/>
                    <a:pt x="5062" y="438"/>
                  </a:cubicBezTo>
                  <a:cubicBezTo>
                    <a:pt x="4781" y="438"/>
                    <a:pt x="4781" y="438"/>
                    <a:pt x="4781" y="438"/>
                  </a:cubicBezTo>
                  <a:cubicBezTo>
                    <a:pt x="1750" y="438"/>
                    <a:pt x="1750" y="438"/>
                    <a:pt x="1750" y="438"/>
                  </a:cubicBezTo>
                  <a:cubicBezTo>
                    <a:pt x="1750" y="0"/>
                    <a:pt x="1750" y="0"/>
                    <a:pt x="1750" y="0"/>
                  </a:cubicBezTo>
                  <a:lnTo>
                    <a:pt x="5062" y="0"/>
                  </a:lnTo>
                </a:path>
              </a:pathLst>
            </a:custGeom>
            <a:grpFill/>
            <a:ln w="9525" cap="flat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243785" tIns="121892" rIns="243785" bIns="121892" anchor="ctr"/>
            <a:lstStyle/>
            <a:p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Oval 12"/>
            <p:cNvSpPr/>
            <p:nvPr/>
          </p:nvSpPr>
          <p:spPr>
            <a:xfrm>
              <a:off x="5948203" y="8426608"/>
              <a:ext cx="1546697" cy="1547100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03" tIns="91400" rIns="182803" bIns="91400" rtlCol="0" anchor="ctr"/>
            <a:lstStyle/>
            <a:p>
              <a:pPr algn="ctr"/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Oval 15"/>
            <p:cNvSpPr/>
            <p:nvPr/>
          </p:nvSpPr>
          <p:spPr>
            <a:xfrm>
              <a:off x="8591446" y="4840932"/>
              <a:ext cx="1546697" cy="1547100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03" tIns="91400" rIns="182803" bIns="91400" rtlCol="0" anchor="ctr"/>
            <a:lstStyle/>
            <a:p>
              <a:pPr algn="ctr"/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Oval 18"/>
            <p:cNvSpPr/>
            <p:nvPr/>
          </p:nvSpPr>
          <p:spPr>
            <a:xfrm>
              <a:off x="11231968" y="7254900"/>
              <a:ext cx="1546697" cy="1547100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03" tIns="91400" rIns="182803" bIns="91400" rtlCol="0" anchor="ctr"/>
            <a:lstStyle/>
            <a:p>
              <a:pPr algn="ctr"/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Oval 24"/>
            <p:cNvSpPr/>
            <p:nvPr/>
          </p:nvSpPr>
          <p:spPr>
            <a:xfrm>
              <a:off x="19153631" y="4840932"/>
              <a:ext cx="1546697" cy="1547100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03" tIns="91400" rIns="182803" bIns="91400" rtlCol="0" anchor="ctr"/>
            <a:lstStyle/>
            <a:p>
              <a:pPr algn="ctr"/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Oval 27"/>
            <p:cNvSpPr/>
            <p:nvPr/>
          </p:nvSpPr>
          <p:spPr>
            <a:xfrm>
              <a:off x="16550359" y="6369206"/>
              <a:ext cx="1546697" cy="1547100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03" tIns="91400" rIns="182803" bIns="91400" rtlCol="0" anchor="ctr"/>
            <a:lstStyle/>
            <a:p>
              <a:pPr algn="ctr"/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3279542" y="4068864"/>
              <a:ext cx="1546697" cy="1547100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03" tIns="91400" rIns="182803" bIns="91400" rtlCol="0" anchor="ctr"/>
            <a:lstStyle/>
            <a:p>
              <a:pPr algn="ctr"/>
              <a:endParaRPr 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TextBox 22"/>
            <p:cNvSpPr txBox="1"/>
            <p:nvPr/>
          </p:nvSpPr>
          <p:spPr>
            <a:xfrm>
              <a:off x="2495958" y="5698229"/>
              <a:ext cx="3092043" cy="9903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243731" tIns="121864" rIns="243731" bIns="121864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START</a:t>
              </a:r>
            </a:p>
          </p:txBody>
        </p:sp>
        <p:sp>
          <p:nvSpPr>
            <p:cNvPr id="33" name="TextBox 23"/>
            <p:cNvSpPr txBox="1"/>
            <p:nvPr/>
          </p:nvSpPr>
          <p:spPr>
            <a:xfrm>
              <a:off x="5094681" y="7614465"/>
              <a:ext cx="3161213" cy="93536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243731" tIns="121864" rIns="243731" bIns="121864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RESEARCH</a:t>
              </a:r>
            </a:p>
          </p:txBody>
        </p:sp>
        <p:sp>
          <p:nvSpPr>
            <p:cNvPr id="34" name="TextBox 24"/>
            <p:cNvSpPr txBox="1"/>
            <p:nvPr/>
          </p:nvSpPr>
          <p:spPr>
            <a:xfrm>
              <a:off x="10463186" y="6522320"/>
              <a:ext cx="3064971" cy="93536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243731" tIns="121864" rIns="243731" bIns="121864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DEVELOP</a:t>
              </a:r>
            </a:p>
          </p:txBody>
        </p:sp>
        <p:sp>
          <p:nvSpPr>
            <p:cNvPr id="35" name="TextBox 25"/>
            <p:cNvSpPr txBox="1"/>
            <p:nvPr/>
          </p:nvSpPr>
          <p:spPr>
            <a:xfrm>
              <a:off x="7841536" y="6522320"/>
              <a:ext cx="3030278" cy="93536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243731" tIns="121864" rIns="243731" bIns="121864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DESIGN</a:t>
              </a:r>
            </a:p>
          </p:txBody>
        </p:sp>
        <p:sp>
          <p:nvSpPr>
            <p:cNvPr id="36" name="TextBox 26"/>
            <p:cNvSpPr txBox="1"/>
            <p:nvPr/>
          </p:nvSpPr>
          <p:spPr>
            <a:xfrm>
              <a:off x="13609707" y="6517020"/>
              <a:ext cx="2090423" cy="93536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243731" tIns="121864" rIns="243731" bIns="121864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TEAM</a:t>
              </a:r>
            </a:p>
          </p:txBody>
        </p:sp>
        <p:sp>
          <p:nvSpPr>
            <p:cNvPr id="37" name="TextBox 27"/>
            <p:cNvSpPr txBox="1"/>
            <p:nvPr/>
          </p:nvSpPr>
          <p:spPr>
            <a:xfrm>
              <a:off x="16222920" y="5581964"/>
              <a:ext cx="2084655" cy="93536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243731" tIns="121864" rIns="243731" bIns="121864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TIME</a:t>
              </a:r>
            </a:p>
          </p:txBody>
        </p:sp>
        <p:sp>
          <p:nvSpPr>
            <p:cNvPr id="38" name="TextBox 28"/>
            <p:cNvSpPr txBox="1"/>
            <p:nvPr/>
          </p:nvSpPr>
          <p:spPr>
            <a:xfrm>
              <a:off x="18893521" y="6606787"/>
              <a:ext cx="2264746" cy="9903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243731" tIns="121864" rIns="243731" bIns="121864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>
                      <a:lumMod val="95000"/>
                    </a:schemeClr>
                  </a:solidFill>
                  <a:latin typeface="Lato Regular"/>
                  <a:cs typeface="Lato Regular"/>
                </a:rPr>
                <a:t>END</a:t>
              </a:r>
            </a:p>
          </p:txBody>
        </p:sp>
        <p:sp>
          <p:nvSpPr>
            <p:cNvPr id="39" name="AutoShape 82"/>
            <p:cNvSpPr>
              <a:spLocks/>
            </p:cNvSpPr>
            <p:nvPr/>
          </p:nvSpPr>
          <p:spPr bwMode="auto">
            <a:xfrm>
              <a:off x="14341156" y="5320794"/>
              <a:ext cx="588231" cy="588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44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40" name="AutoShape 29"/>
            <p:cNvSpPr>
              <a:spLocks/>
            </p:cNvSpPr>
            <p:nvPr/>
          </p:nvSpPr>
          <p:spPr bwMode="auto">
            <a:xfrm>
              <a:off x="3744276" y="4495012"/>
              <a:ext cx="712107" cy="7122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44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41" name="AutoShape 115"/>
            <p:cNvSpPr>
              <a:spLocks/>
            </p:cNvSpPr>
            <p:nvPr/>
          </p:nvSpPr>
          <p:spPr bwMode="auto">
            <a:xfrm>
              <a:off x="6390294" y="8755164"/>
              <a:ext cx="690276" cy="7595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44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42" name="AutoShape 66"/>
            <p:cNvSpPr>
              <a:spLocks/>
            </p:cNvSpPr>
            <p:nvPr/>
          </p:nvSpPr>
          <p:spPr bwMode="auto">
            <a:xfrm>
              <a:off x="19642827" y="5298096"/>
              <a:ext cx="588231" cy="588384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44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grpSp>
          <p:nvGrpSpPr>
            <p:cNvPr id="43" name="Group 44"/>
            <p:cNvGrpSpPr/>
            <p:nvPr/>
          </p:nvGrpSpPr>
          <p:grpSpPr>
            <a:xfrm>
              <a:off x="17065324" y="6713343"/>
              <a:ext cx="536274" cy="786174"/>
              <a:chOff x="1559893" y="2241774"/>
              <a:chExt cx="174947" cy="256404"/>
            </a:xfrm>
            <a:grpFill/>
          </p:grpSpPr>
          <p:sp>
            <p:nvSpPr>
              <p:cNvPr id="55" name="Oval 49"/>
              <p:cNvSpPr>
                <a:spLocks noChangeArrowheads="1"/>
              </p:cNvSpPr>
              <p:nvPr/>
            </p:nvSpPr>
            <p:spPr bwMode="auto">
              <a:xfrm>
                <a:off x="1630705" y="2313975"/>
                <a:ext cx="16662" cy="16662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6" name="Oval 50"/>
              <p:cNvSpPr>
                <a:spLocks noChangeArrowheads="1"/>
              </p:cNvSpPr>
              <p:nvPr/>
            </p:nvSpPr>
            <p:spPr bwMode="auto">
              <a:xfrm>
                <a:off x="1630705" y="2410242"/>
                <a:ext cx="16662" cy="15273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Oval 51"/>
              <p:cNvSpPr>
                <a:spLocks noChangeArrowheads="1"/>
              </p:cNvSpPr>
              <p:nvPr/>
            </p:nvSpPr>
            <p:spPr bwMode="auto">
              <a:xfrm>
                <a:off x="1583960" y="2362108"/>
                <a:ext cx="15273" cy="15273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1679301" y="2362108"/>
                <a:ext cx="16199" cy="15273"/>
              </a:xfrm>
              <a:prstGeom prst="ellipse">
                <a:avLst/>
              </a:pr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Freeform 53"/>
              <p:cNvSpPr>
                <a:spLocks/>
              </p:cNvSpPr>
              <p:nvPr/>
            </p:nvSpPr>
            <p:spPr bwMode="auto">
              <a:xfrm>
                <a:off x="1596919" y="2394969"/>
                <a:ext cx="17587" cy="17587"/>
              </a:xfrm>
              <a:custGeom>
                <a:avLst/>
                <a:gdLst>
                  <a:gd name="T0" fmla="*/ 3 w 16"/>
                  <a:gd name="T1" fmla="*/ 3 h 16"/>
                  <a:gd name="T2" fmla="*/ 3 w 16"/>
                  <a:gd name="T3" fmla="*/ 13 h 16"/>
                  <a:gd name="T4" fmla="*/ 13 w 16"/>
                  <a:gd name="T5" fmla="*/ 13 h 16"/>
                  <a:gd name="T6" fmla="*/ 13 w 16"/>
                  <a:gd name="T7" fmla="*/ 3 h 16"/>
                  <a:gd name="T8" fmla="*/ 3 w 16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0" y="6"/>
                      <a:pt x="0" y="10"/>
                      <a:pt x="3" y="13"/>
                    </a:cubicBezTo>
                    <a:cubicBezTo>
                      <a:pt x="5" y="16"/>
                      <a:pt x="10" y="16"/>
                      <a:pt x="13" y="13"/>
                    </a:cubicBezTo>
                    <a:cubicBezTo>
                      <a:pt x="16" y="10"/>
                      <a:pt x="16" y="6"/>
                      <a:pt x="13" y="3"/>
                    </a:cubicBezTo>
                    <a:cubicBezTo>
                      <a:pt x="10" y="0"/>
                      <a:pt x="5" y="0"/>
                      <a:pt x="3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1596919" y="2326934"/>
                <a:ext cx="17587" cy="17587"/>
              </a:xfrm>
              <a:custGeom>
                <a:avLst/>
                <a:gdLst>
                  <a:gd name="T0" fmla="*/ 3 w 16"/>
                  <a:gd name="T1" fmla="*/ 3 h 16"/>
                  <a:gd name="T2" fmla="*/ 3 w 16"/>
                  <a:gd name="T3" fmla="*/ 13 h 16"/>
                  <a:gd name="T4" fmla="*/ 13 w 16"/>
                  <a:gd name="T5" fmla="*/ 13 h 16"/>
                  <a:gd name="T6" fmla="*/ 13 w 16"/>
                  <a:gd name="T7" fmla="*/ 3 h 16"/>
                  <a:gd name="T8" fmla="*/ 3 w 16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0" y="6"/>
                      <a:pt x="0" y="10"/>
                      <a:pt x="3" y="13"/>
                    </a:cubicBezTo>
                    <a:cubicBezTo>
                      <a:pt x="5" y="16"/>
                      <a:pt x="10" y="16"/>
                      <a:pt x="13" y="13"/>
                    </a:cubicBezTo>
                    <a:cubicBezTo>
                      <a:pt x="16" y="10"/>
                      <a:pt x="16" y="6"/>
                      <a:pt x="13" y="3"/>
                    </a:cubicBezTo>
                    <a:cubicBezTo>
                      <a:pt x="10" y="0"/>
                      <a:pt x="5" y="0"/>
                      <a:pt x="3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Freeform 55"/>
              <p:cNvSpPr>
                <a:spLocks/>
              </p:cNvSpPr>
              <p:nvPr/>
            </p:nvSpPr>
            <p:spPr bwMode="auto">
              <a:xfrm>
                <a:off x="1664953" y="2394969"/>
                <a:ext cx="17587" cy="17587"/>
              </a:xfrm>
              <a:custGeom>
                <a:avLst/>
                <a:gdLst>
                  <a:gd name="T0" fmla="*/ 3 w 16"/>
                  <a:gd name="T1" fmla="*/ 3 h 16"/>
                  <a:gd name="T2" fmla="*/ 3 w 16"/>
                  <a:gd name="T3" fmla="*/ 13 h 16"/>
                  <a:gd name="T4" fmla="*/ 13 w 16"/>
                  <a:gd name="T5" fmla="*/ 13 h 16"/>
                  <a:gd name="T6" fmla="*/ 13 w 16"/>
                  <a:gd name="T7" fmla="*/ 3 h 16"/>
                  <a:gd name="T8" fmla="*/ 3 w 16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3" y="3"/>
                    </a:moveTo>
                    <a:cubicBezTo>
                      <a:pt x="0" y="6"/>
                      <a:pt x="0" y="10"/>
                      <a:pt x="3" y="13"/>
                    </a:cubicBezTo>
                    <a:cubicBezTo>
                      <a:pt x="5" y="16"/>
                      <a:pt x="10" y="16"/>
                      <a:pt x="13" y="13"/>
                    </a:cubicBezTo>
                    <a:cubicBezTo>
                      <a:pt x="16" y="10"/>
                      <a:pt x="16" y="6"/>
                      <a:pt x="13" y="3"/>
                    </a:cubicBezTo>
                    <a:cubicBezTo>
                      <a:pt x="10" y="0"/>
                      <a:pt x="5" y="0"/>
                      <a:pt x="3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1559893" y="2241774"/>
                <a:ext cx="174947" cy="256404"/>
              </a:xfrm>
              <a:custGeom>
                <a:avLst/>
                <a:gdLst>
                  <a:gd name="T0" fmla="*/ 146 w 160"/>
                  <a:gd name="T1" fmla="*/ 103 h 234"/>
                  <a:gd name="T2" fmla="*/ 144 w 160"/>
                  <a:gd name="T3" fmla="*/ 103 h 234"/>
                  <a:gd name="T4" fmla="*/ 128 w 160"/>
                  <a:gd name="T5" fmla="*/ 69 h 234"/>
                  <a:gd name="T6" fmla="*/ 117 w 160"/>
                  <a:gd name="T7" fmla="*/ 12 h 234"/>
                  <a:gd name="T8" fmla="*/ 103 w 160"/>
                  <a:gd name="T9" fmla="*/ 0 h 234"/>
                  <a:gd name="T10" fmla="*/ 44 w 160"/>
                  <a:gd name="T11" fmla="*/ 0 h 234"/>
                  <a:gd name="T12" fmla="*/ 30 w 160"/>
                  <a:gd name="T13" fmla="*/ 12 h 234"/>
                  <a:gd name="T14" fmla="*/ 20 w 160"/>
                  <a:gd name="T15" fmla="*/ 67 h 234"/>
                  <a:gd name="T16" fmla="*/ 0 w 160"/>
                  <a:gd name="T17" fmla="*/ 117 h 234"/>
                  <a:gd name="T18" fmla="*/ 19 w 160"/>
                  <a:gd name="T19" fmla="*/ 166 h 234"/>
                  <a:gd name="T20" fmla="*/ 29 w 160"/>
                  <a:gd name="T21" fmla="*/ 222 h 234"/>
                  <a:gd name="T22" fmla="*/ 44 w 160"/>
                  <a:gd name="T23" fmla="*/ 234 h 234"/>
                  <a:gd name="T24" fmla="*/ 102 w 160"/>
                  <a:gd name="T25" fmla="*/ 234 h 234"/>
                  <a:gd name="T26" fmla="*/ 116 w 160"/>
                  <a:gd name="T27" fmla="*/ 222 h 234"/>
                  <a:gd name="T28" fmla="*/ 127 w 160"/>
                  <a:gd name="T29" fmla="*/ 166 h 234"/>
                  <a:gd name="T30" fmla="*/ 144 w 160"/>
                  <a:gd name="T31" fmla="*/ 131 h 234"/>
                  <a:gd name="T32" fmla="*/ 146 w 160"/>
                  <a:gd name="T33" fmla="*/ 132 h 234"/>
                  <a:gd name="T34" fmla="*/ 160 w 160"/>
                  <a:gd name="T35" fmla="*/ 117 h 234"/>
                  <a:gd name="T36" fmla="*/ 146 w 160"/>
                  <a:gd name="T37" fmla="*/ 103 h 234"/>
                  <a:gd name="T38" fmla="*/ 44 w 160"/>
                  <a:gd name="T39" fmla="*/ 15 h 234"/>
                  <a:gd name="T40" fmla="*/ 103 w 160"/>
                  <a:gd name="T41" fmla="*/ 15 h 234"/>
                  <a:gd name="T42" fmla="*/ 110 w 160"/>
                  <a:gd name="T43" fmla="*/ 54 h 234"/>
                  <a:gd name="T44" fmla="*/ 73 w 160"/>
                  <a:gd name="T45" fmla="*/ 44 h 234"/>
                  <a:gd name="T46" fmla="*/ 37 w 160"/>
                  <a:gd name="T47" fmla="*/ 54 h 234"/>
                  <a:gd name="T48" fmla="*/ 44 w 160"/>
                  <a:gd name="T49" fmla="*/ 15 h 234"/>
                  <a:gd name="T50" fmla="*/ 102 w 160"/>
                  <a:gd name="T51" fmla="*/ 219 h 234"/>
                  <a:gd name="T52" fmla="*/ 44 w 160"/>
                  <a:gd name="T53" fmla="*/ 219 h 234"/>
                  <a:gd name="T54" fmla="*/ 36 w 160"/>
                  <a:gd name="T55" fmla="*/ 180 h 234"/>
                  <a:gd name="T56" fmla="*/ 73 w 160"/>
                  <a:gd name="T57" fmla="*/ 190 h 234"/>
                  <a:gd name="T58" fmla="*/ 109 w 160"/>
                  <a:gd name="T59" fmla="*/ 180 h 234"/>
                  <a:gd name="T60" fmla="*/ 102 w 160"/>
                  <a:gd name="T61" fmla="*/ 219 h 234"/>
                  <a:gd name="T62" fmla="*/ 73 w 160"/>
                  <a:gd name="T63" fmla="*/ 176 h 234"/>
                  <a:gd name="T64" fmla="*/ 14 w 160"/>
                  <a:gd name="T65" fmla="*/ 117 h 234"/>
                  <a:gd name="T66" fmla="*/ 73 w 160"/>
                  <a:gd name="T67" fmla="*/ 59 h 234"/>
                  <a:gd name="T68" fmla="*/ 131 w 160"/>
                  <a:gd name="T69" fmla="*/ 117 h 234"/>
                  <a:gd name="T70" fmla="*/ 73 w 160"/>
                  <a:gd name="T71" fmla="*/ 176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234">
                    <a:moveTo>
                      <a:pt x="146" y="103"/>
                    </a:moveTo>
                    <a:cubicBezTo>
                      <a:pt x="145" y="103"/>
                      <a:pt x="145" y="103"/>
                      <a:pt x="144" y="103"/>
                    </a:cubicBezTo>
                    <a:cubicBezTo>
                      <a:pt x="142" y="90"/>
                      <a:pt x="136" y="79"/>
                      <a:pt x="128" y="69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6" y="5"/>
                      <a:pt x="110" y="0"/>
                      <a:pt x="10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7" y="0"/>
                      <a:pt x="31" y="5"/>
                      <a:pt x="30" y="12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7" y="80"/>
                      <a:pt x="0" y="98"/>
                      <a:pt x="0" y="117"/>
                    </a:cubicBezTo>
                    <a:cubicBezTo>
                      <a:pt x="0" y="136"/>
                      <a:pt x="7" y="153"/>
                      <a:pt x="19" y="166"/>
                    </a:cubicBezTo>
                    <a:cubicBezTo>
                      <a:pt x="29" y="222"/>
                      <a:pt x="29" y="222"/>
                      <a:pt x="29" y="222"/>
                    </a:cubicBezTo>
                    <a:cubicBezTo>
                      <a:pt x="30" y="229"/>
                      <a:pt x="36" y="234"/>
                      <a:pt x="44" y="234"/>
                    </a:cubicBezTo>
                    <a:cubicBezTo>
                      <a:pt x="102" y="234"/>
                      <a:pt x="102" y="234"/>
                      <a:pt x="102" y="234"/>
                    </a:cubicBezTo>
                    <a:cubicBezTo>
                      <a:pt x="109" y="234"/>
                      <a:pt x="115" y="229"/>
                      <a:pt x="116" y="222"/>
                    </a:cubicBezTo>
                    <a:cubicBezTo>
                      <a:pt x="127" y="166"/>
                      <a:pt x="127" y="166"/>
                      <a:pt x="127" y="166"/>
                    </a:cubicBezTo>
                    <a:cubicBezTo>
                      <a:pt x="135" y="156"/>
                      <a:pt x="142" y="145"/>
                      <a:pt x="144" y="131"/>
                    </a:cubicBezTo>
                    <a:cubicBezTo>
                      <a:pt x="145" y="132"/>
                      <a:pt x="145" y="132"/>
                      <a:pt x="146" y="132"/>
                    </a:cubicBezTo>
                    <a:cubicBezTo>
                      <a:pt x="154" y="132"/>
                      <a:pt x="160" y="125"/>
                      <a:pt x="160" y="117"/>
                    </a:cubicBezTo>
                    <a:cubicBezTo>
                      <a:pt x="160" y="109"/>
                      <a:pt x="154" y="103"/>
                      <a:pt x="146" y="103"/>
                    </a:cubicBezTo>
                    <a:close/>
                    <a:moveTo>
                      <a:pt x="44" y="15"/>
                    </a:moveTo>
                    <a:cubicBezTo>
                      <a:pt x="103" y="15"/>
                      <a:pt x="103" y="15"/>
                      <a:pt x="103" y="15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99" y="48"/>
                      <a:pt x="87" y="44"/>
                      <a:pt x="73" y="44"/>
                    </a:cubicBezTo>
                    <a:cubicBezTo>
                      <a:pt x="60" y="44"/>
                      <a:pt x="48" y="48"/>
                      <a:pt x="37" y="54"/>
                    </a:cubicBezTo>
                    <a:lnTo>
                      <a:pt x="44" y="15"/>
                    </a:lnTo>
                    <a:close/>
                    <a:moveTo>
                      <a:pt x="102" y="219"/>
                    </a:moveTo>
                    <a:cubicBezTo>
                      <a:pt x="44" y="219"/>
                      <a:pt x="44" y="219"/>
                      <a:pt x="44" y="219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47" y="186"/>
                      <a:pt x="59" y="190"/>
                      <a:pt x="73" y="190"/>
                    </a:cubicBezTo>
                    <a:cubicBezTo>
                      <a:pt x="86" y="190"/>
                      <a:pt x="98" y="186"/>
                      <a:pt x="109" y="180"/>
                    </a:cubicBezTo>
                    <a:lnTo>
                      <a:pt x="102" y="219"/>
                    </a:lnTo>
                    <a:close/>
                    <a:moveTo>
                      <a:pt x="73" y="176"/>
                    </a:moveTo>
                    <a:cubicBezTo>
                      <a:pt x="40" y="176"/>
                      <a:pt x="14" y="149"/>
                      <a:pt x="14" y="117"/>
                    </a:cubicBezTo>
                    <a:cubicBezTo>
                      <a:pt x="14" y="85"/>
                      <a:pt x="40" y="59"/>
                      <a:pt x="73" y="59"/>
                    </a:cubicBezTo>
                    <a:cubicBezTo>
                      <a:pt x="105" y="59"/>
                      <a:pt x="131" y="85"/>
                      <a:pt x="131" y="117"/>
                    </a:cubicBezTo>
                    <a:cubicBezTo>
                      <a:pt x="131" y="149"/>
                      <a:pt x="105" y="176"/>
                      <a:pt x="73" y="17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Freeform 57"/>
              <p:cNvSpPr>
                <a:spLocks/>
              </p:cNvSpPr>
              <p:nvPr/>
            </p:nvSpPr>
            <p:spPr bwMode="auto">
              <a:xfrm>
                <a:off x="1630705" y="2329248"/>
                <a:ext cx="49522" cy="48134"/>
              </a:xfrm>
              <a:custGeom>
                <a:avLst/>
                <a:gdLst>
                  <a:gd name="T0" fmla="*/ 44 w 45"/>
                  <a:gd name="T1" fmla="*/ 1 h 44"/>
                  <a:gd name="T2" fmla="*/ 40 w 45"/>
                  <a:gd name="T3" fmla="*/ 1 h 44"/>
                  <a:gd name="T4" fmla="*/ 3 w 45"/>
                  <a:gd name="T5" fmla="*/ 32 h 44"/>
                  <a:gd name="T6" fmla="*/ 0 w 45"/>
                  <a:gd name="T7" fmla="*/ 37 h 44"/>
                  <a:gd name="T8" fmla="*/ 3 w 45"/>
                  <a:gd name="T9" fmla="*/ 42 h 44"/>
                  <a:gd name="T10" fmla="*/ 8 w 45"/>
                  <a:gd name="T11" fmla="*/ 44 h 44"/>
                  <a:gd name="T12" fmla="*/ 13 w 45"/>
                  <a:gd name="T13" fmla="*/ 42 h 44"/>
                  <a:gd name="T14" fmla="*/ 26 w 45"/>
                  <a:gd name="T15" fmla="*/ 26 h 44"/>
                  <a:gd name="T16" fmla="*/ 44 w 45"/>
                  <a:gd name="T17" fmla="*/ 4 h 44"/>
                  <a:gd name="T18" fmla="*/ 44 w 45"/>
                  <a:gd name="T1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4">
                    <a:moveTo>
                      <a:pt x="44" y="1"/>
                    </a:moveTo>
                    <a:cubicBezTo>
                      <a:pt x="43" y="0"/>
                      <a:pt x="41" y="0"/>
                      <a:pt x="40" y="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3"/>
                      <a:pt x="0" y="35"/>
                      <a:pt x="0" y="37"/>
                    </a:cubicBezTo>
                    <a:cubicBezTo>
                      <a:pt x="0" y="39"/>
                      <a:pt x="1" y="41"/>
                      <a:pt x="3" y="42"/>
                    </a:cubicBezTo>
                    <a:cubicBezTo>
                      <a:pt x="4" y="44"/>
                      <a:pt x="6" y="44"/>
                      <a:pt x="8" y="44"/>
                    </a:cubicBezTo>
                    <a:cubicBezTo>
                      <a:pt x="10" y="44"/>
                      <a:pt x="11" y="44"/>
                      <a:pt x="13" y="42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5" y="3"/>
                      <a:pt x="45" y="2"/>
                      <a:pt x="44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4" name="Freeform 78"/>
            <p:cNvSpPr>
              <a:spLocks noEditPoints="1"/>
            </p:cNvSpPr>
            <p:nvPr/>
          </p:nvSpPr>
          <p:spPr bwMode="auto">
            <a:xfrm>
              <a:off x="8970194" y="5187547"/>
              <a:ext cx="810087" cy="786174"/>
            </a:xfrm>
            <a:custGeom>
              <a:avLst/>
              <a:gdLst>
                <a:gd name="T0" fmla="*/ 172 w 241"/>
                <a:gd name="T1" fmla="*/ 0 h 234"/>
                <a:gd name="T2" fmla="*/ 102 w 241"/>
                <a:gd name="T3" fmla="*/ 50 h 234"/>
                <a:gd name="T4" fmla="*/ 102 w 241"/>
                <a:gd name="T5" fmla="*/ 50 h 234"/>
                <a:gd name="T6" fmla="*/ 26 w 241"/>
                <a:gd name="T7" fmla="*/ 126 h 234"/>
                <a:gd name="T8" fmla="*/ 2 w 241"/>
                <a:gd name="T9" fmla="*/ 201 h 234"/>
                <a:gd name="T10" fmla="*/ 26 w 241"/>
                <a:gd name="T11" fmla="*/ 234 h 234"/>
                <a:gd name="T12" fmla="*/ 96 w 241"/>
                <a:gd name="T13" fmla="*/ 216 h 234"/>
                <a:gd name="T14" fmla="*/ 220 w 241"/>
                <a:gd name="T15" fmla="*/ 97 h 234"/>
                <a:gd name="T16" fmla="*/ 117 w 241"/>
                <a:gd name="T17" fmla="*/ 174 h 234"/>
                <a:gd name="T18" fmla="*/ 181 w 241"/>
                <a:gd name="T19" fmla="*/ 86 h 234"/>
                <a:gd name="T20" fmla="*/ 174 w 241"/>
                <a:gd name="T21" fmla="*/ 123 h 234"/>
                <a:gd name="T22" fmla="*/ 117 w 241"/>
                <a:gd name="T23" fmla="*/ 180 h 234"/>
                <a:gd name="T24" fmla="*/ 108 w 241"/>
                <a:gd name="T25" fmla="*/ 148 h 234"/>
                <a:gd name="T26" fmla="*/ 84 w 241"/>
                <a:gd name="T27" fmla="*/ 125 h 234"/>
                <a:gd name="T28" fmla="*/ 169 w 241"/>
                <a:gd name="T29" fmla="*/ 66 h 234"/>
                <a:gd name="T30" fmla="*/ 108 w 241"/>
                <a:gd name="T31" fmla="*/ 148 h 234"/>
                <a:gd name="T32" fmla="*/ 56 w 241"/>
                <a:gd name="T33" fmla="*/ 117 h 234"/>
                <a:gd name="T34" fmla="*/ 146 w 241"/>
                <a:gd name="T35" fmla="*/ 53 h 234"/>
                <a:gd name="T36" fmla="*/ 31 w 241"/>
                <a:gd name="T37" fmla="*/ 219 h 234"/>
                <a:gd name="T38" fmla="*/ 15 w 241"/>
                <a:gd name="T39" fmla="*/ 209 h 234"/>
                <a:gd name="T40" fmla="*/ 23 w 241"/>
                <a:gd name="T41" fmla="*/ 177 h 234"/>
                <a:gd name="T42" fmla="*/ 58 w 241"/>
                <a:gd name="T43" fmla="*/ 211 h 234"/>
                <a:gd name="T44" fmla="*/ 65 w 241"/>
                <a:gd name="T45" fmla="*/ 210 h 234"/>
                <a:gd name="T46" fmla="*/ 26 w 241"/>
                <a:gd name="T47" fmla="*/ 169 h 234"/>
                <a:gd name="T48" fmla="*/ 36 w 241"/>
                <a:gd name="T49" fmla="*/ 138 h 234"/>
                <a:gd name="T50" fmla="*/ 95 w 241"/>
                <a:gd name="T51" fmla="*/ 201 h 234"/>
                <a:gd name="T52" fmla="*/ 65 w 241"/>
                <a:gd name="T53" fmla="*/ 210 h 234"/>
                <a:gd name="T54" fmla="*/ 198 w 241"/>
                <a:gd name="T55" fmla="*/ 99 h 234"/>
                <a:gd name="T56" fmla="*/ 179 w 241"/>
                <a:gd name="T57" fmla="*/ 55 h 234"/>
                <a:gd name="T58" fmla="*/ 148 w 241"/>
                <a:gd name="T59" fmla="*/ 24 h 234"/>
                <a:gd name="T60" fmla="*/ 205 w 241"/>
                <a:gd name="T61" fmla="*/ 30 h 234"/>
                <a:gd name="T62" fmla="*/ 210 w 241"/>
                <a:gd name="T63" fmla="*/ 8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34">
                  <a:moveTo>
                    <a:pt x="215" y="19"/>
                  </a:moveTo>
                  <a:cubicBezTo>
                    <a:pt x="203" y="7"/>
                    <a:pt x="187" y="0"/>
                    <a:pt x="172" y="0"/>
                  </a:cubicBezTo>
                  <a:cubicBezTo>
                    <a:pt x="159" y="0"/>
                    <a:pt x="146" y="5"/>
                    <a:pt x="138" y="14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3" y="130"/>
                    <a:pt x="20" y="134"/>
                    <a:pt x="19" y="139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2" y="201"/>
                    <a:pt x="0" y="206"/>
                    <a:pt x="0" y="209"/>
                  </a:cubicBezTo>
                  <a:cubicBezTo>
                    <a:pt x="0" y="223"/>
                    <a:pt x="12" y="234"/>
                    <a:pt x="26" y="234"/>
                  </a:cubicBezTo>
                  <a:cubicBezTo>
                    <a:pt x="29" y="234"/>
                    <a:pt x="34" y="233"/>
                    <a:pt x="34" y="233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101" y="215"/>
                    <a:pt x="105" y="213"/>
                    <a:pt x="109" y="209"/>
                  </a:cubicBezTo>
                  <a:cubicBezTo>
                    <a:pt x="220" y="97"/>
                    <a:pt x="220" y="97"/>
                    <a:pt x="220" y="97"/>
                  </a:cubicBezTo>
                  <a:cubicBezTo>
                    <a:pt x="241" y="76"/>
                    <a:pt x="238" y="42"/>
                    <a:pt x="215" y="19"/>
                  </a:cubicBezTo>
                  <a:close/>
                  <a:moveTo>
                    <a:pt x="117" y="174"/>
                  </a:moveTo>
                  <a:cubicBezTo>
                    <a:pt x="117" y="168"/>
                    <a:pt x="115" y="161"/>
                    <a:pt x="112" y="155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5" y="99"/>
                    <a:pt x="183" y="11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78"/>
                    <a:pt x="118" y="176"/>
                    <a:pt x="117" y="174"/>
                  </a:cubicBezTo>
                  <a:close/>
                  <a:moveTo>
                    <a:pt x="108" y="148"/>
                  </a:moveTo>
                  <a:cubicBezTo>
                    <a:pt x="106" y="144"/>
                    <a:pt x="103" y="140"/>
                    <a:pt x="99" y="136"/>
                  </a:cubicBezTo>
                  <a:cubicBezTo>
                    <a:pt x="94" y="131"/>
                    <a:pt x="89" y="128"/>
                    <a:pt x="84" y="12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59" y="58"/>
                    <a:pt x="164" y="61"/>
                    <a:pt x="169" y="66"/>
                  </a:cubicBezTo>
                  <a:cubicBezTo>
                    <a:pt x="173" y="70"/>
                    <a:pt x="176" y="74"/>
                    <a:pt x="178" y="79"/>
                  </a:cubicBezTo>
                  <a:lnTo>
                    <a:pt x="108" y="148"/>
                  </a:lnTo>
                  <a:close/>
                  <a:moveTo>
                    <a:pt x="77" y="121"/>
                  </a:moveTo>
                  <a:cubicBezTo>
                    <a:pt x="70" y="119"/>
                    <a:pt x="63" y="117"/>
                    <a:pt x="56" y="11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21" y="52"/>
                    <a:pt x="133" y="50"/>
                    <a:pt x="146" y="53"/>
                  </a:cubicBezTo>
                  <a:lnTo>
                    <a:pt x="77" y="121"/>
                  </a:lnTo>
                  <a:close/>
                  <a:moveTo>
                    <a:pt x="31" y="219"/>
                  </a:moveTo>
                  <a:cubicBezTo>
                    <a:pt x="30" y="219"/>
                    <a:pt x="28" y="219"/>
                    <a:pt x="26" y="220"/>
                  </a:cubicBezTo>
                  <a:cubicBezTo>
                    <a:pt x="20" y="219"/>
                    <a:pt x="15" y="215"/>
                    <a:pt x="15" y="209"/>
                  </a:cubicBezTo>
                  <a:cubicBezTo>
                    <a:pt x="15" y="207"/>
                    <a:pt x="16" y="205"/>
                    <a:pt x="16" y="204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32" y="176"/>
                    <a:pt x="41" y="180"/>
                    <a:pt x="48" y="187"/>
                  </a:cubicBezTo>
                  <a:cubicBezTo>
                    <a:pt x="55" y="194"/>
                    <a:pt x="58" y="203"/>
                    <a:pt x="58" y="211"/>
                  </a:cubicBezTo>
                  <a:lnTo>
                    <a:pt x="31" y="219"/>
                  </a:lnTo>
                  <a:close/>
                  <a:moveTo>
                    <a:pt x="65" y="210"/>
                  </a:moveTo>
                  <a:cubicBezTo>
                    <a:pt x="65" y="200"/>
                    <a:pt x="61" y="190"/>
                    <a:pt x="53" y="182"/>
                  </a:cubicBezTo>
                  <a:cubicBezTo>
                    <a:pt x="45" y="174"/>
                    <a:pt x="35" y="170"/>
                    <a:pt x="26" y="169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1"/>
                    <a:pt x="34" y="139"/>
                    <a:pt x="36" y="138"/>
                  </a:cubicBezTo>
                  <a:cubicBezTo>
                    <a:pt x="50" y="127"/>
                    <a:pt x="73" y="130"/>
                    <a:pt x="88" y="146"/>
                  </a:cubicBezTo>
                  <a:cubicBezTo>
                    <a:pt x="105" y="163"/>
                    <a:pt x="108" y="187"/>
                    <a:pt x="95" y="201"/>
                  </a:cubicBezTo>
                  <a:cubicBezTo>
                    <a:pt x="94" y="202"/>
                    <a:pt x="93" y="202"/>
                    <a:pt x="92" y="202"/>
                  </a:cubicBezTo>
                  <a:lnTo>
                    <a:pt x="65" y="210"/>
                  </a:lnTo>
                  <a:close/>
                  <a:moveTo>
                    <a:pt x="210" y="86"/>
                  </a:moveTo>
                  <a:cubicBezTo>
                    <a:pt x="198" y="99"/>
                    <a:pt x="198" y="99"/>
                    <a:pt x="198" y="99"/>
                  </a:cubicBezTo>
                  <a:cubicBezTo>
                    <a:pt x="198" y="97"/>
                    <a:pt x="198" y="96"/>
                    <a:pt x="198" y="94"/>
                  </a:cubicBezTo>
                  <a:cubicBezTo>
                    <a:pt x="196" y="80"/>
                    <a:pt x="190" y="66"/>
                    <a:pt x="179" y="55"/>
                  </a:cubicBezTo>
                  <a:cubicBezTo>
                    <a:pt x="167" y="44"/>
                    <a:pt x="151" y="37"/>
                    <a:pt x="136" y="37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4" y="18"/>
                    <a:pt x="162" y="15"/>
                    <a:pt x="172" y="15"/>
                  </a:cubicBezTo>
                  <a:cubicBezTo>
                    <a:pt x="183" y="15"/>
                    <a:pt x="196" y="20"/>
                    <a:pt x="205" y="30"/>
                  </a:cubicBezTo>
                  <a:cubicBezTo>
                    <a:pt x="214" y="38"/>
                    <a:pt x="219" y="49"/>
                    <a:pt x="219" y="60"/>
                  </a:cubicBezTo>
                  <a:cubicBezTo>
                    <a:pt x="220" y="70"/>
                    <a:pt x="217" y="80"/>
                    <a:pt x="210" y="8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182843" tIns="91422" rIns="182843" bIns="91422" numCol="1" anchor="t" anchorCtr="0" compatLnSpc="1">
              <a:prstTxWarp prst="textNoShape">
                <a:avLst/>
              </a:prstTxWarp>
            </a:bodyPr>
            <a:lstStyle/>
            <a:p>
              <a:endParaRPr lang="id-ID" sz="1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5" name="Group 55"/>
            <p:cNvGrpSpPr/>
            <p:nvPr/>
          </p:nvGrpSpPr>
          <p:grpSpPr>
            <a:xfrm>
              <a:off x="11629560" y="7631285"/>
              <a:ext cx="785969" cy="735086"/>
              <a:chOff x="998489" y="2241774"/>
              <a:chExt cx="256404" cy="239742"/>
            </a:xfrm>
            <a:grpFill/>
          </p:grpSpPr>
          <p:sp>
            <p:nvSpPr>
              <p:cNvPr id="46" name="Freeform 58"/>
              <p:cNvSpPr>
                <a:spLocks noEditPoints="1"/>
              </p:cNvSpPr>
              <p:nvPr/>
            </p:nvSpPr>
            <p:spPr bwMode="auto">
              <a:xfrm>
                <a:off x="998489" y="2241774"/>
                <a:ext cx="256404" cy="239742"/>
              </a:xfrm>
              <a:custGeom>
                <a:avLst/>
                <a:gdLst>
                  <a:gd name="T0" fmla="*/ 230 w 234"/>
                  <a:gd name="T1" fmla="*/ 48 h 219"/>
                  <a:gd name="T2" fmla="*/ 186 w 234"/>
                  <a:gd name="T3" fmla="*/ 5 h 219"/>
                  <a:gd name="T4" fmla="*/ 176 w 234"/>
                  <a:gd name="T5" fmla="*/ 0 h 219"/>
                  <a:gd name="T6" fmla="*/ 22 w 234"/>
                  <a:gd name="T7" fmla="*/ 0 h 219"/>
                  <a:gd name="T8" fmla="*/ 0 w 234"/>
                  <a:gd name="T9" fmla="*/ 22 h 219"/>
                  <a:gd name="T10" fmla="*/ 0 w 234"/>
                  <a:gd name="T11" fmla="*/ 197 h 219"/>
                  <a:gd name="T12" fmla="*/ 22 w 234"/>
                  <a:gd name="T13" fmla="*/ 219 h 219"/>
                  <a:gd name="T14" fmla="*/ 212 w 234"/>
                  <a:gd name="T15" fmla="*/ 219 h 219"/>
                  <a:gd name="T16" fmla="*/ 234 w 234"/>
                  <a:gd name="T17" fmla="*/ 197 h 219"/>
                  <a:gd name="T18" fmla="*/ 234 w 234"/>
                  <a:gd name="T19" fmla="*/ 59 h 219"/>
                  <a:gd name="T20" fmla="*/ 230 w 234"/>
                  <a:gd name="T21" fmla="*/ 48 h 219"/>
                  <a:gd name="T22" fmla="*/ 220 w 234"/>
                  <a:gd name="T23" fmla="*/ 197 h 219"/>
                  <a:gd name="T24" fmla="*/ 212 w 234"/>
                  <a:gd name="T25" fmla="*/ 205 h 219"/>
                  <a:gd name="T26" fmla="*/ 22 w 234"/>
                  <a:gd name="T27" fmla="*/ 205 h 219"/>
                  <a:gd name="T28" fmla="*/ 15 w 234"/>
                  <a:gd name="T29" fmla="*/ 197 h 219"/>
                  <a:gd name="T30" fmla="*/ 15 w 234"/>
                  <a:gd name="T31" fmla="*/ 22 h 219"/>
                  <a:gd name="T32" fmla="*/ 22 w 234"/>
                  <a:gd name="T33" fmla="*/ 15 h 219"/>
                  <a:gd name="T34" fmla="*/ 168 w 234"/>
                  <a:gd name="T35" fmla="*/ 15 h 219"/>
                  <a:gd name="T36" fmla="*/ 168 w 234"/>
                  <a:gd name="T37" fmla="*/ 44 h 219"/>
                  <a:gd name="T38" fmla="*/ 168 w 234"/>
                  <a:gd name="T39" fmla="*/ 44 h 219"/>
                  <a:gd name="T40" fmla="*/ 190 w 234"/>
                  <a:gd name="T41" fmla="*/ 66 h 219"/>
                  <a:gd name="T42" fmla="*/ 198 w 234"/>
                  <a:gd name="T43" fmla="*/ 66 h 219"/>
                  <a:gd name="T44" fmla="*/ 220 w 234"/>
                  <a:gd name="T45" fmla="*/ 66 h 219"/>
                  <a:gd name="T46" fmla="*/ 220 w 234"/>
                  <a:gd name="T47" fmla="*/ 197 h 219"/>
                  <a:gd name="T48" fmla="*/ 198 w 234"/>
                  <a:gd name="T49" fmla="*/ 59 h 219"/>
                  <a:gd name="T50" fmla="*/ 190 w 234"/>
                  <a:gd name="T51" fmla="*/ 59 h 219"/>
                  <a:gd name="T52" fmla="*/ 176 w 234"/>
                  <a:gd name="T53" fmla="*/ 44 h 219"/>
                  <a:gd name="T54" fmla="*/ 176 w 234"/>
                  <a:gd name="T55" fmla="*/ 44 h 219"/>
                  <a:gd name="T56" fmla="*/ 176 w 234"/>
                  <a:gd name="T57" fmla="*/ 15 h 219"/>
                  <a:gd name="T58" fmla="*/ 220 w 234"/>
                  <a:gd name="T59" fmla="*/ 59 h 219"/>
                  <a:gd name="T60" fmla="*/ 198 w 234"/>
                  <a:gd name="T61" fmla="*/ 5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4" h="219">
                    <a:moveTo>
                      <a:pt x="230" y="48"/>
                    </a:moveTo>
                    <a:cubicBezTo>
                      <a:pt x="186" y="5"/>
                      <a:pt x="186" y="5"/>
                      <a:pt x="186" y="5"/>
                    </a:cubicBezTo>
                    <a:cubicBezTo>
                      <a:pt x="183" y="2"/>
                      <a:pt x="180" y="0"/>
                      <a:pt x="17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10"/>
                      <a:pt x="10" y="219"/>
                      <a:pt x="22" y="219"/>
                    </a:cubicBezTo>
                    <a:cubicBezTo>
                      <a:pt x="212" y="219"/>
                      <a:pt x="212" y="219"/>
                      <a:pt x="212" y="219"/>
                    </a:cubicBezTo>
                    <a:cubicBezTo>
                      <a:pt x="224" y="219"/>
                      <a:pt x="234" y="210"/>
                      <a:pt x="234" y="197"/>
                    </a:cubicBezTo>
                    <a:cubicBezTo>
                      <a:pt x="234" y="59"/>
                      <a:pt x="234" y="59"/>
                      <a:pt x="234" y="59"/>
                    </a:cubicBezTo>
                    <a:cubicBezTo>
                      <a:pt x="234" y="55"/>
                      <a:pt x="233" y="51"/>
                      <a:pt x="230" y="48"/>
                    </a:cubicBezTo>
                    <a:close/>
                    <a:moveTo>
                      <a:pt x="220" y="197"/>
                    </a:moveTo>
                    <a:cubicBezTo>
                      <a:pt x="220" y="202"/>
                      <a:pt x="216" y="205"/>
                      <a:pt x="212" y="205"/>
                    </a:cubicBezTo>
                    <a:cubicBezTo>
                      <a:pt x="22" y="205"/>
                      <a:pt x="22" y="205"/>
                      <a:pt x="22" y="205"/>
                    </a:cubicBezTo>
                    <a:cubicBezTo>
                      <a:pt x="18" y="205"/>
                      <a:pt x="15" y="202"/>
                      <a:pt x="15" y="19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8" y="15"/>
                      <a:pt x="22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68" y="56"/>
                      <a:pt x="178" y="66"/>
                      <a:pt x="190" y="66"/>
                    </a:cubicBezTo>
                    <a:cubicBezTo>
                      <a:pt x="198" y="66"/>
                      <a:pt x="198" y="66"/>
                      <a:pt x="198" y="66"/>
                    </a:cubicBezTo>
                    <a:cubicBezTo>
                      <a:pt x="220" y="66"/>
                      <a:pt x="220" y="66"/>
                      <a:pt x="220" y="66"/>
                    </a:cubicBezTo>
                    <a:lnTo>
                      <a:pt x="220" y="197"/>
                    </a:lnTo>
                    <a:close/>
                    <a:moveTo>
                      <a:pt x="198" y="59"/>
                    </a:moveTo>
                    <a:cubicBezTo>
                      <a:pt x="190" y="59"/>
                      <a:pt x="190" y="59"/>
                      <a:pt x="190" y="59"/>
                    </a:cubicBezTo>
                    <a:cubicBezTo>
                      <a:pt x="182" y="59"/>
                      <a:pt x="176" y="52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15"/>
                      <a:pt x="176" y="15"/>
                      <a:pt x="176" y="15"/>
                    </a:cubicBezTo>
                    <a:cubicBezTo>
                      <a:pt x="220" y="59"/>
                      <a:pt x="220" y="59"/>
                      <a:pt x="220" y="59"/>
                    </a:cubicBezTo>
                    <a:lnTo>
                      <a:pt x="198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59"/>
              <p:cNvSpPr>
                <a:spLocks/>
              </p:cNvSpPr>
              <p:nvPr/>
            </p:nvSpPr>
            <p:spPr bwMode="auto">
              <a:xfrm>
                <a:off x="1118823" y="2289908"/>
                <a:ext cx="48597" cy="7868"/>
              </a:xfrm>
              <a:custGeom>
                <a:avLst/>
                <a:gdLst>
                  <a:gd name="T0" fmla="*/ 4 w 44"/>
                  <a:gd name="T1" fmla="*/ 7 h 7"/>
                  <a:gd name="T2" fmla="*/ 40 w 44"/>
                  <a:gd name="T3" fmla="*/ 7 h 7"/>
                  <a:gd name="T4" fmla="*/ 44 w 44"/>
                  <a:gd name="T5" fmla="*/ 4 h 7"/>
                  <a:gd name="T6" fmla="*/ 40 w 44"/>
                  <a:gd name="T7" fmla="*/ 0 h 7"/>
                  <a:gd name="T8" fmla="*/ 4 w 44"/>
                  <a:gd name="T9" fmla="*/ 0 h 7"/>
                  <a:gd name="T10" fmla="*/ 0 w 44"/>
                  <a:gd name="T11" fmla="*/ 4 h 7"/>
                  <a:gd name="T12" fmla="*/ 4 w 44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7">
                    <a:moveTo>
                      <a:pt x="4" y="7"/>
                    </a:moveTo>
                    <a:cubicBezTo>
                      <a:pt x="40" y="7"/>
                      <a:pt x="40" y="7"/>
                      <a:pt x="40" y="7"/>
                    </a:cubicBezTo>
                    <a:cubicBezTo>
                      <a:pt x="42" y="7"/>
                      <a:pt x="44" y="6"/>
                      <a:pt x="44" y="4"/>
                    </a:cubicBezTo>
                    <a:cubicBezTo>
                      <a:pt x="44" y="2"/>
                      <a:pt x="42" y="0"/>
                      <a:pt x="4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 60"/>
              <p:cNvSpPr>
                <a:spLocks/>
              </p:cNvSpPr>
              <p:nvPr/>
            </p:nvSpPr>
            <p:spPr bwMode="auto">
              <a:xfrm>
                <a:off x="1118823" y="2313975"/>
                <a:ext cx="48597" cy="7868"/>
              </a:xfrm>
              <a:custGeom>
                <a:avLst/>
                <a:gdLst>
                  <a:gd name="T0" fmla="*/ 4 w 44"/>
                  <a:gd name="T1" fmla="*/ 7 h 7"/>
                  <a:gd name="T2" fmla="*/ 40 w 44"/>
                  <a:gd name="T3" fmla="*/ 7 h 7"/>
                  <a:gd name="T4" fmla="*/ 44 w 44"/>
                  <a:gd name="T5" fmla="*/ 4 h 7"/>
                  <a:gd name="T6" fmla="*/ 40 w 44"/>
                  <a:gd name="T7" fmla="*/ 0 h 7"/>
                  <a:gd name="T8" fmla="*/ 4 w 44"/>
                  <a:gd name="T9" fmla="*/ 0 h 7"/>
                  <a:gd name="T10" fmla="*/ 0 w 44"/>
                  <a:gd name="T11" fmla="*/ 4 h 7"/>
                  <a:gd name="T12" fmla="*/ 4 w 44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7">
                    <a:moveTo>
                      <a:pt x="4" y="7"/>
                    </a:moveTo>
                    <a:cubicBezTo>
                      <a:pt x="40" y="7"/>
                      <a:pt x="40" y="7"/>
                      <a:pt x="40" y="7"/>
                    </a:cubicBezTo>
                    <a:cubicBezTo>
                      <a:pt x="42" y="7"/>
                      <a:pt x="44" y="6"/>
                      <a:pt x="44" y="4"/>
                    </a:cubicBezTo>
                    <a:cubicBezTo>
                      <a:pt x="44" y="2"/>
                      <a:pt x="42" y="0"/>
                      <a:pt x="4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Freeform 61"/>
              <p:cNvSpPr>
                <a:spLocks/>
              </p:cNvSpPr>
              <p:nvPr/>
            </p:nvSpPr>
            <p:spPr bwMode="auto">
              <a:xfrm>
                <a:off x="1118823" y="2338041"/>
                <a:ext cx="104135" cy="7868"/>
              </a:xfrm>
              <a:custGeom>
                <a:avLst/>
                <a:gdLst>
                  <a:gd name="T0" fmla="*/ 0 w 95"/>
                  <a:gd name="T1" fmla="*/ 4 h 7"/>
                  <a:gd name="T2" fmla="*/ 4 w 95"/>
                  <a:gd name="T3" fmla="*/ 7 h 7"/>
                  <a:gd name="T4" fmla="*/ 91 w 95"/>
                  <a:gd name="T5" fmla="*/ 7 h 7"/>
                  <a:gd name="T6" fmla="*/ 95 w 95"/>
                  <a:gd name="T7" fmla="*/ 4 h 7"/>
                  <a:gd name="T8" fmla="*/ 91 w 95"/>
                  <a:gd name="T9" fmla="*/ 0 h 7"/>
                  <a:gd name="T10" fmla="*/ 4 w 95"/>
                  <a:gd name="T11" fmla="*/ 0 h 7"/>
                  <a:gd name="T12" fmla="*/ 0 w 95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7">
                    <a:moveTo>
                      <a:pt x="0" y="4"/>
                    </a:moveTo>
                    <a:cubicBezTo>
                      <a:pt x="0" y="6"/>
                      <a:pt x="2" y="7"/>
                      <a:pt x="4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3" y="7"/>
                      <a:pt x="95" y="6"/>
                      <a:pt x="95" y="4"/>
                    </a:cubicBezTo>
                    <a:cubicBezTo>
                      <a:pt x="95" y="2"/>
                      <a:pt x="93" y="0"/>
                      <a:pt x="9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Freeform 62"/>
              <p:cNvSpPr>
                <a:spLocks/>
              </p:cNvSpPr>
              <p:nvPr/>
            </p:nvSpPr>
            <p:spPr bwMode="auto">
              <a:xfrm>
                <a:off x="1031349" y="2386175"/>
                <a:ext cx="191609" cy="7868"/>
              </a:xfrm>
              <a:custGeom>
                <a:avLst/>
                <a:gdLst>
                  <a:gd name="T0" fmla="*/ 171 w 175"/>
                  <a:gd name="T1" fmla="*/ 0 h 7"/>
                  <a:gd name="T2" fmla="*/ 3 w 175"/>
                  <a:gd name="T3" fmla="*/ 0 h 7"/>
                  <a:gd name="T4" fmla="*/ 0 w 175"/>
                  <a:gd name="T5" fmla="*/ 3 h 7"/>
                  <a:gd name="T6" fmla="*/ 3 w 175"/>
                  <a:gd name="T7" fmla="*/ 7 h 7"/>
                  <a:gd name="T8" fmla="*/ 171 w 175"/>
                  <a:gd name="T9" fmla="*/ 7 h 7"/>
                  <a:gd name="T10" fmla="*/ 175 w 175"/>
                  <a:gd name="T11" fmla="*/ 3 h 7"/>
                  <a:gd name="T12" fmla="*/ 171 w 17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7">
                    <a:moveTo>
                      <a:pt x="17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3" y="7"/>
                      <a:pt x="175" y="5"/>
                      <a:pt x="175" y="3"/>
                    </a:cubicBezTo>
                    <a:cubicBezTo>
                      <a:pt x="175" y="1"/>
                      <a:pt x="173" y="0"/>
                      <a:pt x="17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1" name="Freeform 63"/>
              <p:cNvSpPr>
                <a:spLocks/>
              </p:cNvSpPr>
              <p:nvPr/>
            </p:nvSpPr>
            <p:spPr bwMode="auto">
              <a:xfrm>
                <a:off x="1031349" y="2410242"/>
                <a:ext cx="191609" cy="7868"/>
              </a:xfrm>
              <a:custGeom>
                <a:avLst/>
                <a:gdLst>
                  <a:gd name="T0" fmla="*/ 171 w 175"/>
                  <a:gd name="T1" fmla="*/ 0 h 7"/>
                  <a:gd name="T2" fmla="*/ 3 w 175"/>
                  <a:gd name="T3" fmla="*/ 0 h 7"/>
                  <a:gd name="T4" fmla="*/ 0 w 175"/>
                  <a:gd name="T5" fmla="*/ 3 h 7"/>
                  <a:gd name="T6" fmla="*/ 3 w 175"/>
                  <a:gd name="T7" fmla="*/ 7 h 7"/>
                  <a:gd name="T8" fmla="*/ 171 w 175"/>
                  <a:gd name="T9" fmla="*/ 7 h 7"/>
                  <a:gd name="T10" fmla="*/ 175 w 175"/>
                  <a:gd name="T11" fmla="*/ 3 h 7"/>
                  <a:gd name="T12" fmla="*/ 171 w 17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7">
                    <a:moveTo>
                      <a:pt x="17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3" y="7"/>
                      <a:pt x="175" y="5"/>
                      <a:pt x="175" y="3"/>
                    </a:cubicBezTo>
                    <a:cubicBezTo>
                      <a:pt x="175" y="1"/>
                      <a:pt x="173" y="0"/>
                      <a:pt x="17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Freeform 64"/>
              <p:cNvSpPr>
                <a:spLocks/>
              </p:cNvSpPr>
              <p:nvPr/>
            </p:nvSpPr>
            <p:spPr bwMode="auto">
              <a:xfrm>
                <a:off x="1031349" y="2434308"/>
                <a:ext cx="191609" cy="7868"/>
              </a:xfrm>
              <a:custGeom>
                <a:avLst/>
                <a:gdLst>
                  <a:gd name="T0" fmla="*/ 171 w 175"/>
                  <a:gd name="T1" fmla="*/ 0 h 7"/>
                  <a:gd name="T2" fmla="*/ 3 w 175"/>
                  <a:gd name="T3" fmla="*/ 0 h 7"/>
                  <a:gd name="T4" fmla="*/ 0 w 175"/>
                  <a:gd name="T5" fmla="*/ 3 h 7"/>
                  <a:gd name="T6" fmla="*/ 3 w 175"/>
                  <a:gd name="T7" fmla="*/ 7 h 7"/>
                  <a:gd name="T8" fmla="*/ 171 w 175"/>
                  <a:gd name="T9" fmla="*/ 7 h 7"/>
                  <a:gd name="T10" fmla="*/ 175 w 175"/>
                  <a:gd name="T11" fmla="*/ 3 h 7"/>
                  <a:gd name="T12" fmla="*/ 171 w 17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7">
                    <a:moveTo>
                      <a:pt x="17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3" y="7"/>
                      <a:pt x="175" y="5"/>
                      <a:pt x="175" y="3"/>
                    </a:cubicBezTo>
                    <a:cubicBezTo>
                      <a:pt x="175" y="1"/>
                      <a:pt x="173" y="0"/>
                      <a:pt x="17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3" name="Freeform 65"/>
              <p:cNvSpPr>
                <a:spLocks/>
              </p:cNvSpPr>
              <p:nvPr/>
            </p:nvSpPr>
            <p:spPr bwMode="auto">
              <a:xfrm>
                <a:off x="1031349" y="2362108"/>
                <a:ext cx="191609" cy="7868"/>
              </a:xfrm>
              <a:custGeom>
                <a:avLst/>
                <a:gdLst>
                  <a:gd name="T0" fmla="*/ 171 w 175"/>
                  <a:gd name="T1" fmla="*/ 0 h 7"/>
                  <a:gd name="T2" fmla="*/ 3 w 175"/>
                  <a:gd name="T3" fmla="*/ 0 h 7"/>
                  <a:gd name="T4" fmla="*/ 0 w 175"/>
                  <a:gd name="T5" fmla="*/ 3 h 7"/>
                  <a:gd name="T6" fmla="*/ 3 w 175"/>
                  <a:gd name="T7" fmla="*/ 7 h 7"/>
                  <a:gd name="T8" fmla="*/ 171 w 175"/>
                  <a:gd name="T9" fmla="*/ 7 h 7"/>
                  <a:gd name="T10" fmla="*/ 175 w 175"/>
                  <a:gd name="T11" fmla="*/ 3 h 7"/>
                  <a:gd name="T12" fmla="*/ 171 w 17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7">
                    <a:moveTo>
                      <a:pt x="17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3" y="7"/>
                      <a:pt x="175" y="6"/>
                      <a:pt x="175" y="3"/>
                    </a:cubicBezTo>
                    <a:cubicBezTo>
                      <a:pt x="175" y="1"/>
                      <a:pt x="173" y="0"/>
                      <a:pt x="17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Freeform 66"/>
              <p:cNvSpPr>
                <a:spLocks noEditPoints="1"/>
              </p:cNvSpPr>
              <p:nvPr/>
            </p:nvSpPr>
            <p:spPr bwMode="auto">
              <a:xfrm>
                <a:off x="1031349" y="2282040"/>
                <a:ext cx="71275" cy="63870"/>
              </a:xfrm>
              <a:custGeom>
                <a:avLst/>
                <a:gdLst>
                  <a:gd name="T0" fmla="*/ 7 w 65"/>
                  <a:gd name="T1" fmla="*/ 58 h 58"/>
                  <a:gd name="T2" fmla="*/ 58 w 65"/>
                  <a:gd name="T3" fmla="*/ 58 h 58"/>
                  <a:gd name="T4" fmla="*/ 65 w 65"/>
                  <a:gd name="T5" fmla="*/ 51 h 58"/>
                  <a:gd name="T6" fmla="*/ 65 w 65"/>
                  <a:gd name="T7" fmla="*/ 7 h 58"/>
                  <a:gd name="T8" fmla="*/ 58 w 65"/>
                  <a:gd name="T9" fmla="*/ 0 h 58"/>
                  <a:gd name="T10" fmla="*/ 7 w 65"/>
                  <a:gd name="T11" fmla="*/ 0 h 58"/>
                  <a:gd name="T12" fmla="*/ 0 w 65"/>
                  <a:gd name="T13" fmla="*/ 7 h 58"/>
                  <a:gd name="T14" fmla="*/ 0 w 65"/>
                  <a:gd name="T15" fmla="*/ 51 h 58"/>
                  <a:gd name="T16" fmla="*/ 7 w 65"/>
                  <a:gd name="T17" fmla="*/ 58 h 58"/>
                  <a:gd name="T18" fmla="*/ 14 w 65"/>
                  <a:gd name="T19" fmla="*/ 14 h 58"/>
                  <a:gd name="T20" fmla="*/ 51 w 65"/>
                  <a:gd name="T21" fmla="*/ 14 h 58"/>
                  <a:gd name="T22" fmla="*/ 51 w 65"/>
                  <a:gd name="T23" fmla="*/ 44 h 58"/>
                  <a:gd name="T24" fmla="*/ 14 w 65"/>
                  <a:gd name="T25" fmla="*/ 44 h 58"/>
                  <a:gd name="T26" fmla="*/ 14 w 65"/>
                  <a:gd name="T27" fmla="*/ 1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58">
                    <a:moveTo>
                      <a:pt x="7" y="58"/>
                    </a:moveTo>
                    <a:cubicBezTo>
                      <a:pt x="58" y="58"/>
                      <a:pt x="58" y="58"/>
                      <a:pt x="58" y="58"/>
                    </a:cubicBezTo>
                    <a:cubicBezTo>
                      <a:pt x="62" y="58"/>
                      <a:pt x="65" y="55"/>
                      <a:pt x="65" y="51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5"/>
                      <a:pt x="3" y="58"/>
                      <a:pt x="7" y="58"/>
                    </a:cubicBezTo>
                    <a:close/>
                    <a:moveTo>
                      <a:pt x="14" y="14"/>
                    </a:move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14" y="44"/>
                      <a:pt x="14" y="44"/>
                      <a:pt x="14" y="44"/>
                    </a:cubicBezTo>
                    <a:lnTo>
                      <a:pt x="14" y="1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649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38343" y="-1153487"/>
            <a:ext cx="15682704" cy="2334587"/>
            <a:chOff x="-1738343" y="-1153487"/>
            <a:chExt cx="15682704" cy="2334587"/>
          </a:xfrm>
        </p:grpSpPr>
        <p:grpSp>
          <p:nvGrpSpPr>
            <p:cNvPr id="4" name="组合 3"/>
            <p:cNvGrpSpPr/>
            <p:nvPr/>
          </p:nvGrpSpPr>
          <p:grpSpPr>
            <a:xfrm>
              <a:off x="1992670" y="402752"/>
              <a:ext cx="8241830" cy="778348"/>
              <a:chOff x="3116613" y="621076"/>
              <a:chExt cx="5958774" cy="742502"/>
            </a:xfrm>
          </p:grpSpPr>
          <p:sp>
            <p:nvSpPr>
              <p:cNvPr id="11" name="Copyright Notice"/>
              <p:cNvSpPr>
                <a:spLocks/>
              </p:cNvSpPr>
              <p:nvPr/>
            </p:nvSpPr>
            <p:spPr bwMode="auto">
              <a:xfrm>
                <a:off x="4790825" y="621076"/>
                <a:ext cx="2628900" cy="434765"/>
              </a:xfrm>
              <a:prstGeom prst="rect">
                <a:avLst/>
              </a:prstGeom>
              <a:noFill/>
              <a:ln w="635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6350" cap="flat" cmpd="sng" algn="ctr">
                    <a:solidFill>
                      <a:srgbClr val="FFFFFF"/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32400" rIns="72000" bIns="3240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b="1" cap="small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点击加入标题文字</a:t>
                </a:r>
                <a:endParaRPr lang="en-US" sz="2400" b="1" cap="small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116613" y="1310594"/>
                <a:ext cx="5958774" cy="529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3120547" flipH="1" flipV="1">
              <a:off x="10284067" y="-1153487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6" name="任意多边形: 形状 5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8479453" flipV="1">
              <a:off x="-1738343" y="-1134531"/>
              <a:ext cx="3660294" cy="2296568"/>
              <a:chOff x="-1368972" y="-410024"/>
              <a:chExt cx="14870431" cy="7800980"/>
            </a:xfrm>
            <a:solidFill>
              <a:schemeClr val="bg1">
                <a:alpha val="50000"/>
              </a:schemeClr>
            </a:solidFill>
          </p:grpSpPr>
          <p:sp>
            <p:nvSpPr>
              <p:cNvPr id="13" name="任意多边形: 形状 12"/>
              <p:cNvSpPr/>
              <p:nvPr/>
            </p:nvSpPr>
            <p:spPr>
              <a:xfrm rot="340725">
                <a:off x="-1368972" y="1606697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340725">
                <a:off x="-1355303" y="111168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340725">
                <a:off x="-1343432" y="603232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340725">
                <a:off x="-1330668" y="115091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rgbClr val="346B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340725">
                <a:off x="-1368079" y="-410024"/>
                <a:ext cx="14832127" cy="5784259"/>
              </a:xfrm>
              <a:custGeom>
                <a:avLst/>
                <a:gdLst>
                  <a:gd name="connsiteX0" fmla="*/ 3212704 w 14832127"/>
                  <a:gd name="connsiteY0" fmla="*/ 806147 h 5784259"/>
                  <a:gd name="connsiteX1" fmla="*/ 4023599 w 14832127"/>
                  <a:gd name="connsiteY1" fmla="*/ 755059 h 5784259"/>
                  <a:gd name="connsiteX2" fmla="*/ 7128404 w 14832127"/>
                  <a:gd name="connsiteY2" fmla="*/ 1670140 h 5784259"/>
                  <a:gd name="connsiteX3" fmla="*/ 7331361 w 14832127"/>
                  <a:gd name="connsiteY3" fmla="*/ 1839762 h 5784259"/>
                  <a:gd name="connsiteX4" fmla="*/ 7496941 w 14832127"/>
                  <a:gd name="connsiteY4" fmla="*/ 1633493 h 5784259"/>
                  <a:gd name="connsiteX5" fmla="*/ 10360739 w 14832127"/>
                  <a:gd name="connsiteY5" fmla="*/ 124902 h 5784259"/>
                  <a:gd name="connsiteX6" fmla="*/ 14800746 w 14832127"/>
                  <a:gd name="connsiteY6" fmla="*/ 1797892 h 5784259"/>
                  <a:gd name="connsiteX7" fmla="*/ 11351139 w 14832127"/>
                  <a:gd name="connsiteY7" fmla="*/ 5055618 h 5784259"/>
                  <a:gd name="connsiteX8" fmla="*/ 7623291 w 14832127"/>
                  <a:gd name="connsiteY8" fmla="*/ 4462129 h 5784259"/>
                  <a:gd name="connsiteX9" fmla="*/ 7589175 w 14832127"/>
                  <a:gd name="connsiteY9" fmla="*/ 4432455 h 5784259"/>
                  <a:gd name="connsiteX10" fmla="*/ 7561572 w 14832127"/>
                  <a:gd name="connsiteY10" fmla="*/ 4468267 h 5784259"/>
                  <a:gd name="connsiteX11" fmla="*/ 4023599 w 14832127"/>
                  <a:gd name="connsiteY11" fmla="*/ 5784259 h 5784259"/>
                  <a:gd name="connsiteX12" fmla="*/ 0 w 14832127"/>
                  <a:gd name="connsiteY12" fmla="*/ 3269659 h 5784259"/>
                  <a:gd name="connsiteX13" fmla="*/ 3212704 w 14832127"/>
                  <a:gd name="connsiteY13" fmla="*/ 806147 h 5784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32127" h="5784259">
                    <a:moveTo>
                      <a:pt x="3212704" y="806147"/>
                    </a:moveTo>
                    <a:cubicBezTo>
                      <a:pt x="3474631" y="772650"/>
                      <a:pt x="3745828" y="755059"/>
                      <a:pt x="4023599" y="755059"/>
                    </a:cubicBezTo>
                    <a:cubicBezTo>
                      <a:pt x="5273571" y="755059"/>
                      <a:pt x="6390416" y="1111277"/>
                      <a:pt x="7128404" y="1670140"/>
                    </a:cubicBezTo>
                    <a:lnTo>
                      <a:pt x="7331361" y="1839762"/>
                    </a:lnTo>
                    <a:lnTo>
                      <a:pt x="7496941" y="1633493"/>
                    </a:lnTo>
                    <a:cubicBezTo>
                      <a:pt x="8110419" y="940242"/>
                      <a:pt x="9135244" y="371059"/>
                      <a:pt x="10360739" y="124902"/>
                    </a:cubicBezTo>
                    <a:cubicBezTo>
                      <a:pt x="12539395" y="-312711"/>
                      <a:pt x="14527254" y="436313"/>
                      <a:pt x="14800746" y="1797892"/>
                    </a:cubicBezTo>
                    <a:cubicBezTo>
                      <a:pt x="15074238" y="3159471"/>
                      <a:pt x="13529796" y="4618005"/>
                      <a:pt x="11351139" y="5055618"/>
                    </a:cubicBezTo>
                    <a:cubicBezTo>
                      <a:pt x="9853313" y="5356477"/>
                      <a:pt x="8445668" y="5096465"/>
                      <a:pt x="7623291" y="4462129"/>
                    </a:cubicBezTo>
                    <a:lnTo>
                      <a:pt x="7589175" y="4432455"/>
                    </a:lnTo>
                    <a:lnTo>
                      <a:pt x="7561572" y="4468267"/>
                    </a:lnTo>
                    <a:cubicBezTo>
                      <a:pt x="6880218" y="5252131"/>
                      <a:pt x="5551343" y="5784259"/>
                      <a:pt x="4023599" y="5784259"/>
                    </a:cubicBezTo>
                    <a:cubicBezTo>
                      <a:pt x="1801427" y="5784259"/>
                      <a:pt x="0" y="4658434"/>
                      <a:pt x="0" y="3269659"/>
                    </a:cubicBezTo>
                    <a:cubicBezTo>
                      <a:pt x="0" y="2054481"/>
                      <a:pt x="1379218" y="1040624"/>
                      <a:pt x="3212704" y="80614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noFill/>
        </p:grpSpPr>
        <p:sp>
          <p:nvSpPr>
            <p:cNvPr id="19" name="任意多边形 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noFill/>
        </p:grpSpPr>
        <p:sp>
          <p:nvSpPr>
            <p:cNvPr id="22" name="任意多边形 7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noFill/>
        </p:grpSpPr>
        <p:sp>
          <p:nvSpPr>
            <p:cNvPr id="25" name="任意多边形 10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noFill/>
        </p:grpSpPr>
        <p:sp>
          <p:nvSpPr>
            <p:cNvPr id="28" name="任意多边形 13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  <a:noFill/>
        </p:grpSpPr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文本框 64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  <a:noFill/>
        </p:grpSpPr>
        <p:sp>
          <p:nvSpPr>
            <p:cNvPr id="34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文本框 67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  <a:noFill/>
        </p:grpSpPr>
        <p:sp>
          <p:nvSpPr>
            <p:cNvPr id="37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文本框 70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  <a:noFill/>
        </p:grpSpPr>
        <p:sp>
          <p:nvSpPr>
            <p:cNvPr id="40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文本框 73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2" name="文本框 74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75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76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77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98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" y="0"/>
            <a:ext cx="12188726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13440552">
            <a:off x="-6606013" y="2673206"/>
            <a:ext cx="13315644" cy="8354598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13" name="任意多边形: 形状 12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3120547" flipH="1" flipV="1">
            <a:off x="7486801" y="-3050764"/>
            <a:ext cx="9417585" cy="5908849"/>
            <a:chOff x="-1368972" y="-410024"/>
            <a:chExt cx="14870431" cy="7800980"/>
          </a:xfrm>
          <a:solidFill>
            <a:schemeClr val="bg1">
              <a:alpha val="50000"/>
            </a:schemeClr>
          </a:solidFill>
        </p:grpSpPr>
        <p:sp>
          <p:nvSpPr>
            <p:cNvPr id="20" name="任意多边形: 形状 19"/>
            <p:cNvSpPr/>
            <p:nvPr/>
          </p:nvSpPr>
          <p:spPr>
            <a:xfrm rot="340725">
              <a:off x="-1368972" y="1606697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 rot="340725">
              <a:off x="-1355303" y="111168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 rot="340725">
              <a:off x="-1343432" y="603232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rot="340725">
              <a:off x="-1330668" y="115091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rgbClr val="346BA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 rot="340725">
              <a:off x="-1368079" y="-410024"/>
              <a:ext cx="14832127" cy="5784259"/>
            </a:xfrm>
            <a:custGeom>
              <a:avLst/>
              <a:gdLst>
                <a:gd name="connsiteX0" fmla="*/ 3212704 w 14832127"/>
                <a:gd name="connsiteY0" fmla="*/ 806147 h 5784259"/>
                <a:gd name="connsiteX1" fmla="*/ 4023599 w 14832127"/>
                <a:gd name="connsiteY1" fmla="*/ 755059 h 5784259"/>
                <a:gd name="connsiteX2" fmla="*/ 7128404 w 14832127"/>
                <a:gd name="connsiteY2" fmla="*/ 1670140 h 5784259"/>
                <a:gd name="connsiteX3" fmla="*/ 7331361 w 14832127"/>
                <a:gd name="connsiteY3" fmla="*/ 1839762 h 5784259"/>
                <a:gd name="connsiteX4" fmla="*/ 7496941 w 14832127"/>
                <a:gd name="connsiteY4" fmla="*/ 1633493 h 5784259"/>
                <a:gd name="connsiteX5" fmla="*/ 10360739 w 14832127"/>
                <a:gd name="connsiteY5" fmla="*/ 124902 h 5784259"/>
                <a:gd name="connsiteX6" fmla="*/ 14800746 w 14832127"/>
                <a:gd name="connsiteY6" fmla="*/ 1797892 h 5784259"/>
                <a:gd name="connsiteX7" fmla="*/ 11351139 w 14832127"/>
                <a:gd name="connsiteY7" fmla="*/ 5055618 h 5784259"/>
                <a:gd name="connsiteX8" fmla="*/ 7623291 w 14832127"/>
                <a:gd name="connsiteY8" fmla="*/ 4462129 h 5784259"/>
                <a:gd name="connsiteX9" fmla="*/ 7589175 w 14832127"/>
                <a:gd name="connsiteY9" fmla="*/ 4432455 h 5784259"/>
                <a:gd name="connsiteX10" fmla="*/ 7561572 w 14832127"/>
                <a:gd name="connsiteY10" fmla="*/ 4468267 h 5784259"/>
                <a:gd name="connsiteX11" fmla="*/ 4023599 w 14832127"/>
                <a:gd name="connsiteY11" fmla="*/ 5784259 h 5784259"/>
                <a:gd name="connsiteX12" fmla="*/ 0 w 14832127"/>
                <a:gd name="connsiteY12" fmla="*/ 3269659 h 5784259"/>
                <a:gd name="connsiteX13" fmla="*/ 3212704 w 14832127"/>
                <a:gd name="connsiteY13" fmla="*/ 806147 h 57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32127" h="5784259">
                  <a:moveTo>
                    <a:pt x="3212704" y="806147"/>
                  </a:moveTo>
                  <a:cubicBezTo>
                    <a:pt x="3474631" y="772650"/>
                    <a:pt x="3745828" y="755059"/>
                    <a:pt x="4023599" y="755059"/>
                  </a:cubicBezTo>
                  <a:cubicBezTo>
                    <a:pt x="5273571" y="755059"/>
                    <a:pt x="6390416" y="1111277"/>
                    <a:pt x="7128404" y="1670140"/>
                  </a:cubicBezTo>
                  <a:lnTo>
                    <a:pt x="7331361" y="1839762"/>
                  </a:lnTo>
                  <a:lnTo>
                    <a:pt x="7496941" y="1633493"/>
                  </a:lnTo>
                  <a:cubicBezTo>
                    <a:pt x="8110419" y="940242"/>
                    <a:pt x="9135244" y="371059"/>
                    <a:pt x="10360739" y="124902"/>
                  </a:cubicBezTo>
                  <a:cubicBezTo>
                    <a:pt x="12539395" y="-312711"/>
                    <a:pt x="14527254" y="436313"/>
                    <a:pt x="14800746" y="1797892"/>
                  </a:cubicBezTo>
                  <a:cubicBezTo>
                    <a:pt x="15074238" y="3159471"/>
                    <a:pt x="13529796" y="4618005"/>
                    <a:pt x="11351139" y="5055618"/>
                  </a:cubicBezTo>
                  <a:cubicBezTo>
                    <a:pt x="9853313" y="5356477"/>
                    <a:pt x="8445668" y="5096465"/>
                    <a:pt x="7623291" y="4462129"/>
                  </a:cubicBezTo>
                  <a:lnTo>
                    <a:pt x="7589175" y="4432455"/>
                  </a:lnTo>
                  <a:lnTo>
                    <a:pt x="7561572" y="4468267"/>
                  </a:lnTo>
                  <a:cubicBezTo>
                    <a:pt x="6880218" y="5252131"/>
                    <a:pt x="5551343" y="5784259"/>
                    <a:pt x="4023599" y="5784259"/>
                  </a:cubicBezTo>
                  <a:cubicBezTo>
                    <a:pt x="1801427" y="5784259"/>
                    <a:pt x="0" y="4658434"/>
                    <a:pt x="0" y="3269659"/>
                  </a:cubicBezTo>
                  <a:cubicBezTo>
                    <a:pt x="0" y="2054481"/>
                    <a:pt x="1379218" y="1040624"/>
                    <a:pt x="3212704" y="806147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标题 1"/>
          <p:cNvSpPr txBox="1">
            <a:spLocks/>
          </p:cNvSpPr>
          <p:nvPr/>
        </p:nvSpPr>
        <p:spPr>
          <a:xfrm>
            <a:off x="6691969" y="4044437"/>
            <a:ext cx="4722791" cy="1193800"/>
          </a:xfrm>
          <a:prstGeom prst="rect">
            <a:avLst/>
          </a:prstGeom>
        </p:spPr>
        <p:txBody>
          <a:bodyPr rtlCol="0"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4400" spc="300" dirty="0">
                <a:solidFill>
                  <a:schemeClr val="bg1">
                    <a:lumMod val="95000"/>
                  </a:schemeClr>
                </a:solidFill>
                <a:latin typeface="华文黑体-日" panose="02000000000000000000" pitchFamily="2" charset="-122"/>
                <a:ea typeface="华文黑体-日" panose="02000000000000000000" pitchFamily="2" charset="-122"/>
              </a:rPr>
              <a:t>点击加入你标题</a:t>
            </a:r>
          </a:p>
        </p:txBody>
      </p:sp>
      <p:sp>
        <p:nvSpPr>
          <p:cNvPr id="26" name="副标题 2"/>
          <p:cNvSpPr txBox="1">
            <a:spLocks/>
          </p:cNvSpPr>
          <p:nvPr/>
        </p:nvSpPr>
        <p:spPr>
          <a:xfrm>
            <a:off x="6768169" y="5238236"/>
            <a:ext cx="4379892" cy="631423"/>
          </a:xfrm>
          <a:prstGeom prst="rect">
            <a:avLst/>
          </a:prstGeom>
        </p:spPr>
        <p:txBody>
          <a:bodyPr rtlCol="0"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简洁大气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易编辑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任意替换内容</a:t>
            </a: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6787219" y="4957048"/>
            <a:ext cx="4379891" cy="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13788" y="1346593"/>
            <a:ext cx="2391526" cy="1851599"/>
            <a:chOff x="7455731" y="1410943"/>
            <a:chExt cx="2063266" cy="1597450"/>
          </a:xfrm>
        </p:grpSpPr>
        <p:sp>
          <p:nvSpPr>
            <p:cNvPr id="9" name="椭圆 8"/>
            <p:cNvSpPr/>
            <p:nvPr/>
          </p:nvSpPr>
          <p:spPr>
            <a:xfrm>
              <a:off x="7644571" y="1410943"/>
              <a:ext cx="1597450" cy="1597450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_14"/>
            <p:cNvSpPr txBox="1">
              <a:spLocks noChangeArrowheads="1"/>
            </p:cNvSpPr>
            <p:nvPr/>
          </p:nvSpPr>
          <p:spPr bwMode="auto">
            <a:xfrm>
              <a:off x="7455731" y="1733517"/>
              <a:ext cx="2063266" cy="996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4800" spc="600" dirty="0">
                  <a:solidFill>
                    <a:schemeClr val="bg1">
                      <a:lumMod val="9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02</a:t>
              </a:r>
              <a:endParaRPr lang="zh-CN" sz="4800" spc="600" dirty="0">
                <a:solidFill>
                  <a:schemeClr val="bg1">
                    <a:lumMod val="9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26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4674</TotalTime>
  <Words>1890</Words>
  <Application>Microsoft Office PowerPoint</Application>
  <PresentationFormat>自定义</PresentationFormat>
  <Paragraphs>248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26</vt:i4>
      </vt:variant>
    </vt:vector>
  </HeadingPairs>
  <TitlesOfParts>
    <vt:vector size="69" baseType="lpstr">
      <vt:lpstr>Abraham Lincoln</vt:lpstr>
      <vt:lpstr>FontAwesome</vt:lpstr>
      <vt:lpstr>Gill Sans</vt:lpstr>
      <vt:lpstr>Hiragino Sans GB W3</vt:lpstr>
      <vt:lpstr>ITC Avant Garde Std Bk</vt:lpstr>
      <vt:lpstr>Lato Light</vt:lpstr>
      <vt:lpstr>Lato Regular</vt:lpstr>
      <vt:lpstr>LiHei Pro</vt:lpstr>
      <vt:lpstr>Open Sans</vt:lpstr>
      <vt:lpstr>Open Sans Extrabold</vt:lpstr>
      <vt:lpstr>Open Sans Semibold</vt:lpstr>
      <vt:lpstr>Roboto condensed</vt:lpstr>
      <vt:lpstr>Roboto Light</vt:lpstr>
      <vt:lpstr>Signika</vt:lpstr>
      <vt:lpstr>等线</vt:lpstr>
      <vt:lpstr>等线 Light</vt:lpstr>
      <vt:lpstr>冬青黑体简体中文 W3</vt:lpstr>
      <vt:lpstr>方正汉真广标简体</vt:lpstr>
      <vt:lpstr>方正姚体</vt:lpstr>
      <vt:lpstr>华文黑体-日</vt:lpstr>
      <vt:lpstr>迷你简汉真广标</vt:lpstr>
      <vt:lpstr>SimSun</vt:lpstr>
      <vt:lpstr>SimSun</vt:lpstr>
      <vt:lpstr>微软雅黑</vt:lpstr>
      <vt:lpstr>微软雅黑 Light</vt:lpstr>
      <vt:lpstr>张海山锐线体简</vt:lpstr>
      <vt:lpstr>Agency FB</vt:lpstr>
      <vt:lpstr>Arial</vt:lpstr>
      <vt:lpstr>Calibri</vt:lpstr>
      <vt:lpstr>Impact</vt:lpstr>
      <vt:lpstr>Parchment</vt:lpstr>
      <vt:lpstr>Times New Roman</vt:lpstr>
      <vt:lpstr>Tw Cen MT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2015-12-01T09:06:39Z</dcterms:created>
  <dcterms:modified xsi:type="dcterms:W3CDTF">2018-01-14T07:29:55Z</dcterms:modified>
  <cp:category>店铺： BOSSPPT顶尖职业文案</cp:category>
  <cp:contentStatus>BOSSPPT</cp:contentStatus>
</cp:coreProperties>
</file>