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2" r:id="rId15"/>
    <p:sldId id="271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6" r:id="rId25"/>
    <p:sldId id="300" r:id="rId26"/>
    <p:sldId id="281" r:id="rId27"/>
    <p:sldId id="282" r:id="rId28"/>
    <p:sldId id="290" r:id="rId29"/>
    <p:sldId id="283" r:id="rId30"/>
    <p:sldId id="284" r:id="rId31"/>
    <p:sldId id="285" r:id="rId32"/>
    <p:sldId id="287" r:id="rId33"/>
    <p:sldId id="269" r:id="rId34"/>
    <p:sldId id="270" r:id="rId35"/>
    <p:sldId id="288" r:id="rId36"/>
    <p:sldId id="289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</p:sldIdLst>
  <p:sldSz cx="24384000" cy="13716000"/>
  <p:notesSz cx="6858000" cy="9144000"/>
  <p:defaultTextStyle>
    <a:defPPr>
      <a:defRPr lang="zh-CN"/>
    </a:defPPr>
    <a:lvl1pPr algn="l" defTabSz="825500" rtl="0" eaLnBrk="0" fontAlgn="base" hangingPunct="0">
      <a:spcBef>
        <a:spcPct val="0"/>
      </a:spcBef>
      <a:spcAft>
        <a:spcPct val="0"/>
      </a:spcAft>
      <a:defRPr sz="5000" kern="1200">
        <a:solidFill>
          <a:srgbClr val="000000"/>
        </a:solidFill>
        <a:latin typeface="Helvetica Light"/>
        <a:ea typeface="Helvetica Light"/>
        <a:cs typeface="Helvetica Light"/>
        <a:sym typeface="Helvetica Light"/>
      </a:defRPr>
    </a:lvl1pPr>
    <a:lvl2pPr indent="228600" algn="l" defTabSz="825500" rtl="0" eaLnBrk="0" fontAlgn="base" hangingPunct="0">
      <a:spcBef>
        <a:spcPct val="0"/>
      </a:spcBef>
      <a:spcAft>
        <a:spcPct val="0"/>
      </a:spcAft>
      <a:defRPr sz="5000" kern="1200">
        <a:solidFill>
          <a:srgbClr val="000000"/>
        </a:solidFill>
        <a:latin typeface="Helvetica Light"/>
        <a:ea typeface="Helvetica Light"/>
        <a:cs typeface="Helvetica Light"/>
        <a:sym typeface="Helvetica Light"/>
      </a:defRPr>
    </a:lvl2pPr>
    <a:lvl3pPr indent="457200" algn="l" defTabSz="825500" rtl="0" eaLnBrk="0" fontAlgn="base" hangingPunct="0">
      <a:spcBef>
        <a:spcPct val="0"/>
      </a:spcBef>
      <a:spcAft>
        <a:spcPct val="0"/>
      </a:spcAft>
      <a:defRPr sz="5000" kern="1200">
        <a:solidFill>
          <a:srgbClr val="000000"/>
        </a:solidFill>
        <a:latin typeface="Helvetica Light"/>
        <a:ea typeface="Helvetica Light"/>
        <a:cs typeface="Helvetica Light"/>
        <a:sym typeface="Helvetica Light"/>
      </a:defRPr>
    </a:lvl3pPr>
    <a:lvl4pPr indent="685800" algn="l" defTabSz="825500" rtl="0" eaLnBrk="0" fontAlgn="base" hangingPunct="0">
      <a:spcBef>
        <a:spcPct val="0"/>
      </a:spcBef>
      <a:spcAft>
        <a:spcPct val="0"/>
      </a:spcAft>
      <a:defRPr sz="5000" kern="1200">
        <a:solidFill>
          <a:srgbClr val="000000"/>
        </a:solidFill>
        <a:latin typeface="Helvetica Light"/>
        <a:ea typeface="Helvetica Light"/>
        <a:cs typeface="Helvetica Light"/>
        <a:sym typeface="Helvetica Light"/>
      </a:defRPr>
    </a:lvl4pPr>
    <a:lvl5pPr indent="914400" algn="l" defTabSz="825500" rtl="0" eaLnBrk="0" fontAlgn="base" hangingPunct="0">
      <a:spcBef>
        <a:spcPct val="0"/>
      </a:spcBef>
      <a:spcAft>
        <a:spcPct val="0"/>
      </a:spcAft>
      <a:defRPr sz="5000" kern="1200">
        <a:solidFill>
          <a:srgbClr val="000000"/>
        </a:solidFill>
        <a:latin typeface="Helvetica Light"/>
        <a:ea typeface="Helvetica Light"/>
        <a:cs typeface="Helvetica Light"/>
        <a:sym typeface="Helvetica Light"/>
      </a:defRPr>
    </a:lvl5pPr>
    <a:lvl6pPr marL="2286000" algn="l" defTabSz="914400" rtl="0" eaLnBrk="1" latinLnBrk="0" hangingPunct="1">
      <a:defRPr sz="5000" kern="1200">
        <a:solidFill>
          <a:srgbClr val="000000"/>
        </a:solidFill>
        <a:latin typeface="Helvetica Light"/>
        <a:ea typeface="Helvetica Light"/>
        <a:cs typeface="Helvetica Light"/>
        <a:sym typeface="Helvetica Light"/>
      </a:defRPr>
    </a:lvl6pPr>
    <a:lvl7pPr marL="2743200" algn="l" defTabSz="914400" rtl="0" eaLnBrk="1" latinLnBrk="0" hangingPunct="1">
      <a:defRPr sz="5000" kern="1200">
        <a:solidFill>
          <a:srgbClr val="000000"/>
        </a:solidFill>
        <a:latin typeface="Helvetica Light"/>
        <a:ea typeface="Helvetica Light"/>
        <a:cs typeface="Helvetica Light"/>
        <a:sym typeface="Helvetica Light"/>
      </a:defRPr>
    </a:lvl7pPr>
    <a:lvl8pPr marL="3200400" algn="l" defTabSz="914400" rtl="0" eaLnBrk="1" latinLnBrk="0" hangingPunct="1">
      <a:defRPr sz="5000" kern="1200">
        <a:solidFill>
          <a:srgbClr val="000000"/>
        </a:solidFill>
        <a:latin typeface="Helvetica Light"/>
        <a:ea typeface="Helvetica Light"/>
        <a:cs typeface="Helvetica Light"/>
        <a:sym typeface="Helvetica Light"/>
      </a:defRPr>
    </a:lvl8pPr>
    <a:lvl9pPr marL="3657600" algn="l" defTabSz="914400" rtl="0" eaLnBrk="1" latinLnBrk="0" hangingPunct="1">
      <a:defRPr sz="5000" kern="1200">
        <a:solidFill>
          <a:srgbClr val="000000"/>
        </a:solidFill>
        <a:latin typeface="Helvetica Light"/>
        <a:ea typeface="Helvetica Light"/>
        <a:cs typeface="Helvetica Light"/>
        <a:sym typeface="Helvetica Light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4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54"/>
    <p:restoredTop sz="94677"/>
  </p:normalViewPr>
  <p:slideViewPr>
    <p:cSldViewPr snapToGrid="0" snapToObjects="1">
      <p:cViewPr varScale="1">
        <p:scale>
          <a:sx n="36" d="100"/>
          <a:sy n="36" d="100"/>
        </p:scale>
        <p:origin x="942" y="78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1.5883300000000003E-2"/>
          <c:y val="5.4242300000000014E-2"/>
          <c:w val="0.9791169999999999"/>
          <c:h val="0.856563999999999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One</c:v>
                </c:pt>
              </c:strCache>
            </c:strRef>
          </c:tx>
          <c:spPr>
            <a:solidFill>
              <a:srgbClr val="E6EAF3"/>
            </a:solidFill>
            <a:ln w="38678">
              <a:noFill/>
            </a:ln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g/"通""用""格""式"</c:formatCode>
                <c:ptCount val="12"/>
                <c:pt idx="0">
                  <c:v>40</c:v>
                </c:pt>
                <c:pt idx="1">
                  <c:v>80</c:v>
                </c:pt>
                <c:pt idx="2">
                  <c:v>60</c:v>
                </c:pt>
                <c:pt idx="3">
                  <c:v>70</c:v>
                </c:pt>
                <c:pt idx="4">
                  <c:v>190</c:v>
                </c:pt>
                <c:pt idx="5">
                  <c:v>150</c:v>
                </c:pt>
                <c:pt idx="6">
                  <c:v>145</c:v>
                </c:pt>
                <c:pt idx="7">
                  <c:v>195</c:v>
                </c:pt>
                <c:pt idx="8">
                  <c:v>185</c:v>
                </c:pt>
                <c:pt idx="9">
                  <c:v>320</c:v>
                </c:pt>
                <c:pt idx="10">
                  <c:v>405</c:v>
                </c:pt>
                <c:pt idx="11">
                  <c:v>574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BA9-4EDF-8348-80FED70B3E0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Two</c:v>
                </c:pt>
              </c:strCache>
            </c:strRef>
          </c:tx>
          <c:spPr>
            <a:noFill/>
            <a:ln w="19339">
              <a:solidFill>
                <a:srgbClr val="E5EAF3"/>
              </a:solidFill>
              <a:prstDash val="solid"/>
            </a:ln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g/"通""用""格""式"</c:formatCode>
                <c:ptCount val="12"/>
                <c:pt idx="0">
                  <c:v>20</c:v>
                </c:pt>
                <c:pt idx="1">
                  <c:v>40</c:v>
                </c:pt>
                <c:pt idx="2">
                  <c:v>20</c:v>
                </c:pt>
                <c:pt idx="3">
                  <c:v>10</c:v>
                </c:pt>
                <c:pt idx="4">
                  <c:v>20</c:v>
                </c:pt>
                <c:pt idx="5">
                  <c:v>80</c:v>
                </c:pt>
                <c:pt idx="6">
                  <c:v>60</c:v>
                </c:pt>
                <c:pt idx="7">
                  <c:v>60</c:v>
                </c:pt>
                <c:pt idx="8">
                  <c:v>90</c:v>
                </c:pt>
                <c:pt idx="9">
                  <c:v>70</c:v>
                </c:pt>
                <c:pt idx="10">
                  <c:v>180</c:v>
                </c:pt>
                <c:pt idx="11">
                  <c:v>229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BA9-4EDF-8348-80FED70B3E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258054376"/>
        <c:axId val="285666464"/>
      </c:barChart>
      <c:catAx>
        <c:axId val="258054376"/>
        <c:scaling>
          <c:orientation val="minMax"/>
        </c:scaling>
        <c:delete val="0"/>
        <c:axPos val="b"/>
        <c:numFmt formatCode="g/&quot;通&quot;&quot;用&quot;&quot;格&quot;&quot;式&quot;" sourceLinked="0"/>
        <c:majorTickMark val="none"/>
        <c:minorTickMark val="none"/>
        <c:tickLblPos val="low"/>
        <c:spPr>
          <a:ln w="9669">
            <a:noFill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285666464"/>
        <c:crosses val="autoZero"/>
        <c:auto val="1"/>
        <c:lblAlgn val="ctr"/>
        <c:lblOffset val="100"/>
        <c:noMultiLvlLbl val="1"/>
      </c:catAx>
      <c:valAx>
        <c:axId val="285666464"/>
        <c:scaling>
          <c:orientation val="minMax"/>
          <c:max val="600"/>
        </c:scaling>
        <c:delete val="0"/>
        <c:axPos val="l"/>
        <c:numFmt formatCode="g/&quot;通&quot;&quot;用&quot;&quot;格&quot;&quot;式&quot;" sourceLinked="1"/>
        <c:majorTickMark val="none"/>
        <c:minorTickMark val="none"/>
        <c:tickLblPos val="none"/>
        <c:spPr>
          <a:ln w="9669">
            <a:noFill/>
          </a:ln>
        </c:spPr>
        <c:crossAx val="258054376"/>
        <c:crosses val="autoZero"/>
        <c:crossBetween val="between"/>
        <c:majorUnit val="150"/>
        <c:minorUnit val="75"/>
      </c:valAx>
      <c:spPr>
        <a:noFill/>
        <a:ln w="38678">
          <a:noFill/>
        </a:ln>
      </c:spPr>
    </c:plotArea>
    <c:plotVisOnly val="1"/>
    <c:dispBlanksAs val="gap"/>
    <c:showDLblsOverMax val="1"/>
  </c:chart>
  <c:spPr>
    <a:noFill/>
    <a:ln>
      <a:noFill/>
    </a:ln>
  </c:spPr>
  <c:txPr>
    <a:bodyPr/>
    <a:lstStyle/>
    <a:p>
      <a:pPr>
        <a:defRPr sz="1523" b="0" i="0" u="none" strike="noStrike" baseline="0">
          <a:solidFill>
            <a:srgbClr val="000000"/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5.4482100000000012E-2"/>
          <c:y val="5.400400000000001E-2"/>
          <c:w val="0.94051799999999997"/>
          <c:h val="0.857140000000000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One</c:v>
                </c:pt>
              </c:strCache>
            </c:strRef>
          </c:tx>
          <c:spPr>
            <a:solidFill>
              <a:srgbClr val="353740"/>
            </a:solidFill>
            <a:ln w="57023">
              <a:noFill/>
            </a:ln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g/"通""用""格""式"</c:formatCode>
                <c:ptCount val="12"/>
                <c:pt idx="0">
                  <c:v>40</c:v>
                </c:pt>
                <c:pt idx="1">
                  <c:v>80</c:v>
                </c:pt>
                <c:pt idx="2">
                  <c:v>60</c:v>
                </c:pt>
                <c:pt idx="3">
                  <c:v>70</c:v>
                </c:pt>
                <c:pt idx="4">
                  <c:v>190</c:v>
                </c:pt>
                <c:pt idx="5">
                  <c:v>150</c:v>
                </c:pt>
                <c:pt idx="6">
                  <c:v>145</c:v>
                </c:pt>
                <c:pt idx="7">
                  <c:v>195</c:v>
                </c:pt>
                <c:pt idx="8">
                  <c:v>185</c:v>
                </c:pt>
                <c:pt idx="9">
                  <c:v>320</c:v>
                </c:pt>
                <c:pt idx="10">
                  <c:v>405</c:v>
                </c:pt>
                <c:pt idx="11">
                  <c:v>574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4E3-43F6-A05D-B9A7854E3E5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Two</c:v>
                </c:pt>
              </c:strCache>
            </c:strRef>
          </c:tx>
          <c:spPr>
            <a:gradFill rotWithShape="0">
              <a:gsLst>
                <a:gs pos="0">
                  <a:srgbClr val="FF2841"/>
                </a:gs>
                <a:gs pos="100000">
                  <a:srgbClr val="6D5DA2"/>
                </a:gs>
              </a:gsLst>
              <a:lin ang="2040000"/>
            </a:gradFill>
            <a:ln w="57023">
              <a:noFill/>
            </a:ln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g/"通""用""格""式"</c:formatCode>
                <c:ptCount val="12"/>
                <c:pt idx="0">
                  <c:v>20</c:v>
                </c:pt>
                <c:pt idx="1">
                  <c:v>40</c:v>
                </c:pt>
                <c:pt idx="2">
                  <c:v>20</c:v>
                </c:pt>
                <c:pt idx="3">
                  <c:v>10</c:v>
                </c:pt>
                <c:pt idx="4">
                  <c:v>20</c:v>
                </c:pt>
                <c:pt idx="5">
                  <c:v>80</c:v>
                </c:pt>
                <c:pt idx="6">
                  <c:v>60</c:v>
                </c:pt>
                <c:pt idx="7">
                  <c:v>60</c:v>
                </c:pt>
                <c:pt idx="8">
                  <c:v>90</c:v>
                </c:pt>
                <c:pt idx="9">
                  <c:v>70</c:v>
                </c:pt>
                <c:pt idx="10">
                  <c:v>180</c:v>
                </c:pt>
                <c:pt idx="11">
                  <c:v>229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4E3-43F6-A05D-B9A7854E3E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293883112"/>
        <c:axId val="293883504"/>
      </c:barChart>
      <c:catAx>
        <c:axId val="293883112"/>
        <c:scaling>
          <c:orientation val="minMax"/>
        </c:scaling>
        <c:delete val="0"/>
        <c:axPos val="b"/>
        <c:numFmt formatCode="g/&quot;通&quot;&quot;用&quot;&quot;格&quot;&quot;式&quot;" sourceLinked="0"/>
        <c:majorTickMark val="none"/>
        <c:minorTickMark val="none"/>
        <c:tickLblPos val="low"/>
        <c:spPr>
          <a:ln w="14256">
            <a:noFill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293883504"/>
        <c:crosses val="autoZero"/>
        <c:auto val="1"/>
        <c:lblAlgn val="ctr"/>
        <c:lblOffset val="100"/>
        <c:noMultiLvlLbl val="1"/>
      </c:catAx>
      <c:valAx>
        <c:axId val="293883504"/>
        <c:scaling>
          <c:orientation val="minMax"/>
          <c:max val="600"/>
        </c:scaling>
        <c:delete val="0"/>
        <c:axPos val="l"/>
        <c:numFmt formatCode="0&quot;%&quot;" sourceLinked="0"/>
        <c:majorTickMark val="none"/>
        <c:minorTickMark val="none"/>
        <c:tickLblPos val="nextTo"/>
        <c:spPr>
          <a:ln w="14256">
            <a:noFill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293883112"/>
        <c:crosses val="autoZero"/>
        <c:crossBetween val="between"/>
        <c:majorUnit val="150"/>
        <c:minorUnit val="75"/>
      </c:valAx>
      <c:spPr>
        <a:noFill/>
        <a:ln w="57023">
          <a:noFill/>
        </a:ln>
      </c:spPr>
    </c:plotArea>
    <c:plotVisOnly val="1"/>
    <c:dispBlanksAs val="gap"/>
    <c:showDLblsOverMax val="1"/>
  </c:chart>
  <c:spPr>
    <a:noFill/>
    <a:ln>
      <a:noFill/>
    </a:ln>
  </c:spPr>
  <c:txPr>
    <a:bodyPr/>
    <a:lstStyle/>
    <a:p>
      <a:pPr>
        <a:defRPr sz="2245" b="0" i="0" u="none" strike="noStrike" baseline="0">
          <a:solidFill>
            <a:srgbClr val="000000"/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5.1291800000000012E-2"/>
          <c:y val="6.0739800000000017E-2"/>
          <c:w val="0.9437080000000001"/>
          <c:h val="0.8398820000000000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One</c:v>
                </c:pt>
              </c:strCache>
            </c:strRef>
          </c:tx>
          <c:spPr>
            <a:gradFill rotWithShape="0">
              <a:gsLst>
                <a:gs pos="0">
                  <a:srgbClr val="6D5DA2"/>
                </a:gs>
                <a:gs pos="100000">
                  <a:srgbClr val="4A94B1"/>
                </a:gs>
              </a:gsLst>
              <a:lin ang="19560000"/>
            </a:gradFill>
            <a:ln w="60547">
              <a:noFill/>
            </a:ln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g/"通""用""格""式"</c:formatCode>
                <c:ptCount val="12"/>
                <c:pt idx="0">
                  <c:v>40</c:v>
                </c:pt>
                <c:pt idx="1">
                  <c:v>80</c:v>
                </c:pt>
                <c:pt idx="2">
                  <c:v>60</c:v>
                </c:pt>
                <c:pt idx="3">
                  <c:v>70</c:v>
                </c:pt>
                <c:pt idx="4">
                  <c:v>190</c:v>
                </c:pt>
                <c:pt idx="5">
                  <c:v>150</c:v>
                </c:pt>
                <c:pt idx="6">
                  <c:v>145</c:v>
                </c:pt>
                <c:pt idx="7">
                  <c:v>195</c:v>
                </c:pt>
                <c:pt idx="8">
                  <c:v>185</c:v>
                </c:pt>
                <c:pt idx="9">
                  <c:v>320</c:v>
                </c:pt>
                <c:pt idx="10">
                  <c:v>405</c:v>
                </c:pt>
                <c:pt idx="11">
                  <c:v>574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BD7-491B-8B45-AF2911403A7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Two</c:v>
                </c:pt>
              </c:strCache>
            </c:strRef>
          </c:tx>
          <c:spPr>
            <a:solidFill>
              <a:srgbClr val="434F5A"/>
            </a:solidFill>
            <a:ln w="60547">
              <a:noFill/>
            </a:ln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g/"通""用""格""式"</c:formatCode>
                <c:ptCount val="12"/>
                <c:pt idx="0">
                  <c:v>20</c:v>
                </c:pt>
                <c:pt idx="1">
                  <c:v>40</c:v>
                </c:pt>
                <c:pt idx="2">
                  <c:v>20</c:v>
                </c:pt>
                <c:pt idx="3">
                  <c:v>10</c:v>
                </c:pt>
                <c:pt idx="4">
                  <c:v>20</c:v>
                </c:pt>
                <c:pt idx="5">
                  <c:v>80</c:v>
                </c:pt>
                <c:pt idx="6">
                  <c:v>60</c:v>
                </c:pt>
                <c:pt idx="7">
                  <c:v>60</c:v>
                </c:pt>
                <c:pt idx="8">
                  <c:v>90</c:v>
                </c:pt>
                <c:pt idx="9">
                  <c:v>70</c:v>
                </c:pt>
                <c:pt idx="10">
                  <c:v>180</c:v>
                </c:pt>
                <c:pt idx="11">
                  <c:v>229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BD7-491B-8B45-AF2911403A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285667248"/>
        <c:axId val="285668032"/>
      </c:barChart>
      <c:catAx>
        <c:axId val="285667248"/>
        <c:scaling>
          <c:orientation val="minMax"/>
        </c:scaling>
        <c:delete val="0"/>
        <c:axPos val="b"/>
        <c:numFmt formatCode="g/&quot;通&quot;&quot;用&quot;&quot;格&quot;&quot;式&quot;" sourceLinked="0"/>
        <c:majorTickMark val="none"/>
        <c:minorTickMark val="none"/>
        <c:tickLblPos val="low"/>
        <c:spPr>
          <a:ln w="15137">
            <a:noFill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285668032"/>
        <c:crosses val="autoZero"/>
        <c:auto val="1"/>
        <c:lblAlgn val="ctr"/>
        <c:lblOffset val="100"/>
        <c:noMultiLvlLbl val="1"/>
      </c:catAx>
      <c:valAx>
        <c:axId val="285668032"/>
        <c:scaling>
          <c:orientation val="minMax"/>
          <c:max val="600"/>
        </c:scaling>
        <c:delete val="0"/>
        <c:axPos val="l"/>
        <c:numFmt formatCode="0&quot;%&quot;" sourceLinked="0"/>
        <c:majorTickMark val="none"/>
        <c:minorTickMark val="none"/>
        <c:tickLblPos val="nextTo"/>
        <c:spPr>
          <a:ln w="15137">
            <a:noFill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285667248"/>
        <c:crosses val="autoZero"/>
        <c:crossBetween val="between"/>
        <c:majorUnit val="150"/>
        <c:minorUnit val="75"/>
      </c:valAx>
      <c:spPr>
        <a:noFill/>
        <a:ln w="60547">
          <a:noFill/>
        </a:ln>
      </c:spPr>
    </c:plotArea>
    <c:plotVisOnly val="1"/>
    <c:dispBlanksAs val="gap"/>
    <c:showDLblsOverMax val="1"/>
  </c:chart>
  <c:spPr>
    <a:noFill/>
    <a:ln>
      <a:noFill/>
    </a:ln>
  </c:spPr>
  <c:txPr>
    <a:bodyPr/>
    <a:lstStyle/>
    <a:p>
      <a:pPr>
        <a:defRPr sz="2384" b="0" i="0" u="none" strike="noStrike" baseline="0">
          <a:solidFill>
            <a:srgbClr val="000000"/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9.842800000000004E-3"/>
          <c:y val="5.6746500000000005E-2"/>
          <c:w val="0.98515699999999995"/>
          <c:h val="0.850520000000000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One</c:v>
                </c:pt>
              </c:strCache>
            </c:strRef>
          </c:tx>
          <c:spPr>
            <a:solidFill>
              <a:srgbClr val="F8F8F8"/>
            </a:solidFill>
            <a:ln w="62166">
              <a:noFill/>
            </a:ln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g/"通""用""格""式"</c:formatCode>
                <c:ptCount val="12"/>
                <c:pt idx="0">
                  <c:v>40</c:v>
                </c:pt>
                <c:pt idx="1">
                  <c:v>80</c:v>
                </c:pt>
                <c:pt idx="2">
                  <c:v>60</c:v>
                </c:pt>
                <c:pt idx="3">
                  <c:v>70</c:v>
                </c:pt>
                <c:pt idx="4">
                  <c:v>190</c:v>
                </c:pt>
                <c:pt idx="5">
                  <c:v>150</c:v>
                </c:pt>
                <c:pt idx="6">
                  <c:v>145</c:v>
                </c:pt>
                <c:pt idx="7">
                  <c:v>195</c:v>
                </c:pt>
                <c:pt idx="8">
                  <c:v>185</c:v>
                </c:pt>
                <c:pt idx="9">
                  <c:v>320</c:v>
                </c:pt>
                <c:pt idx="10">
                  <c:v>405</c:v>
                </c:pt>
                <c:pt idx="11">
                  <c:v>574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2D-43BE-AF79-18219DBD38D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Two</c:v>
                </c:pt>
              </c:strCache>
            </c:strRef>
          </c:tx>
          <c:spPr>
            <a:solidFill>
              <a:srgbClr val="414A57"/>
            </a:solidFill>
            <a:ln w="62166">
              <a:noFill/>
            </a:ln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g/"通""用""格""式"</c:formatCode>
                <c:ptCount val="12"/>
                <c:pt idx="0">
                  <c:v>20</c:v>
                </c:pt>
                <c:pt idx="1">
                  <c:v>40</c:v>
                </c:pt>
                <c:pt idx="2">
                  <c:v>20</c:v>
                </c:pt>
                <c:pt idx="3">
                  <c:v>10</c:v>
                </c:pt>
                <c:pt idx="4">
                  <c:v>20</c:v>
                </c:pt>
                <c:pt idx="5">
                  <c:v>80</c:v>
                </c:pt>
                <c:pt idx="6">
                  <c:v>60</c:v>
                </c:pt>
                <c:pt idx="7">
                  <c:v>60</c:v>
                </c:pt>
                <c:pt idx="8">
                  <c:v>90</c:v>
                </c:pt>
                <c:pt idx="9">
                  <c:v>70</c:v>
                </c:pt>
                <c:pt idx="10">
                  <c:v>180</c:v>
                </c:pt>
                <c:pt idx="11">
                  <c:v>229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2D-43BE-AF79-18219DBD38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293029536"/>
        <c:axId val="293029928"/>
      </c:barChart>
      <c:catAx>
        <c:axId val="293029536"/>
        <c:scaling>
          <c:orientation val="minMax"/>
        </c:scaling>
        <c:delete val="0"/>
        <c:axPos val="b"/>
        <c:numFmt formatCode="g/&quot;通&quot;&quot;用&quot;&quot;格&quot;&quot;式&quot;" sourceLinked="0"/>
        <c:majorTickMark val="none"/>
        <c:minorTickMark val="none"/>
        <c:tickLblPos val="low"/>
        <c:spPr>
          <a:ln w="15542">
            <a:noFill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293029928"/>
        <c:crosses val="autoZero"/>
        <c:auto val="1"/>
        <c:lblAlgn val="ctr"/>
        <c:lblOffset val="100"/>
        <c:noMultiLvlLbl val="1"/>
      </c:catAx>
      <c:valAx>
        <c:axId val="293029928"/>
        <c:scaling>
          <c:orientation val="minMax"/>
          <c:max val="600"/>
        </c:scaling>
        <c:delete val="0"/>
        <c:axPos val="l"/>
        <c:numFmt formatCode="g/&quot;通&quot;&quot;用&quot;&quot;格&quot;&quot;式&quot;" sourceLinked="1"/>
        <c:majorTickMark val="none"/>
        <c:minorTickMark val="none"/>
        <c:tickLblPos val="none"/>
        <c:spPr>
          <a:ln w="15542">
            <a:noFill/>
          </a:ln>
        </c:spPr>
        <c:crossAx val="293029536"/>
        <c:crosses val="autoZero"/>
        <c:crossBetween val="between"/>
        <c:majorUnit val="150"/>
        <c:minorUnit val="75"/>
      </c:valAx>
      <c:spPr>
        <a:noFill/>
        <a:ln w="62166">
          <a:noFill/>
        </a:ln>
      </c:spPr>
    </c:plotArea>
    <c:plotVisOnly val="1"/>
    <c:dispBlanksAs val="gap"/>
    <c:showDLblsOverMax val="1"/>
  </c:chart>
  <c:spPr>
    <a:noFill/>
    <a:ln>
      <a:noFill/>
    </a:ln>
  </c:spPr>
  <c:txPr>
    <a:bodyPr/>
    <a:lstStyle/>
    <a:p>
      <a:pPr>
        <a:defRPr sz="2448" b="0" i="0" u="none" strike="noStrike" baseline="0">
          <a:solidFill>
            <a:srgbClr val="000000"/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Series 1</a:t>
            </a:r>
          </a:p>
        </c:rich>
      </c:tx>
      <c:layout>
        <c:manualLayout>
          <c:xMode val="edge"/>
          <c:yMode val="edge"/>
          <c:x val="0.47686895163404175"/>
          <c:y val="0"/>
          <c:w val="4.6261467649433285E-2"/>
          <c:h val="6.230555271500153E-2"/>
        </c:manualLayout>
      </c:layout>
      <c:overlay val="1"/>
      <c:spPr>
        <a:noFill/>
        <a:ln w="38576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1.4595200000000003E-2"/>
          <c:y val="6.2305500000000014E-2"/>
          <c:w val="0.98040499999999997"/>
          <c:h val="0.81633199999999995"/>
        </c:manualLayout>
      </c:layout>
      <c:barChart>
        <c:barDir val="col"/>
        <c:grouping val="clustered"/>
        <c:varyColors val="0"/>
        <c:ser>
          <c:idx val="0"/>
          <c:order val="0"/>
          <c:tx>
            <c:v>Series 1</c:v>
          </c:tx>
          <c:spPr>
            <a:solidFill>
              <a:srgbClr val="535862"/>
            </a:solidFill>
            <a:ln w="38576">
              <a:noFill/>
            </a:ln>
          </c:spPr>
          <c:invertIfNegative val="0"/>
          <c:dPt>
            <c:idx val="0"/>
            <c:invertIfNegative val="1"/>
            <c:bubble3D val="0"/>
            <c:extLst>
              <c:ext xmlns:c16="http://schemas.microsoft.com/office/drawing/2014/chart" uri="{C3380CC4-5D6E-409C-BE32-E72D297353CC}">
                <c16:uniqueId val="{00000001-138B-4DAF-90C4-7ABE012E8155}"/>
              </c:ext>
            </c:extLst>
          </c:dPt>
          <c:dPt>
            <c:idx val="1"/>
            <c:invertIfNegative val="1"/>
            <c:bubble3D val="0"/>
            <c:extLst>
              <c:ext xmlns:c16="http://schemas.microsoft.com/office/drawing/2014/chart" uri="{C3380CC4-5D6E-409C-BE32-E72D297353CC}">
                <c16:uniqueId val="{00000003-138B-4DAF-90C4-7ABE012E8155}"/>
              </c:ext>
            </c:extLst>
          </c:dPt>
          <c:dPt>
            <c:idx val="2"/>
            <c:invertIfNegative val="1"/>
            <c:bubble3D val="0"/>
            <c:extLst>
              <c:ext xmlns:c16="http://schemas.microsoft.com/office/drawing/2014/chart" uri="{C3380CC4-5D6E-409C-BE32-E72D297353CC}">
                <c16:uniqueId val="{00000005-138B-4DAF-90C4-7ABE012E8155}"/>
              </c:ext>
            </c:extLst>
          </c:dPt>
          <c:dPt>
            <c:idx val="3"/>
            <c:invertIfNegative val="1"/>
            <c:bubble3D val="0"/>
            <c:extLst>
              <c:ext xmlns:c16="http://schemas.microsoft.com/office/drawing/2014/chart" uri="{C3380CC4-5D6E-409C-BE32-E72D297353CC}">
                <c16:uniqueId val="{00000007-138B-4DAF-90C4-7ABE012E8155}"/>
              </c:ext>
            </c:extLst>
          </c:dPt>
          <c:dPt>
            <c:idx val="4"/>
            <c:invertIfNegative val="1"/>
            <c:bubble3D val="0"/>
            <c:spPr>
              <a:gradFill rotWithShape="0">
                <a:gsLst>
                  <a:gs pos="0">
                    <a:srgbClr val="4A94B1"/>
                  </a:gs>
                  <a:gs pos="100000">
                    <a:srgbClr val="6D5DA2"/>
                  </a:gs>
                </a:gsLst>
                <a:lin ang="18900000"/>
              </a:gradFill>
              <a:ln w="38576">
                <a:noFill/>
              </a:ln>
            </c:spPr>
            <c:extLst>
              <c:ext xmlns:c16="http://schemas.microsoft.com/office/drawing/2014/chart" uri="{C3380CC4-5D6E-409C-BE32-E72D297353CC}">
                <c16:uniqueId val="{00000009-138B-4DAF-90C4-7ABE012E8155}"/>
              </c:ext>
            </c:extLst>
          </c:dPt>
          <c:dPt>
            <c:idx val="5"/>
            <c:invertIfNegative val="1"/>
            <c:bubble3D val="0"/>
            <c:extLst>
              <c:ext xmlns:c16="http://schemas.microsoft.com/office/drawing/2014/chart" uri="{C3380CC4-5D6E-409C-BE32-E72D297353CC}">
                <c16:uniqueId val="{0000000B-138B-4DAF-90C4-7ABE012E8155}"/>
              </c:ext>
            </c:extLst>
          </c:dPt>
          <c:dLbls>
            <c:numFmt formatCode="0" sourceLinked="0"/>
            <c:spPr>
              <a:noFill/>
              <a:ln w="38576">
                <a:noFill/>
              </a:ln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Lit>
              <c:ptCount val="6"/>
              <c:pt idx="0">
                <c:v>HD</c:v>
              </c:pt>
              <c:pt idx="1">
                <c:v>ML</c:v>
              </c:pt>
              <c:pt idx="2">
                <c:v>NH</c:v>
              </c:pt>
              <c:pt idx="3">
                <c:v>PO</c:v>
              </c:pt>
              <c:pt idx="4">
                <c:v>GD</c:v>
              </c:pt>
              <c:pt idx="5">
                <c:v>TY</c:v>
              </c:pt>
            </c:strLit>
          </c:cat>
          <c:val>
            <c:numLit>
              <c:formatCode>g/"通""用""格""式"</c:formatCode>
              <c:ptCount val="6"/>
              <c:pt idx="0">
                <c:v>45</c:v>
              </c:pt>
              <c:pt idx="1">
                <c:v>60</c:v>
              </c:pt>
              <c:pt idx="2">
                <c:v>25</c:v>
              </c:pt>
              <c:pt idx="3">
                <c:v>30</c:v>
              </c:pt>
              <c:pt idx="4">
                <c:v>60</c:v>
              </c:pt>
              <c:pt idx="5">
                <c:v>80</c:v>
              </c:pt>
            </c:numLit>
          </c:val>
          <c:extLst>
            <c:ext xmlns:c16="http://schemas.microsoft.com/office/drawing/2014/chart" uri="{C3380CC4-5D6E-409C-BE32-E72D297353CC}">
              <c16:uniqueId val="{0000000C-138B-4DAF-90C4-7ABE012E81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-27"/>
        <c:axId val="293031104"/>
        <c:axId val="293031496"/>
      </c:barChart>
      <c:catAx>
        <c:axId val="293031104"/>
        <c:scaling>
          <c:orientation val="minMax"/>
        </c:scaling>
        <c:delete val="0"/>
        <c:axPos val="b"/>
        <c:numFmt formatCode="g/&quot;通&quot;&quot;用&quot;&quot;格&quot;&quot;式&quot;" sourceLinked="0"/>
        <c:majorTickMark val="out"/>
        <c:minorTickMark val="none"/>
        <c:tickLblPos val="low"/>
        <c:spPr>
          <a:ln w="19288">
            <a:solidFill>
              <a:srgbClr val="878787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293031496"/>
        <c:crosses val="autoZero"/>
        <c:auto val="1"/>
        <c:lblAlgn val="ctr"/>
        <c:lblOffset val="100"/>
        <c:noMultiLvlLbl val="1"/>
      </c:catAx>
      <c:valAx>
        <c:axId val="293031496"/>
        <c:scaling>
          <c:orientation val="minMax"/>
        </c:scaling>
        <c:delete val="0"/>
        <c:axPos val="l"/>
        <c:numFmt formatCode="g/&quot;通&quot;&quot;用&quot;&quot;格&quot;&quot;式&quot;" sourceLinked="1"/>
        <c:majorTickMark val="none"/>
        <c:minorTickMark val="none"/>
        <c:tickLblPos val="none"/>
        <c:spPr>
          <a:ln w="9644">
            <a:noFill/>
          </a:ln>
        </c:spPr>
        <c:crossAx val="293031104"/>
        <c:crosses val="autoZero"/>
        <c:crossBetween val="between"/>
        <c:majorUnit val="20"/>
        <c:minorUnit val="10"/>
      </c:valAx>
      <c:spPr>
        <a:noFill/>
        <a:ln w="38576">
          <a:noFill/>
        </a:ln>
      </c:spPr>
    </c:plotArea>
    <c:plotVisOnly val="1"/>
    <c:dispBlanksAs val="gap"/>
    <c:showDLblsOverMax val="1"/>
  </c:chart>
  <c:spPr>
    <a:noFill/>
    <a:ln>
      <a:noFill/>
    </a:ln>
  </c:spPr>
  <c:txPr>
    <a:bodyPr/>
    <a:lstStyle/>
    <a:p>
      <a:pPr>
        <a:defRPr sz="1519" b="0" i="0" u="none" strike="noStrike" baseline="0">
          <a:solidFill>
            <a:srgbClr val="000000"/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6.3894600000000024E-2"/>
          <c:y val="6.3894600000000024E-2"/>
          <c:w val="0.87221100000000007"/>
          <c:h val="0.85971100000000011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535862"/>
            </a:solidFill>
            <a:ln w="36640">
              <a:noFill/>
            </a:ln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D83C-41A6-B8AD-9ACC51D66AEA}"/>
              </c:ext>
            </c:extLst>
          </c:dPt>
          <c:dPt>
            <c:idx val="1"/>
            <c:bubble3D val="0"/>
            <c:spPr>
              <a:gradFill rotWithShape="0">
                <a:gsLst>
                  <a:gs pos="0">
                    <a:srgbClr val="AB1942"/>
                  </a:gs>
                  <a:gs pos="100000">
                    <a:srgbClr val="FF6802"/>
                  </a:gs>
                </a:gsLst>
                <a:lin ang="5400000"/>
              </a:gradFill>
              <a:ln w="36640">
                <a:noFill/>
              </a:ln>
            </c:spPr>
            <c:extLst>
              <c:ext xmlns:c16="http://schemas.microsoft.com/office/drawing/2014/chart" uri="{C3380CC4-5D6E-409C-BE32-E72D297353CC}">
                <c16:uniqueId val="{00000001-D83C-41A6-B8AD-9ACC51D66AEA}"/>
              </c:ext>
            </c:extLst>
          </c:dPt>
          <c:dPt>
            <c:idx val="2"/>
            <c:bubble3D val="0"/>
            <c:spPr>
              <a:solidFill>
                <a:srgbClr val="888E9B"/>
              </a:solidFill>
              <a:ln w="36640">
                <a:noFill/>
              </a:ln>
            </c:spPr>
            <c:extLst>
              <c:ext xmlns:c16="http://schemas.microsoft.com/office/drawing/2014/chart" uri="{C3380CC4-5D6E-409C-BE32-E72D297353CC}">
                <c16:uniqueId val="{00000002-D83C-41A6-B8AD-9ACC51D66AEA}"/>
              </c:ext>
            </c:extLst>
          </c:dPt>
          <c:dLbls>
            <c:numFmt formatCode="0" sourceLinked="0"/>
            <c:spPr>
              <a:noFill/>
              <a:ln w="36640">
                <a:noFill/>
              </a:ln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Sheet1!$B$1:$D$1</c:f>
              <c:strCache>
                <c:ptCount val="3"/>
                <c:pt idx="0">
                  <c:v>HD</c:v>
                </c:pt>
                <c:pt idx="1">
                  <c:v>ML</c:v>
                </c:pt>
                <c:pt idx="2">
                  <c:v>NH</c:v>
                </c:pt>
              </c:strCache>
            </c:strRef>
          </c:cat>
          <c:val>
            <c:numRef>
              <c:f>Sheet1!$B$2:$D$2</c:f>
              <c:numCache>
                <c:formatCode>g/"通""用""格""式"</c:formatCode>
                <c:ptCount val="3"/>
                <c:pt idx="0">
                  <c:v>45</c:v>
                </c:pt>
                <c:pt idx="1">
                  <c:v>60</c:v>
                </c:pt>
                <c:pt idx="2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83C-41A6-B8AD-9ACC51D66A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36640">
          <a:noFill/>
        </a:ln>
      </c:spPr>
    </c:plotArea>
    <c:plotVisOnly val="1"/>
    <c:dispBlanksAs val="gap"/>
    <c:showDLblsOverMax val="1"/>
  </c:chart>
  <c:spPr>
    <a:noFill/>
    <a:ln>
      <a:noFill/>
    </a:ln>
  </c:spPr>
  <c:txPr>
    <a:bodyPr/>
    <a:lstStyle/>
    <a:p>
      <a:pPr>
        <a:defRPr sz="1443" b="0" i="0" u="none" strike="noStrike" baseline="0">
          <a:solidFill>
            <a:srgbClr val="000000"/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00000000000001E-3"/>
          <c:y val="5.000000000000001E-3"/>
          <c:w val="0.99"/>
          <c:h val="0.98749999999999993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Sales</c:v>
                </c:pt>
              </c:strCache>
            </c:strRef>
          </c:tx>
          <c:spPr>
            <a:gradFill rotWithShape="0">
              <a:gsLst>
                <a:gs pos="0">
                  <a:srgbClr val="FF2841"/>
                </a:gs>
                <a:gs pos="100000">
                  <a:srgbClr val="6D5DA2"/>
                </a:gs>
              </a:gsLst>
              <a:lin ang="5400000"/>
            </a:gradFill>
            <a:ln w="16275">
              <a:noFill/>
            </a:ln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2684-4B58-8840-CC37E81FF40F}"/>
              </c:ext>
            </c:extLst>
          </c:dPt>
          <c:dPt>
            <c:idx val="1"/>
            <c:bubble3D val="0"/>
            <c:spPr>
              <a:solidFill>
                <a:srgbClr val="434F5A"/>
              </a:solidFill>
              <a:ln w="16275">
                <a:noFill/>
              </a:ln>
            </c:spPr>
            <c:extLst>
              <c:ext xmlns:c16="http://schemas.microsoft.com/office/drawing/2014/chart" uri="{C3380CC4-5D6E-409C-BE32-E72D297353CC}">
                <c16:uniqueId val="{00000001-2684-4B58-8840-CC37E81FF40F}"/>
              </c:ext>
            </c:extLst>
          </c:dPt>
          <c:dPt>
            <c:idx val="2"/>
            <c:bubble3D val="0"/>
            <c:spPr>
              <a:solidFill>
                <a:srgbClr val="B9C6D1"/>
              </a:solidFill>
              <a:ln w="16275">
                <a:noFill/>
              </a:ln>
            </c:spPr>
            <c:extLst>
              <c:ext xmlns:c16="http://schemas.microsoft.com/office/drawing/2014/chart" uri="{C3380CC4-5D6E-409C-BE32-E72D297353CC}">
                <c16:uniqueId val="{00000002-2684-4B58-8840-CC37E81FF40F}"/>
              </c:ext>
            </c:extLst>
          </c:dPt>
          <c:cat>
            <c:strRef>
              <c:f>Sheet1!$B$1:$D$1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3th Qtr</c:v>
                </c:pt>
              </c:strCache>
            </c:strRef>
          </c:cat>
          <c:val>
            <c:numRef>
              <c:f>Sheet1!$B$2:$D$2</c:f>
              <c:numCache>
                <c:formatCode>g/"通""用""格""式"</c:formatCode>
                <c:ptCount val="3"/>
                <c:pt idx="0">
                  <c:v>0.3</c:v>
                </c:pt>
                <c:pt idx="1">
                  <c:v>0.4</c:v>
                </c:pt>
                <c:pt idx="2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684-4B58-8840-CC37E81FF4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6275">
          <a:noFill/>
        </a:ln>
      </c:spPr>
    </c:plotArea>
    <c:plotVisOnly val="1"/>
    <c:dispBlanksAs val="gap"/>
    <c:showDLblsOverMax val="1"/>
  </c:chart>
  <c:spPr>
    <a:noFill/>
    <a:ln>
      <a:noFill/>
    </a:ln>
  </c:spPr>
  <c:txPr>
    <a:bodyPr/>
    <a:lstStyle/>
    <a:p>
      <a:pPr>
        <a:defRPr sz="641" b="0" i="0" u="none" strike="noStrike" baseline="0">
          <a:solidFill>
            <a:srgbClr val="000000"/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00000000000001E-3"/>
          <c:y val="5.000000000000001E-3"/>
          <c:w val="0.99"/>
          <c:h val="0.98749999999999993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Sales</c:v>
                </c:pt>
              </c:strCache>
            </c:strRef>
          </c:tx>
          <c:spPr>
            <a:gradFill rotWithShape="0">
              <a:gsLst>
                <a:gs pos="0">
                  <a:srgbClr val="FF2841"/>
                </a:gs>
                <a:gs pos="100000">
                  <a:srgbClr val="6D5DA2"/>
                </a:gs>
              </a:gsLst>
              <a:lin ang="5400000"/>
            </a:gradFill>
            <a:ln w="16275">
              <a:noFill/>
            </a:ln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912E-4059-9EA3-44831FC6D882}"/>
              </c:ext>
            </c:extLst>
          </c:dPt>
          <c:dPt>
            <c:idx val="1"/>
            <c:bubble3D val="0"/>
            <c:spPr>
              <a:solidFill>
                <a:srgbClr val="434F5A"/>
              </a:solidFill>
              <a:ln w="16275">
                <a:noFill/>
              </a:ln>
            </c:spPr>
            <c:extLst>
              <c:ext xmlns:c16="http://schemas.microsoft.com/office/drawing/2014/chart" uri="{C3380CC4-5D6E-409C-BE32-E72D297353CC}">
                <c16:uniqueId val="{00000001-912E-4059-9EA3-44831FC6D882}"/>
              </c:ext>
            </c:extLst>
          </c:dPt>
          <c:dPt>
            <c:idx val="2"/>
            <c:bubble3D val="0"/>
            <c:spPr>
              <a:solidFill>
                <a:srgbClr val="B9C6D1"/>
              </a:solidFill>
              <a:ln w="16275">
                <a:noFill/>
              </a:ln>
            </c:spPr>
            <c:extLst>
              <c:ext xmlns:c16="http://schemas.microsoft.com/office/drawing/2014/chart" uri="{C3380CC4-5D6E-409C-BE32-E72D297353CC}">
                <c16:uniqueId val="{00000002-912E-4059-9EA3-44831FC6D882}"/>
              </c:ext>
            </c:extLst>
          </c:dPt>
          <c:cat>
            <c:strRef>
              <c:f>Sheet1!$B$1:$D$1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3th Qtr</c:v>
                </c:pt>
              </c:strCache>
            </c:strRef>
          </c:cat>
          <c:val>
            <c:numRef>
              <c:f>Sheet1!$B$2:$D$2</c:f>
              <c:numCache>
                <c:formatCode>g/"通""用""格""式"</c:formatCode>
                <c:ptCount val="3"/>
                <c:pt idx="0">
                  <c:v>0.3</c:v>
                </c:pt>
                <c:pt idx="1">
                  <c:v>0.4</c:v>
                </c:pt>
                <c:pt idx="2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12E-4059-9EA3-44831FC6D8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6275">
          <a:noFill/>
        </a:ln>
      </c:spPr>
    </c:plotArea>
    <c:plotVisOnly val="1"/>
    <c:dispBlanksAs val="gap"/>
    <c:showDLblsOverMax val="1"/>
  </c:chart>
  <c:spPr>
    <a:noFill/>
    <a:ln>
      <a:noFill/>
    </a:ln>
  </c:spPr>
  <c:txPr>
    <a:bodyPr/>
    <a:lstStyle/>
    <a:p>
      <a:pPr>
        <a:defRPr sz="641" b="0" i="0" u="none" strike="noStrike" baseline="0">
          <a:solidFill>
            <a:srgbClr val="000000"/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00000000000001E-3"/>
          <c:y val="5.000000000000001E-3"/>
          <c:w val="0.99"/>
          <c:h val="0.98749999999999993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Sales</c:v>
                </c:pt>
              </c:strCache>
            </c:strRef>
          </c:tx>
          <c:spPr>
            <a:gradFill rotWithShape="0">
              <a:gsLst>
                <a:gs pos="0">
                  <a:srgbClr val="FF2841"/>
                </a:gs>
                <a:gs pos="100000">
                  <a:srgbClr val="6D5DA2"/>
                </a:gs>
              </a:gsLst>
              <a:lin ang="5400000"/>
            </a:gradFill>
            <a:ln w="16275">
              <a:noFill/>
            </a:ln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302-40AB-9EB3-D915B658CB79}"/>
              </c:ext>
            </c:extLst>
          </c:dPt>
          <c:dPt>
            <c:idx val="1"/>
            <c:bubble3D val="0"/>
            <c:spPr>
              <a:solidFill>
                <a:srgbClr val="434F5A"/>
              </a:solidFill>
              <a:ln w="16275">
                <a:noFill/>
              </a:ln>
            </c:spPr>
            <c:extLst>
              <c:ext xmlns:c16="http://schemas.microsoft.com/office/drawing/2014/chart" uri="{C3380CC4-5D6E-409C-BE32-E72D297353CC}">
                <c16:uniqueId val="{00000001-A302-40AB-9EB3-D915B658CB79}"/>
              </c:ext>
            </c:extLst>
          </c:dPt>
          <c:dPt>
            <c:idx val="2"/>
            <c:bubble3D val="0"/>
            <c:spPr>
              <a:solidFill>
                <a:srgbClr val="B9C6D1"/>
              </a:solidFill>
              <a:ln w="16275">
                <a:noFill/>
              </a:ln>
            </c:spPr>
            <c:extLst>
              <c:ext xmlns:c16="http://schemas.microsoft.com/office/drawing/2014/chart" uri="{C3380CC4-5D6E-409C-BE32-E72D297353CC}">
                <c16:uniqueId val="{00000002-A302-40AB-9EB3-D915B658CB79}"/>
              </c:ext>
            </c:extLst>
          </c:dPt>
          <c:cat>
            <c:strRef>
              <c:f>Sheet1!$B$1:$D$1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3th Qtr</c:v>
                </c:pt>
              </c:strCache>
            </c:strRef>
          </c:cat>
          <c:val>
            <c:numRef>
              <c:f>Sheet1!$B$2:$D$2</c:f>
              <c:numCache>
                <c:formatCode>g/"通""用""格""式"</c:formatCode>
                <c:ptCount val="3"/>
                <c:pt idx="0">
                  <c:v>0.3</c:v>
                </c:pt>
                <c:pt idx="1">
                  <c:v>0.4</c:v>
                </c:pt>
                <c:pt idx="2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302-40AB-9EB3-D915B658CB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6275">
          <a:noFill/>
        </a:ln>
      </c:spPr>
    </c:plotArea>
    <c:plotVisOnly val="1"/>
    <c:dispBlanksAs val="gap"/>
    <c:showDLblsOverMax val="1"/>
  </c:chart>
  <c:spPr>
    <a:noFill/>
    <a:ln>
      <a:noFill/>
    </a:ln>
  </c:spPr>
  <c:txPr>
    <a:bodyPr/>
    <a:lstStyle/>
    <a:p>
      <a:pPr>
        <a:defRPr sz="641" b="0" i="0" u="none" strike="noStrike" baseline="0">
          <a:solidFill>
            <a:srgbClr val="000000"/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00000000000001E-3"/>
          <c:y val="5.000000000000001E-3"/>
          <c:w val="0.99"/>
          <c:h val="0.98749999999999993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Sales</c:v>
                </c:pt>
              </c:strCache>
            </c:strRef>
          </c:tx>
          <c:spPr>
            <a:gradFill rotWithShape="0">
              <a:gsLst>
                <a:gs pos="0">
                  <a:srgbClr val="FF2841"/>
                </a:gs>
                <a:gs pos="100000">
                  <a:srgbClr val="6D5DA2"/>
                </a:gs>
              </a:gsLst>
              <a:lin ang="5400000"/>
            </a:gradFill>
            <a:ln w="16275">
              <a:noFill/>
            </a:ln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80E9-4A38-8423-C2CEB3E7074E}"/>
              </c:ext>
            </c:extLst>
          </c:dPt>
          <c:dPt>
            <c:idx val="1"/>
            <c:bubble3D val="0"/>
            <c:spPr>
              <a:solidFill>
                <a:srgbClr val="434F5A"/>
              </a:solidFill>
              <a:ln w="16275">
                <a:noFill/>
              </a:ln>
            </c:spPr>
            <c:extLst>
              <c:ext xmlns:c16="http://schemas.microsoft.com/office/drawing/2014/chart" uri="{C3380CC4-5D6E-409C-BE32-E72D297353CC}">
                <c16:uniqueId val="{00000001-80E9-4A38-8423-C2CEB3E7074E}"/>
              </c:ext>
            </c:extLst>
          </c:dPt>
          <c:dPt>
            <c:idx val="2"/>
            <c:bubble3D val="0"/>
            <c:spPr>
              <a:solidFill>
                <a:srgbClr val="B9C6D1"/>
              </a:solidFill>
              <a:ln w="16275">
                <a:noFill/>
              </a:ln>
            </c:spPr>
            <c:extLst>
              <c:ext xmlns:c16="http://schemas.microsoft.com/office/drawing/2014/chart" uri="{C3380CC4-5D6E-409C-BE32-E72D297353CC}">
                <c16:uniqueId val="{00000002-80E9-4A38-8423-C2CEB3E7074E}"/>
              </c:ext>
            </c:extLst>
          </c:dPt>
          <c:cat>
            <c:strRef>
              <c:f>Sheet1!$B$1:$D$1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3th Qtr</c:v>
                </c:pt>
              </c:strCache>
            </c:strRef>
          </c:cat>
          <c:val>
            <c:numRef>
              <c:f>Sheet1!$B$2:$D$2</c:f>
              <c:numCache>
                <c:formatCode>g/"通""用""格""式"</c:formatCode>
                <c:ptCount val="3"/>
                <c:pt idx="0">
                  <c:v>0.3</c:v>
                </c:pt>
                <c:pt idx="1">
                  <c:v>0.4</c:v>
                </c:pt>
                <c:pt idx="2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0E9-4A38-8423-C2CEB3E707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6275">
          <a:noFill/>
        </a:ln>
      </c:spPr>
    </c:plotArea>
    <c:plotVisOnly val="1"/>
    <c:dispBlanksAs val="gap"/>
    <c:showDLblsOverMax val="1"/>
  </c:chart>
  <c:spPr>
    <a:noFill/>
    <a:ln>
      <a:noFill/>
    </a:ln>
  </c:spPr>
  <c:txPr>
    <a:bodyPr/>
    <a:lstStyle/>
    <a:p>
      <a:pPr>
        <a:defRPr sz="641" b="0" i="0" u="none" strike="noStrike" baseline="0">
          <a:solidFill>
            <a:srgbClr val="000000"/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image" Target="../media/image3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hape 612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8915" name="Shape 613"/>
          <p:cNvSpPr>
            <a:spLocks noGrp="1"/>
          </p:cNvSpPr>
          <p:nvPr>
            <p:ph type="body" sz="quarter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zh-CN"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416317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/>
      </a:defRPr>
    </a:lvl1pPr>
    <a:lvl2pPr marL="742950" indent="-28575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/>
      </a:defRPr>
    </a:lvl2pPr>
    <a:lvl3pPr marL="11430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/>
      </a:defRPr>
    </a:lvl3pPr>
    <a:lvl4pPr marL="16002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/>
      </a:defRPr>
    </a:lvl4pPr>
    <a:lvl5pPr marL="20574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Gradient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4FB07A-F433-467F-B880-A1C48C98D80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15650232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Gradient 04 Team Work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40"/>
          <p:cNvSpPr>
            <a:spLocks noChangeArrowheads="1"/>
          </p:cNvSpPr>
          <p:nvPr/>
        </p:nvSpPr>
        <p:spPr bwMode="auto">
          <a:xfrm>
            <a:off x="758825" y="757238"/>
            <a:ext cx="22866350" cy="12201525"/>
          </a:xfrm>
          <a:prstGeom prst="roundRect">
            <a:avLst>
              <a:gd name="adj" fmla="val 1593"/>
            </a:avLst>
          </a:prstGeom>
          <a:gradFill rotWithShape="0">
            <a:gsLst>
              <a:gs pos="0">
                <a:srgbClr val="557BA1"/>
              </a:gs>
              <a:gs pos="100000">
                <a:srgbClr val="00A19C"/>
              </a:gs>
            </a:gsLst>
            <a:lin ang="1740000"/>
          </a:gradFill>
          <a:ln>
            <a:noFill/>
          </a:ln>
          <a:effectLst>
            <a:outerShdw blurRad="177800" dist="47553" dir="2270350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 sz="3200">
                <a:solidFill>
                  <a:srgbClr val="FFFFFF"/>
                </a:solidFill>
              </a:defRPr>
            </a:pPr>
            <a:endParaRPr sz="3200" kern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Shape 141"/>
          <p:cNvSpPr>
            <a:spLocks noChangeArrowheads="1"/>
          </p:cNvSpPr>
          <p:nvPr/>
        </p:nvSpPr>
        <p:spPr bwMode="auto">
          <a:xfrm>
            <a:off x="1344613" y="1300163"/>
            <a:ext cx="3843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2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Gravidient.</a:t>
            </a:r>
            <a:r>
              <a:rPr lang="zh-CN" altLang="zh-CN" sz="20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 </a:t>
            </a:r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Card Design Concept v1</a:t>
            </a:r>
          </a:p>
        </p:txBody>
      </p:sp>
      <p:sp>
        <p:nvSpPr>
          <p:cNvPr id="8" name="Shape 142"/>
          <p:cNvSpPr>
            <a:spLocks noChangeArrowheads="1"/>
          </p:cNvSpPr>
          <p:nvPr/>
        </p:nvSpPr>
        <p:spPr bwMode="auto">
          <a:xfrm>
            <a:off x="20589875" y="12272963"/>
            <a:ext cx="2419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www.websitename.com</a:t>
            </a:r>
          </a:p>
        </p:txBody>
      </p:sp>
      <p:sp>
        <p:nvSpPr>
          <p:cNvPr id="9" name="Shape 143"/>
          <p:cNvSpPr>
            <a:spLocks noChangeArrowheads="1"/>
          </p:cNvSpPr>
          <p:nvPr/>
        </p:nvSpPr>
        <p:spPr bwMode="auto">
          <a:xfrm>
            <a:off x="23944263" y="6176963"/>
            <a:ext cx="76200" cy="76200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0" name="Shape 144"/>
          <p:cNvSpPr>
            <a:spLocks noChangeArrowheads="1"/>
          </p:cNvSpPr>
          <p:nvPr/>
        </p:nvSpPr>
        <p:spPr bwMode="auto">
          <a:xfrm>
            <a:off x="23944263" y="64976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1" name="Shape 145"/>
          <p:cNvSpPr>
            <a:spLocks noChangeArrowheads="1"/>
          </p:cNvSpPr>
          <p:nvPr/>
        </p:nvSpPr>
        <p:spPr bwMode="auto">
          <a:xfrm>
            <a:off x="23944263" y="6819900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2" name="Shape 146"/>
          <p:cNvSpPr>
            <a:spLocks noChangeArrowheads="1"/>
          </p:cNvSpPr>
          <p:nvPr/>
        </p:nvSpPr>
        <p:spPr bwMode="auto">
          <a:xfrm>
            <a:off x="23944263" y="7142163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3" name="Shape 147"/>
          <p:cNvSpPr>
            <a:spLocks noChangeArrowheads="1"/>
          </p:cNvSpPr>
          <p:nvPr/>
        </p:nvSpPr>
        <p:spPr bwMode="auto">
          <a:xfrm>
            <a:off x="23944263" y="74628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49" name="Shape 149"/>
          <p:cNvSpPr>
            <a:spLocks noGrp="1"/>
          </p:cNvSpPr>
          <p:nvPr>
            <p:ph type="pic" sz="quarter" idx="13"/>
          </p:nvPr>
        </p:nvSpPr>
        <p:spPr>
          <a:xfrm>
            <a:off x="2022342" y="5727898"/>
            <a:ext cx="2958836" cy="295883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150" name="Shape 150"/>
          <p:cNvSpPr>
            <a:spLocks noGrp="1"/>
          </p:cNvSpPr>
          <p:nvPr>
            <p:ph type="pic" sz="quarter" idx="14"/>
          </p:nvPr>
        </p:nvSpPr>
        <p:spPr>
          <a:xfrm>
            <a:off x="7884217" y="5727898"/>
            <a:ext cx="2958836" cy="295883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151" name="Shape 151"/>
          <p:cNvSpPr>
            <a:spLocks noGrp="1"/>
          </p:cNvSpPr>
          <p:nvPr>
            <p:ph type="pic" sz="quarter" idx="15"/>
          </p:nvPr>
        </p:nvSpPr>
        <p:spPr>
          <a:xfrm>
            <a:off x="19607969" y="5727898"/>
            <a:ext cx="2958835" cy="295883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152" name="Shape 152"/>
          <p:cNvSpPr>
            <a:spLocks noGrp="1"/>
          </p:cNvSpPr>
          <p:nvPr>
            <p:ph type="pic" sz="quarter" idx="16"/>
          </p:nvPr>
        </p:nvSpPr>
        <p:spPr>
          <a:xfrm>
            <a:off x="13746094" y="5727898"/>
            <a:ext cx="2958836" cy="295883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14" name="Shape 14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0C1B2C98-0375-4AAD-A4B7-D087342D7FD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501646928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Gradient 05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59"/>
          <p:cNvSpPr>
            <a:spLocks noChangeArrowheads="1"/>
          </p:cNvSpPr>
          <p:nvPr/>
        </p:nvSpPr>
        <p:spPr bwMode="auto">
          <a:xfrm>
            <a:off x="758825" y="757238"/>
            <a:ext cx="22866350" cy="12201525"/>
          </a:xfrm>
          <a:prstGeom prst="roundRect">
            <a:avLst>
              <a:gd name="adj" fmla="val 1593"/>
            </a:avLst>
          </a:prstGeom>
          <a:gradFill rotWithShape="0">
            <a:gsLst>
              <a:gs pos="0">
                <a:srgbClr val="232327"/>
              </a:gs>
              <a:gs pos="100000">
                <a:srgbClr val="2F3139"/>
              </a:gs>
            </a:gsLst>
            <a:lin ang="19440000"/>
          </a:gradFill>
          <a:ln>
            <a:noFill/>
          </a:ln>
          <a:effectLst>
            <a:outerShdw blurRad="177800" dist="47553" dir="2270350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 sz="3200">
                <a:solidFill>
                  <a:srgbClr val="FFFFFF"/>
                </a:solidFill>
              </a:defRPr>
            </a:pPr>
            <a:endParaRPr sz="3200" kern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Shape 160"/>
          <p:cNvSpPr>
            <a:spLocks noChangeArrowheads="1"/>
          </p:cNvSpPr>
          <p:nvPr/>
        </p:nvSpPr>
        <p:spPr bwMode="auto">
          <a:xfrm>
            <a:off x="1344613" y="1300163"/>
            <a:ext cx="3843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2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Gravidient.</a:t>
            </a:r>
            <a:r>
              <a:rPr lang="zh-CN" altLang="zh-CN" sz="20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 </a:t>
            </a:r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Card Design Concept v1</a:t>
            </a:r>
          </a:p>
        </p:txBody>
      </p:sp>
      <p:sp>
        <p:nvSpPr>
          <p:cNvPr id="4" name="Shape 161"/>
          <p:cNvSpPr>
            <a:spLocks noChangeArrowheads="1"/>
          </p:cNvSpPr>
          <p:nvPr/>
        </p:nvSpPr>
        <p:spPr bwMode="auto">
          <a:xfrm>
            <a:off x="20589875" y="12272963"/>
            <a:ext cx="2419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www.websitename.com</a:t>
            </a:r>
          </a:p>
        </p:txBody>
      </p:sp>
      <p:sp>
        <p:nvSpPr>
          <p:cNvPr id="5" name="Shape 162"/>
          <p:cNvSpPr>
            <a:spLocks noChangeArrowheads="1"/>
          </p:cNvSpPr>
          <p:nvPr/>
        </p:nvSpPr>
        <p:spPr bwMode="auto">
          <a:xfrm>
            <a:off x="23944263" y="6176963"/>
            <a:ext cx="76200" cy="76200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6" name="Shape 163"/>
          <p:cNvSpPr>
            <a:spLocks noChangeArrowheads="1"/>
          </p:cNvSpPr>
          <p:nvPr/>
        </p:nvSpPr>
        <p:spPr bwMode="auto">
          <a:xfrm>
            <a:off x="23944263" y="64976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7" name="Shape 164"/>
          <p:cNvSpPr>
            <a:spLocks noChangeArrowheads="1"/>
          </p:cNvSpPr>
          <p:nvPr/>
        </p:nvSpPr>
        <p:spPr bwMode="auto">
          <a:xfrm>
            <a:off x="23944263" y="6819900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8" name="Shape 165"/>
          <p:cNvSpPr>
            <a:spLocks noChangeArrowheads="1"/>
          </p:cNvSpPr>
          <p:nvPr/>
        </p:nvSpPr>
        <p:spPr bwMode="auto">
          <a:xfrm>
            <a:off x="23944263" y="7142163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9" name="Shape 166"/>
          <p:cNvSpPr>
            <a:spLocks noChangeArrowheads="1"/>
          </p:cNvSpPr>
          <p:nvPr/>
        </p:nvSpPr>
        <p:spPr bwMode="auto">
          <a:xfrm>
            <a:off x="23944263" y="74628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0" name="Shape 16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616FD9D-0BF4-4324-8D6E-6B151E3EE14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46215109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Gradient 05 Team Works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74"/>
          <p:cNvSpPr>
            <a:spLocks noChangeArrowheads="1"/>
          </p:cNvSpPr>
          <p:nvPr/>
        </p:nvSpPr>
        <p:spPr bwMode="auto">
          <a:xfrm>
            <a:off x="758825" y="757238"/>
            <a:ext cx="22866350" cy="12201525"/>
          </a:xfrm>
          <a:prstGeom prst="roundRect">
            <a:avLst>
              <a:gd name="adj" fmla="val 1593"/>
            </a:avLst>
          </a:prstGeom>
          <a:gradFill rotWithShape="0">
            <a:gsLst>
              <a:gs pos="0">
                <a:srgbClr val="232327"/>
              </a:gs>
              <a:gs pos="100000">
                <a:srgbClr val="2F3139"/>
              </a:gs>
            </a:gsLst>
            <a:lin ang="19440000"/>
          </a:gradFill>
          <a:ln>
            <a:noFill/>
          </a:ln>
          <a:effectLst>
            <a:outerShdw blurRad="177800" dist="47553" dir="2270350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 sz="3200">
                <a:solidFill>
                  <a:srgbClr val="FFFFFF"/>
                </a:solidFill>
              </a:defRPr>
            </a:pPr>
            <a:endParaRPr sz="3200" kern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Shape 175"/>
          <p:cNvSpPr>
            <a:spLocks noChangeArrowheads="1"/>
          </p:cNvSpPr>
          <p:nvPr/>
        </p:nvSpPr>
        <p:spPr bwMode="auto">
          <a:xfrm>
            <a:off x="1344613" y="1300163"/>
            <a:ext cx="3843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2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Gravidient.</a:t>
            </a:r>
            <a:r>
              <a:rPr lang="zh-CN" altLang="zh-CN" sz="20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 </a:t>
            </a:r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Card Design Concept v1</a:t>
            </a:r>
          </a:p>
        </p:txBody>
      </p:sp>
      <p:sp>
        <p:nvSpPr>
          <p:cNvPr id="8" name="Shape 176"/>
          <p:cNvSpPr>
            <a:spLocks noChangeArrowheads="1"/>
          </p:cNvSpPr>
          <p:nvPr/>
        </p:nvSpPr>
        <p:spPr bwMode="auto">
          <a:xfrm>
            <a:off x="20589875" y="12272963"/>
            <a:ext cx="2419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www.websitename.com</a:t>
            </a:r>
          </a:p>
        </p:txBody>
      </p:sp>
      <p:sp>
        <p:nvSpPr>
          <p:cNvPr id="9" name="Shape 177"/>
          <p:cNvSpPr>
            <a:spLocks noChangeArrowheads="1"/>
          </p:cNvSpPr>
          <p:nvPr/>
        </p:nvSpPr>
        <p:spPr bwMode="auto">
          <a:xfrm>
            <a:off x="23944263" y="6176963"/>
            <a:ext cx="76200" cy="76200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0" name="Shape 178"/>
          <p:cNvSpPr>
            <a:spLocks noChangeArrowheads="1"/>
          </p:cNvSpPr>
          <p:nvPr/>
        </p:nvSpPr>
        <p:spPr bwMode="auto">
          <a:xfrm>
            <a:off x="23944263" y="64976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1" name="Shape 179"/>
          <p:cNvSpPr>
            <a:spLocks noChangeArrowheads="1"/>
          </p:cNvSpPr>
          <p:nvPr/>
        </p:nvSpPr>
        <p:spPr bwMode="auto">
          <a:xfrm>
            <a:off x="23944263" y="6819900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2" name="Shape 180"/>
          <p:cNvSpPr>
            <a:spLocks noChangeArrowheads="1"/>
          </p:cNvSpPr>
          <p:nvPr/>
        </p:nvSpPr>
        <p:spPr bwMode="auto">
          <a:xfrm>
            <a:off x="23944263" y="7142163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3" name="Shape 181"/>
          <p:cNvSpPr>
            <a:spLocks noChangeArrowheads="1"/>
          </p:cNvSpPr>
          <p:nvPr/>
        </p:nvSpPr>
        <p:spPr bwMode="auto">
          <a:xfrm>
            <a:off x="23944263" y="74628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2022342" y="5727634"/>
            <a:ext cx="2959100" cy="2959100"/>
          </a:xfrm>
          <a:prstGeom prst="ellipse">
            <a:avLst/>
          </a:prstGeo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/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7884085" y="5727634"/>
            <a:ext cx="2959100" cy="2959100"/>
          </a:xfrm>
          <a:prstGeom prst="ellipse">
            <a:avLst/>
          </a:prstGeo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/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13745962" y="5727634"/>
            <a:ext cx="2959100" cy="2959100"/>
          </a:xfrm>
          <a:prstGeom prst="ellipse">
            <a:avLst/>
          </a:prstGeo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/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19607704" y="5727634"/>
            <a:ext cx="2959100" cy="2959100"/>
          </a:xfrm>
          <a:prstGeom prst="ellipse">
            <a:avLst/>
          </a:prstGeo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/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4" name="Shape 182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fld id="{AFC5C722-1E31-4299-BC72-8980C9491AC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73257505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Gradient 05 Portfolios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93"/>
          <p:cNvSpPr>
            <a:spLocks noChangeArrowheads="1"/>
          </p:cNvSpPr>
          <p:nvPr/>
        </p:nvSpPr>
        <p:spPr bwMode="auto">
          <a:xfrm>
            <a:off x="758825" y="757238"/>
            <a:ext cx="22866350" cy="12201525"/>
          </a:xfrm>
          <a:prstGeom prst="roundRect">
            <a:avLst>
              <a:gd name="adj" fmla="val 1593"/>
            </a:avLst>
          </a:prstGeom>
          <a:gradFill rotWithShape="0">
            <a:gsLst>
              <a:gs pos="0">
                <a:srgbClr val="232327"/>
              </a:gs>
              <a:gs pos="100000">
                <a:srgbClr val="2F3139"/>
              </a:gs>
            </a:gsLst>
            <a:lin ang="19440000"/>
          </a:gradFill>
          <a:ln>
            <a:noFill/>
          </a:ln>
          <a:effectLst>
            <a:outerShdw blurRad="177800" dist="47553" dir="2270350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 sz="3200">
                <a:solidFill>
                  <a:srgbClr val="FFFFFF"/>
                </a:solidFill>
              </a:defRPr>
            </a:pPr>
            <a:endParaRPr sz="3200" kern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Shape 194"/>
          <p:cNvSpPr>
            <a:spLocks noChangeArrowheads="1"/>
          </p:cNvSpPr>
          <p:nvPr/>
        </p:nvSpPr>
        <p:spPr bwMode="auto">
          <a:xfrm>
            <a:off x="1344613" y="1300163"/>
            <a:ext cx="3843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2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Gravidient.</a:t>
            </a:r>
            <a:r>
              <a:rPr lang="zh-CN" altLang="zh-CN" sz="20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 </a:t>
            </a:r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Card Design Concept v1</a:t>
            </a:r>
          </a:p>
        </p:txBody>
      </p:sp>
      <p:sp>
        <p:nvSpPr>
          <p:cNvPr id="14" name="Shape 195"/>
          <p:cNvSpPr>
            <a:spLocks noChangeArrowheads="1"/>
          </p:cNvSpPr>
          <p:nvPr/>
        </p:nvSpPr>
        <p:spPr bwMode="auto">
          <a:xfrm>
            <a:off x="20589875" y="12272963"/>
            <a:ext cx="2419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www.websitename.com</a:t>
            </a:r>
          </a:p>
        </p:txBody>
      </p:sp>
      <p:sp>
        <p:nvSpPr>
          <p:cNvPr id="15" name="Shape 196"/>
          <p:cNvSpPr>
            <a:spLocks noChangeArrowheads="1"/>
          </p:cNvSpPr>
          <p:nvPr/>
        </p:nvSpPr>
        <p:spPr bwMode="auto">
          <a:xfrm>
            <a:off x="23944263" y="6176963"/>
            <a:ext cx="76200" cy="76200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6" name="Shape 197"/>
          <p:cNvSpPr>
            <a:spLocks noChangeArrowheads="1"/>
          </p:cNvSpPr>
          <p:nvPr/>
        </p:nvSpPr>
        <p:spPr bwMode="auto">
          <a:xfrm>
            <a:off x="23944263" y="64976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7" name="Shape 198"/>
          <p:cNvSpPr>
            <a:spLocks noChangeArrowheads="1"/>
          </p:cNvSpPr>
          <p:nvPr/>
        </p:nvSpPr>
        <p:spPr bwMode="auto">
          <a:xfrm>
            <a:off x="23944263" y="6819900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8" name="Shape 199"/>
          <p:cNvSpPr>
            <a:spLocks noChangeArrowheads="1"/>
          </p:cNvSpPr>
          <p:nvPr/>
        </p:nvSpPr>
        <p:spPr bwMode="auto">
          <a:xfrm>
            <a:off x="23944263" y="7142163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9" name="Shape 200"/>
          <p:cNvSpPr>
            <a:spLocks noChangeArrowheads="1"/>
          </p:cNvSpPr>
          <p:nvPr/>
        </p:nvSpPr>
        <p:spPr bwMode="auto">
          <a:xfrm>
            <a:off x="23944263" y="74628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5630863" y="5726113"/>
            <a:ext cx="2419350" cy="2419350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8306858" y="5726113"/>
            <a:ext cx="2419350" cy="2419350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10982398" y="5726113"/>
            <a:ext cx="2419350" cy="2419350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13657866" y="5726113"/>
            <a:ext cx="2419350" cy="2419350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16333334" y="5726113"/>
            <a:ext cx="2419350" cy="2419350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28"/>
          </p:nvPr>
        </p:nvSpPr>
        <p:spPr>
          <a:xfrm>
            <a:off x="5630863" y="8419116"/>
            <a:ext cx="2419350" cy="2419350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28" name="Picture Placeholder 2"/>
          <p:cNvSpPr>
            <a:spLocks noGrp="1"/>
          </p:cNvSpPr>
          <p:nvPr>
            <p:ph type="pic" sz="quarter" idx="29"/>
          </p:nvPr>
        </p:nvSpPr>
        <p:spPr>
          <a:xfrm>
            <a:off x="8306858" y="8419116"/>
            <a:ext cx="2419350" cy="2419350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29" name="Picture Placeholder 2"/>
          <p:cNvSpPr>
            <a:spLocks noGrp="1"/>
          </p:cNvSpPr>
          <p:nvPr>
            <p:ph type="pic" sz="quarter" idx="30"/>
          </p:nvPr>
        </p:nvSpPr>
        <p:spPr>
          <a:xfrm>
            <a:off x="10982398" y="8419116"/>
            <a:ext cx="2419350" cy="2419350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30" name="Picture Placeholder 2"/>
          <p:cNvSpPr>
            <a:spLocks noGrp="1"/>
          </p:cNvSpPr>
          <p:nvPr>
            <p:ph type="pic" sz="quarter" idx="31"/>
          </p:nvPr>
        </p:nvSpPr>
        <p:spPr>
          <a:xfrm>
            <a:off x="13657866" y="8419116"/>
            <a:ext cx="2419350" cy="2419350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31" name="Picture Placeholder 2"/>
          <p:cNvSpPr>
            <a:spLocks noGrp="1"/>
          </p:cNvSpPr>
          <p:nvPr>
            <p:ph type="pic" sz="quarter" idx="32"/>
          </p:nvPr>
        </p:nvSpPr>
        <p:spPr>
          <a:xfrm>
            <a:off x="16333334" y="8419116"/>
            <a:ext cx="2419350" cy="2419350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20" name="Shape 201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lvl1pPr>
              <a:defRPr/>
            </a:lvl1pPr>
          </a:lstStyle>
          <a:p>
            <a:fld id="{30AA0900-D26E-4687-8578-B9A1F5C8782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06225790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Gradient 06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18"/>
          <p:cNvSpPr>
            <a:spLocks noChangeArrowheads="1"/>
          </p:cNvSpPr>
          <p:nvPr/>
        </p:nvSpPr>
        <p:spPr bwMode="auto">
          <a:xfrm>
            <a:off x="758825" y="757238"/>
            <a:ext cx="22866350" cy="12201525"/>
          </a:xfrm>
          <a:prstGeom prst="roundRect">
            <a:avLst>
              <a:gd name="adj" fmla="val 1593"/>
            </a:avLst>
          </a:prstGeom>
          <a:gradFill rotWithShape="0">
            <a:gsLst>
              <a:gs pos="0">
                <a:srgbClr val="AB1942"/>
              </a:gs>
              <a:gs pos="100000">
                <a:srgbClr val="FF7202"/>
              </a:gs>
            </a:gsLst>
            <a:lin ang="18000000"/>
          </a:gradFill>
          <a:ln>
            <a:noFill/>
          </a:ln>
          <a:effectLst>
            <a:outerShdw blurRad="177800" dist="47553" dir="2270350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 sz="3200">
                <a:solidFill>
                  <a:srgbClr val="FFFFFF"/>
                </a:solidFill>
              </a:defRPr>
            </a:pPr>
            <a:endParaRPr sz="3200" kern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Shape 219"/>
          <p:cNvSpPr>
            <a:spLocks noChangeArrowheads="1"/>
          </p:cNvSpPr>
          <p:nvPr/>
        </p:nvSpPr>
        <p:spPr bwMode="auto">
          <a:xfrm>
            <a:off x="1344613" y="1300163"/>
            <a:ext cx="3843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2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Gravidient.</a:t>
            </a:r>
            <a:r>
              <a:rPr lang="zh-CN" altLang="zh-CN" sz="20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 </a:t>
            </a:r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Card Design Concept v1</a:t>
            </a:r>
          </a:p>
        </p:txBody>
      </p:sp>
      <p:sp>
        <p:nvSpPr>
          <p:cNvPr id="4" name="Shape 220"/>
          <p:cNvSpPr>
            <a:spLocks noChangeArrowheads="1"/>
          </p:cNvSpPr>
          <p:nvPr/>
        </p:nvSpPr>
        <p:spPr bwMode="auto">
          <a:xfrm>
            <a:off x="20589875" y="12272963"/>
            <a:ext cx="2419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www.websitename.com</a:t>
            </a:r>
          </a:p>
        </p:txBody>
      </p:sp>
      <p:sp>
        <p:nvSpPr>
          <p:cNvPr id="5" name="Shape 221"/>
          <p:cNvSpPr>
            <a:spLocks noChangeArrowheads="1"/>
          </p:cNvSpPr>
          <p:nvPr/>
        </p:nvSpPr>
        <p:spPr bwMode="auto">
          <a:xfrm>
            <a:off x="23944263" y="6176963"/>
            <a:ext cx="76200" cy="76200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6" name="Shape 222"/>
          <p:cNvSpPr>
            <a:spLocks noChangeArrowheads="1"/>
          </p:cNvSpPr>
          <p:nvPr/>
        </p:nvSpPr>
        <p:spPr bwMode="auto">
          <a:xfrm>
            <a:off x="23944263" y="64976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7" name="Shape 223"/>
          <p:cNvSpPr>
            <a:spLocks noChangeArrowheads="1"/>
          </p:cNvSpPr>
          <p:nvPr/>
        </p:nvSpPr>
        <p:spPr bwMode="auto">
          <a:xfrm>
            <a:off x="23944263" y="6819900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8" name="Shape 224"/>
          <p:cNvSpPr>
            <a:spLocks noChangeArrowheads="1"/>
          </p:cNvSpPr>
          <p:nvPr/>
        </p:nvSpPr>
        <p:spPr bwMode="auto">
          <a:xfrm>
            <a:off x="23944263" y="7142163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9" name="Shape 225"/>
          <p:cNvSpPr>
            <a:spLocks noChangeArrowheads="1"/>
          </p:cNvSpPr>
          <p:nvPr/>
        </p:nvSpPr>
        <p:spPr bwMode="auto">
          <a:xfrm>
            <a:off x="23944263" y="74628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0" name="Shape 22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1FA868A-7BAD-45A2-98BB-BE111FEB7B4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16398112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Gradient 06 Mock Up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33"/>
          <p:cNvSpPr>
            <a:spLocks noChangeArrowheads="1"/>
          </p:cNvSpPr>
          <p:nvPr/>
        </p:nvSpPr>
        <p:spPr bwMode="auto">
          <a:xfrm>
            <a:off x="758825" y="757238"/>
            <a:ext cx="22866350" cy="12201525"/>
          </a:xfrm>
          <a:prstGeom prst="roundRect">
            <a:avLst>
              <a:gd name="adj" fmla="val 1593"/>
            </a:avLst>
          </a:prstGeom>
          <a:gradFill rotWithShape="0">
            <a:gsLst>
              <a:gs pos="0">
                <a:srgbClr val="AB1942"/>
              </a:gs>
              <a:gs pos="100000">
                <a:srgbClr val="FF7202"/>
              </a:gs>
            </a:gsLst>
            <a:lin ang="18000000"/>
          </a:gradFill>
          <a:ln>
            <a:noFill/>
          </a:ln>
          <a:effectLst>
            <a:outerShdw blurRad="177800" dist="47553" dir="2270350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 sz="3200">
                <a:solidFill>
                  <a:srgbClr val="FFFFFF"/>
                </a:solidFill>
              </a:defRPr>
            </a:pPr>
            <a:endParaRPr sz="3200" kern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hape 234"/>
          <p:cNvSpPr>
            <a:spLocks noChangeArrowheads="1"/>
          </p:cNvSpPr>
          <p:nvPr/>
        </p:nvSpPr>
        <p:spPr bwMode="auto">
          <a:xfrm>
            <a:off x="1344613" y="1300163"/>
            <a:ext cx="3843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2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Gravidient.</a:t>
            </a:r>
            <a:r>
              <a:rPr lang="zh-CN" altLang="zh-CN" sz="20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 </a:t>
            </a:r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Card Design Concept v1</a:t>
            </a:r>
          </a:p>
        </p:txBody>
      </p:sp>
      <p:sp>
        <p:nvSpPr>
          <p:cNvPr id="5" name="Shape 235"/>
          <p:cNvSpPr>
            <a:spLocks noChangeArrowheads="1"/>
          </p:cNvSpPr>
          <p:nvPr/>
        </p:nvSpPr>
        <p:spPr bwMode="auto">
          <a:xfrm>
            <a:off x="20589875" y="12272963"/>
            <a:ext cx="2419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www.websitename.com</a:t>
            </a:r>
          </a:p>
        </p:txBody>
      </p:sp>
      <p:sp>
        <p:nvSpPr>
          <p:cNvPr id="6" name="Shape 236"/>
          <p:cNvSpPr>
            <a:spLocks noChangeArrowheads="1"/>
          </p:cNvSpPr>
          <p:nvPr/>
        </p:nvSpPr>
        <p:spPr bwMode="auto">
          <a:xfrm>
            <a:off x="23944263" y="6176963"/>
            <a:ext cx="76200" cy="76200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7" name="Shape 237"/>
          <p:cNvSpPr>
            <a:spLocks noChangeArrowheads="1"/>
          </p:cNvSpPr>
          <p:nvPr/>
        </p:nvSpPr>
        <p:spPr bwMode="auto">
          <a:xfrm>
            <a:off x="23944263" y="64976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8" name="Shape 238"/>
          <p:cNvSpPr>
            <a:spLocks noChangeArrowheads="1"/>
          </p:cNvSpPr>
          <p:nvPr/>
        </p:nvSpPr>
        <p:spPr bwMode="auto">
          <a:xfrm>
            <a:off x="23944263" y="6819900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9" name="Shape 239"/>
          <p:cNvSpPr>
            <a:spLocks noChangeArrowheads="1"/>
          </p:cNvSpPr>
          <p:nvPr/>
        </p:nvSpPr>
        <p:spPr bwMode="auto">
          <a:xfrm>
            <a:off x="23944263" y="7142163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0" name="Shape 240"/>
          <p:cNvSpPr>
            <a:spLocks noChangeArrowheads="1"/>
          </p:cNvSpPr>
          <p:nvPr/>
        </p:nvSpPr>
        <p:spPr bwMode="auto">
          <a:xfrm>
            <a:off x="23944263" y="74628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13594114" y="5458304"/>
            <a:ext cx="8154163" cy="5170025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1" name="Shape 241"/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/>
            </a:lvl1pPr>
          </a:lstStyle>
          <a:p>
            <a:fld id="{5A39797A-7A38-44A1-A4A4-836564F77CB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200989145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Gradient 05 images 2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249"/>
          <p:cNvSpPr>
            <a:spLocks noChangeArrowheads="1"/>
          </p:cNvSpPr>
          <p:nvPr/>
        </p:nvSpPr>
        <p:spPr bwMode="auto">
          <a:xfrm>
            <a:off x="758825" y="757238"/>
            <a:ext cx="22866350" cy="12201525"/>
          </a:xfrm>
          <a:prstGeom prst="roundRect">
            <a:avLst>
              <a:gd name="adj" fmla="val 1593"/>
            </a:avLst>
          </a:prstGeom>
          <a:gradFill rotWithShape="0">
            <a:gsLst>
              <a:gs pos="0">
                <a:srgbClr val="232327"/>
              </a:gs>
              <a:gs pos="100000">
                <a:srgbClr val="2F3139"/>
              </a:gs>
            </a:gsLst>
            <a:lin ang="19440000"/>
          </a:gradFill>
          <a:ln>
            <a:noFill/>
          </a:ln>
          <a:effectLst>
            <a:outerShdw blurRad="177800" dist="47553" dir="2270350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 sz="3200">
                <a:solidFill>
                  <a:srgbClr val="FFFFFF"/>
                </a:solidFill>
              </a:defRPr>
            </a:pPr>
            <a:endParaRPr sz="3200" kern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Shape 250"/>
          <p:cNvSpPr>
            <a:spLocks noChangeArrowheads="1"/>
          </p:cNvSpPr>
          <p:nvPr/>
        </p:nvSpPr>
        <p:spPr bwMode="auto">
          <a:xfrm>
            <a:off x="1344613" y="1300163"/>
            <a:ext cx="3843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2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Gravidient.</a:t>
            </a:r>
            <a:r>
              <a:rPr lang="zh-CN" altLang="zh-CN" sz="20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 </a:t>
            </a:r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Card Design Concept v1</a:t>
            </a:r>
          </a:p>
        </p:txBody>
      </p:sp>
      <p:sp>
        <p:nvSpPr>
          <p:cNvPr id="7" name="Shape 251"/>
          <p:cNvSpPr>
            <a:spLocks noChangeArrowheads="1"/>
          </p:cNvSpPr>
          <p:nvPr/>
        </p:nvSpPr>
        <p:spPr bwMode="auto">
          <a:xfrm>
            <a:off x="20589875" y="12272963"/>
            <a:ext cx="2419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www.websitename.com</a:t>
            </a:r>
          </a:p>
        </p:txBody>
      </p:sp>
      <p:sp>
        <p:nvSpPr>
          <p:cNvPr id="8" name="Shape 252"/>
          <p:cNvSpPr>
            <a:spLocks noChangeArrowheads="1"/>
          </p:cNvSpPr>
          <p:nvPr/>
        </p:nvSpPr>
        <p:spPr bwMode="auto">
          <a:xfrm>
            <a:off x="23944263" y="6176963"/>
            <a:ext cx="76200" cy="76200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9" name="Shape 253"/>
          <p:cNvSpPr>
            <a:spLocks noChangeArrowheads="1"/>
          </p:cNvSpPr>
          <p:nvPr/>
        </p:nvSpPr>
        <p:spPr bwMode="auto">
          <a:xfrm>
            <a:off x="23944263" y="64976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0" name="Shape 254"/>
          <p:cNvSpPr>
            <a:spLocks noChangeArrowheads="1"/>
          </p:cNvSpPr>
          <p:nvPr/>
        </p:nvSpPr>
        <p:spPr bwMode="auto">
          <a:xfrm>
            <a:off x="23944263" y="6819900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1" name="Shape 255"/>
          <p:cNvSpPr>
            <a:spLocks noChangeArrowheads="1"/>
          </p:cNvSpPr>
          <p:nvPr/>
        </p:nvSpPr>
        <p:spPr bwMode="auto">
          <a:xfrm>
            <a:off x="23944263" y="7142163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2" name="Shape 256"/>
          <p:cNvSpPr>
            <a:spLocks noChangeArrowheads="1"/>
          </p:cNvSpPr>
          <p:nvPr/>
        </p:nvSpPr>
        <p:spPr bwMode="auto">
          <a:xfrm>
            <a:off x="23944263" y="74628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13448107" y="3182739"/>
            <a:ext cx="1674185" cy="1674185"/>
          </a:xfrm>
          <a:prstGeom prst="ellipse">
            <a:avLst/>
          </a:prstGeo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13448107" y="6032440"/>
            <a:ext cx="1674185" cy="1674185"/>
          </a:xfrm>
          <a:prstGeom prst="ellipse">
            <a:avLst/>
          </a:prstGeo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13448107" y="8882140"/>
            <a:ext cx="1674185" cy="1674185"/>
          </a:xfrm>
          <a:prstGeom prst="ellipse">
            <a:avLst/>
          </a:prstGeo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3" name="Shape 257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lvl1pPr>
              <a:defRPr/>
            </a:lvl1pPr>
          </a:lstStyle>
          <a:p>
            <a:fld id="{B756B55F-001D-4E80-96DA-8E178AD2C04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542724938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Gradient 05 Mock Up 2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67"/>
          <p:cNvSpPr>
            <a:spLocks noChangeArrowheads="1"/>
          </p:cNvSpPr>
          <p:nvPr/>
        </p:nvSpPr>
        <p:spPr bwMode="auto">
          <a:xfrm>
            <a:off x="758825" y="757238"/>
            <a:ext cx="22866350" cy="12201525"/>
          </a:xfrm>
          <a:prstGeom prst="roundRect">
            <a:avLst>
              <a:gd name="adj" fmla="val 1593"/>
            </a:avLst>
          </a:prstGeom>
          <a:gradFill rotWithShape="0">
            <a:gsLst>
              <a:gs pos="0">
                <a:srgbClr val="232327"/>
              </a:gs>
              <a:gs pos="100000">
                <a:srgbClr val="2F3139"/>
              </a:gs>
            </a:gsLst>
            <a:lin ang="19440000"/>
          </a:gradFill>
          <a:ln>
            <a:noFill/>
          </a:ln>
          <a:effectLst>
            <a:outerShdw blurRad="177800" dist="47553" dir="2270350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 sz="3200">
                <a:solidFill>
                  <a:srgbClr val="FFFFFF"/>
                </a:solidFill>
              </a:defRPr>
            </a:pPr>
            <a:endParaRPr sz="3200" kern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hape 268"/>
          <p:cNvSpPr>
            <a:spLocks noChangeArrowheads="1"/>
          </p:cNvSpPr>
          <p:nvPr/>
        </p:nvSpPr>
        <p:spPr bwMode="auto">
          <a:xfrm>
            <a:off x="1344613" y="1300163"/>
            <a:ext cx="3843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2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Gravidient.</a:t>
            </a:r>
            <a:r>
              <a:rPr lang="zh-CN" altLang="zh-CN" sz="20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 </a:t>
            </a:r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Card Design Concept v1</a:t>
            </a:r>
          </a:p>
        </p:txBody>
      </p:sp>
      <p:sp>
        <p:nvSpPr>
          <p:cNvPr id="5" name="Shape 269"/>
          <p:cNvSpPr>
            <a:spLocks noChangeArrowheads="1"/>
          </p:cNvSpPr>
          <p:nvPr/>
        </p:nvSpPr>
        <p:spPr bwMode="auto">
          <a:xfrm>
            <a:off x="20589875" y="12272963"/>
            <a:ext cx="2419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www.websitename.com</a:t>
            </a:r>
          </a:p>
        </p:txBody>
      </p:sp>
      <p:sp>
        <p:nvSpPr>
          <p:cNvPr id="6" name="Shape 270"/>
          <p:cNvSpPr>
            <a:spLocks noChangeArrowheads="1"/>
          </p:cNvSpPr>
          <p:nvPr/>
        </p:nvSpPr>
        <p:spPr bwMode="auto">
          <a:xfrm>
            <a:off x="23944263" y="6176963"/>
            <a:ext cx="76200" cy="76200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7" name="Shape 271"/>
          <p:cNvSpPr>
            <a:spLocks noChangeArrowheads="1"/>
          </p:cNvSpPr>
          <p:nvPr/>
        </p:nvSpPr>
        <p:spPr bwMode="auto">
          <a:xfrm>
            <a:off x="23944263" y="64976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8" name="Shape 272"/>
          <p:cNvSpPr>
            <a:spLocks noChangeArrowheads="1"/>
          </p:cNvSpPr>
          <p:nvPr/>
        </p:nvSpPr>
        <p:spPr bwMode="auto">
          <a:xfrm>
            <a:off x="23944263" y="6819900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9" name="Shape 273"/>
          <p:cNvSpPr>
            <a:spLocks noChangeArrowheads="1"/>
          </p:cNvSpPr>
          <p:nvPr/>
        </p:nvSpPr>
        <p:spPr bwMode="auto">
          <a:xfrm>
            <a:off x="23944263" y="7142163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0" name="Shape 274"/>
          <p:cNvSpPr>
            <a:spLocks noChangeArrowheads="1"/>
          </p:cNvSpPr>
          <p:nvPr/>
        </p:nvSpPr>
        <p:spPr bwMode="auto">
          <a:xfrm>
            <a:off x="23944263" y="74628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8439987" y="6453716"/>
            <a:ext cx="7656426" cy="4892742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1" name="Shape 275"/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/>
            </a:lvl1pPr>
          </a:lstStyle>
          <a:p>
            <a:fld id="{8D08AF86-39EB-4ADF-8FD4-52E6A4F0C1C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61780621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Gradient 05 Mock Up 1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83"/>
          <p:cNvSpPr>
            <a:spLocks noChangeArrowheads="1"/>
          </p:cNvSpPr>
          <p:nvPr/>
        </p:nvSpPr>
        <p:spPr bwMode="auto">
          <a:xfrm>
            <a:off x="758825" y="757238"/>
            <a:ext cx="22866350" cy="12201525"/>
          </a:xfrm>
          <a:prstGeom prst="roundRect">
            <a:avLst>
              <a:gd name="adj" fmla="val 1593"/>
            </a:avLst>
          </a:prstGeom>
          <a:gradFill rotWithShape="0">
            <a:gsLst>
              <a:gs pos="0">
                <a:srgbClr val="232327"/>
              </a:gs>
              <a:gs pos="100000">
                <a:srgbClr val="2F3139"/>
              </a:gs>
            </a:gsLst>
            <a:lin ang="19440000"/>
          </a:gradFill>
          <a:ln>
            <a:noFill/>
          </a:ln>
          <a:effectLst>
            <a:outerShdw blurRad="177800" dist="47553" dir="2270350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 sz="3200">
                <a:solidFill>
                  <a:srgbClr val="FFFFFF"/>
                </a:solidFill>
              </a:defRPr>
            </a:pPr>
            <a:endParaRPr sz="3200" kern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hape 284"/>
          <p:cNvSpPr>
            <a:spLocks noChangeArrowheads="1"/>
          </p:cNvSpPr>
          <p:nvPr/>
        </p:nvSpPr>
        <p:spPr bwMode="auto">
          <a:xfrm>
            <a:off x="1344613" y="1300163"/>
            <a:ext cx="3843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2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Gravidient.</a:t>
            </a:r>
            <a:r>
              <a:rPr lang="zh-CN" altLang="zh-CN" sz="20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 </a:t>
            </a:r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Card Design Concept v1</a:t>
            </a:r>
          </a:p>
        </p:txBody>
      </p:sp>
      <p:sp>
        <p:nvSpPr>
          <p:cNvPr id="5" name="Shape 285"/>
          <p:cNvSpPr>
            <a:spLocks noChangeArrowheads="1"/>
          </p:cNvSpPr>
          <p:nvPr/>
        </p:nvSpPr>
        <p:spPr bwMode="auto">
          <a:xfrm>
            <a:off x="20589875" y="12272963"/>
            <a:ext cx="2419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www.websitename.com</a:t>
            </a:r>
          </a:p>
        </p:txBody>
      </p:sp>
      <p:sp>
        <p:nvSpPr>
          <p:cNvPr id="6" name="Shape 286"/>
          <p:cNvSpPr>
            <a:spLocks noChangeArrowheads="1"/>
          </p:cNvSpPr>
          <p:nvPr/>
        </p:nvSpPr>
        <p:spPr bwMode="auto">
          <a:xfrm>
            <a:off x="23944263" y="6176963"/>
            <a:ext cx="76200" cy="76200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7" name="Shape 287"/>
          <p:cNvSpPr>
            <a:spLocks noChangeArrowheads="1"/>
          </p:cNvSpPr>
          <p:nvPr/>
        </p:nvSpPr>
        <p:spPr bwMode="auto">
          <a:xfrm>
            <a:off x="23944263" y="64976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8" name="Shape 288"/>
          <p:cNvSpPr>
            <a:spLocks noChangeArrowheads="1"/>
          </p:cNvSpPr>
          <p:nvPr/>
        </p:nvSpPr>
        <p:spPr bwMode="auto">
          <a:xfrm>
            <a:off x="23944263" y="6819900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9" name="Shape 289"/>
          <p:cNvSpPr>
            <a:spLocks noChangeArrowheads="1"/>
          </p:cNvSpPr>
          <p:nvPr/>
        </p:nvSpPr>
        <p:spPr bwMode="auto">
          <a:xfrm>
            <a:off x="23944263" y="7142163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0" name="Shape 290"/>
          <p:cNvSpPr>
            <a:spLocks noChangeArrowheads="1"/>
          </p:cNvSpPr>
          <p:nvPr/>
        </p:nvSpPr>
        <p:spPr bwMode="auto">
          <a:xfrm>
            <a:off x="23944263" y="74628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12718656" y="3102272"/>
            <a:ext cx="9718042" cy="5806018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1" name="Shape 291"/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/>
            </a:lvl1pPr>
          </a:lstStyle>
          <a:p>
            <a:fld id="{18D4B4D4-98E1-450B-BDE7-007BA7682BE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22277794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Gradient 05 Portfolio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299"/>
          <p:cNvSpPr>
            <a:spLocks noChangeArrowheads="1"/>
          </p:cNvSpPr>
          <p:nvPr/>
        </p:nvSpPr>
        <p:spPr bwMode="auto">
          <a:xfrm>
            <a:off x="758825" y="757238"/>
            <a:ext cx="22866350" cy="12201525"/>
          </a:xfrm>
          <a:prstGeom prst="roundRect">
            <a:avLst>
              <a:gd name="adj" fmla="val 1593"/>
            </a:avLst>
          </a:prstGeom>
          <a:gradFill rotWithShape="0">
            <a:gsLst>
              <a:gs pos="0">
                <a:srgbClr val="232327"/>
              </a:gs>
              <a:gs pos="100000">
                <a:srgbClr val="2F3139"/>
              </a:gs>
            </a:gsLst>
            <a:lin ang="19440000"/>
          </a:gradFill>
          <a:ln>
            <a:noFill/>
          </a:ln>
          <a:effectLst>
            <a:outerShdw blurRad="177800" dist="47553" dir="2270350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 sz="3200">
                <a:solidFill>
                  <a:srgbClr val="FFFFFF"/>
                </a:solidFill>
              </a:defRPr>
            </a:pPr>
            <a:endParaRPr sz="3200" kern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Shape 300"/>
          <p:cNvSpPr>
            <a:spLocks noChangeArrowheads="1"/>
          </p:cNvSpPr>
          <p:nvPr/>
        </p:nvSpPr>
        <p:spPr bwMode="auto">
          <a:xfrm>
            <a:off x="1344613" y="1300163"/>
            <a:ext cx="3843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2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Gravidient.</a:t>
            </a:r>
            <a:r>
              <a:rPr lang="zh-CN" altLang="zh-CN" sz="20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 </a:t>
            </a:r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Card Design Concept v1</a:t>
            </a:r>
          </a:p>
        </p:txBody>
      </p:sp>
      <p:sp>
        <p:nvSpPr>
          <p:cNvPr id="9" name="Shape 301"/>
          <p:cNvSpPr>
            <a:spLocks noChangeArrowheads="1"/>
          </p:cNvSpPr>
          <p:nvPr/>
        </p:nvSpPr>
        <p:spPr bwMode="auto">
          <a:xfrm>
            <a:off x="20589875" y="12272963"/>
            <a:ext cx="2419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www.websitename.com</a:t>
            </a:r>
          </a:p>
        </p:txBody>
      </p:sp>
      <p:sp>
        <p:nvSpPr>
          <p:cNvPr id="10" name="Shape 302"/>
          <p:cNvSpPr>
            <a:spLocks noChangeArrowheads="1"/>
          </p:cNvSpPr>
          <p:nvPr/>
        </p:nvSpPr>
        <p:spPr bwMode="auto">
          <a:xfrm>
            <a:off x="23944263" y="6176963"/>
            <a:ext cx="76200" cy="76200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1" name="Shape 303"/>
          <p:cNvSpPr>
            <a:spLocks noChangeArrowheads="1"/>
          </p:cNvSpPr>
          <p:nvPr/>
        </p:nvSpPr>
        <p:spPr bwMode="auto">
          <a:xfrm>
            <a:off x="23944263" y="64976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2" name="Shape 304"/>
          <p:cNvSpPr>
            <a:spLocks noChangeArrowheads="1"/>
          </p:cNvSpPr>
          <p:nvPr/>
        </p:nvSpPr>
        <p:spPr bwMode="auto">
          <a:xfrm>
            <a:off x="23944263" y="6819900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3" name="Shape 305"/>
          <p:cNvSpPr>
            <a:spLocks noChangeArrowheads="1"/>
          </p:cNvSpPr>
          <p:nvPr/>
        </p:nvSpPr>
        <p:spPr bwMode="auto">
          <a:xfrm>
            <a:off x="23944263" y="7142163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4" name="Shape 306"/>
          <p:cNvSpPr>
            <a:spLocks noChangeArrowheads="1"/>
          </p:cNvSpPr>
          <p:nvPr/>
        </p:nvSpPr>
        <p:spPr bwMode="auto">
          <a:xfrm>
            <a:off x="23944263" y="74628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758031" y="7539566"/>
            <a:ext cx="4573322" cy="4543491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5332015" y="7539566"/>
            <a:ext cx="4573322" cy="4543491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9905339" y="7539566"/>
            <a:ext cx="4573322" cy="4543491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14478661" y="7539566"/>
            <a:ext cx="4573322" cy="4543491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19051325" y="7539566"/>
            <a:ext cx="4573322" cy="4543491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5" name="Shape 307"/>
          <p:cNvSpPr>
            <a:spLocks noGrp="1"/>
          </p:cNvSpPr>
          <p:nvPr>
            <p:ph type="sldNum" sz="quarter" idx="28"/>
          </p:nvPr>
        </p:nvSpPr>
        <p:spPr/>
        <p:txBody>
          <a:bodyPr/>
          <a:lstStyle>
            <a:lvl1pPr>
              <a:defRPr/>
            </a:lvl1pPr>
          </a:lstStyle>
          <a:p>
            <a:fld id="{8F90D130-3720-4D77-BFA6-B6828E9160B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22656225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radient 01 Mock Up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076950" y="6145213"/>
            <a:ext cx="7656513" cy="4892675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4" name="Shape 10"/>
          <p:cNvSpPr>
            <a:spLocks noGrp="1"/>
          </p:cNvSpPr>
          <p:nvPr>
            <p:ph type="sldNum" sz="quarter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4AEAFF-9A88-4DCC-AAC1-5CDDBEA5E25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54003859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Gradient 05 Images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19"/>
          <p:cNvSpPr>
            <a:spLocks noChangeArrowheads="1"/>
          </p:cNvSpPr>
          <p:nvPr/>
        </p:nvSpPr>
        <p:spPr bwMode="auto">
          <a:xfrm>
            <a:off x="758825" y="757238"/>
            <a:ext cx="22866350" cy="12201525"/>
          </a:xfrm>
          <a:prstGeom prst="roundRect">
            <a:avLst>
              <a:gd name="adj" fmla="val 1593"/>
            </a:avLst>
          </a:prstGeom>
          <a:gradFill rotWithShape="0">
            <a:gsLst>
              <a:gs pos="0">
                <a:srgbClr val="232327"/>
              </a:gs>
              <a:gs pos="100000">
                <a:srgbClr val="2F3139"/>
              </a:gs>
            </a:gsLst>
            <a:lin ang="19440000"/>
          </a:gradFill>
          <a:ln>
            <a:noFill/>
          </a:ln>
          <a:effectLst>
            <a:outerShdw blurRad="177800" dist="47553" dir="2270350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 sz="3200">
                <a:solidFill>
                  <a:srgbClr val="FFFFFF"/>
                </a:solidFill>
              </a:defRPr>
            </a:pPr>
            <a:endParaRPr sz="3200" kern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hape 320"/>
          <p:cNvSpPr>
            <a:spLocks noChangeArrowheads="1"/>
          </p:cNvSpPr>
          <p:nvPr/>
        </p:nvSpPr>
        <p:spPr bwMode="auto">
          <a:xfrm>
            <a:off x="1344613" y="1300163"/>
            <a:ext cx="3843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2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Gravidient.</a:t>
            </a:r>
            <a:r>
              <a:rPr lang="zh-CN" altLang="zh-CN" sz="20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 </a:t>
            </a:r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Card Design Concept v1</a:t>
            </a:r>
          </a:p>
        </p:txBody>
      </p:sp>
      <p:sp>
        <p:nvSpPr>
          <p:cNvPr id="5" name="Shape 321"/>
          <p:cNvSpPr>
            <a:spLocks noChangeArrowheads="1"/>
          </p:cNvSpPr>
          <p:nvPr/>
        </p:nvSpPr>
        <p:spPr bwMode="auto">
          <a:xfrm>
            <a:off x="20589875" y="12272963"/>
            <a:ext cx="2419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www.websitename.com</a:t>
            </a:r>
          </a:p>
        </p:txBody>
      </p:sp>
      <p:sp>
        <p:nvSpPr>
          <p:cNvPr id="6" name="Shape 322"/>
          <p:cNvSpPr>
            <a:spLocks noChangeArrowheads="1"/>
          </p:cNvSpPr>
          <p:nvPr/>
        </p:nvSpPr>
        <p:spPr bwMode="auto">
          <a:xfrm>
            <a:off x="23944263" y="6176963"/>
            <a:ext cx="76200" cy="76200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7" name="Shape 323"/>
          <p:cNvSpPr>
            <a:spLocks noChangeArrowheads="1"/>
          </p:cNvSpPr>
          <p:nvPr/>
        </p:nvSpPr>
        <p:spPr bwMode="auto">
          <a:xfrm>
            <a:off x="23944263" y="64976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8" name="Shape 324"/>
          <p:cNvSpPr>
            <a:spLocks noChangeArrowheads="1"/>
          </p:cNvSpPr>
          <p:nvPr/>
        </p:nvSpPr>
        <p:spPr bwMode="auto">
          <a:xfrm>
            <a:off x="23944263" y="6819900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9" name="Shape 325"/>
          <p:cNvSpPr>
            <a:spLocks noChangeArrowheads="1"/>
          </p:cNvSpPr>
          <p:nvPr/>
        </p:nvSpPr>
        <p:spPr bwMode="auto">
          <a:xfrm>
            <a:off x="23944263" y="7142163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0" name="Shape 326"/>
          <p:cNvSpPr>
            <a:spLocks noChangeArrowheads="1"/>
          </p:cNvSpPr>
          <p:nvPr/>
        </p:nvSpPr>
        <p:spPr bwMode="auto">
          <a:xfrm>
            <a:off x="23944263" y="74628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10266049" y="757634"/>
            <a:ext cx="6837098" cy="12200732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1" name="Shape 327"/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/>
            </a:lvl1pPr>
          </a:lstStyle>
          <a:p>
            <a:fld id="{448352D7-6863-4562-BC43-69AE5B1D624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92991519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Gradiend 05 Single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335"/>
          <p:cNvSpPr>
            <a:spLocks noChangeArrowheads="1"/>
          </p:cNvSpPr>
          <p:nvPr/>
        </p:nvSpPr>
        <p:spPr bwMode="auto">
          <a:xfrm>
            <a:off x="758825" y="757238"/>
            <a:ext cx="22866350" cy="12201525"/>
          </a:xfrm>
          <a:prstGeom prst="roundRect">
            <a:avLst>
              <a:gd name="adj" fmla="val 1593"/>
            </a:avLst>
          </a:prstGeom>
          <a:gradFill rotWithShape="0">
            <a:gsLst>
              <a:gs pos="0">
                <a:srgbClr val="232327"/>
              </a:gs>
              <a:gs pos="100000">
                <a:srgbClr val="2F3139"/>
              </a:gs>
            </a:gsLst>
            <a:lin ang="19440000"/>
          </a:gradFill>
          <a:ln>
            <a:noFill/>
          </a:ln>
          <a:effectLst>
            <a:outerShdw blurRad="177800" dist="47553" dir="2270350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 sz="3200">
                <a:solidFill>
                  <a:srgbClr val="FFFFFF"/>
                </a:solidFill>
              </a:defRPr>
            </a:pPr>
            <a:endParaRPr sz="3200" kern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Shape 336"/>
          <p:cNvSpPr>
            <a:spLocks noChangeArrowheads="1"/>
          </p:cNvSpPr>
          <p:nvPr/>
        </p:nvSpPr>
        <p:spPr bwMode="auto">
          <a:xfrm>
            <a:off x="10982325" y="12272963"/>
            <a:ext cx="2419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www.websitename.com</a:t>
            </a:r>
          </a:p>
        </p:txBody>
      </p:sp>
      <p:sp>
        <p:nvSpPr>
          <p:cNvPr id="4" name="Shape 337"/>
          <p:cNvSpPr>
            <a:spLocks noChangeArrowheads="1"/>
          </p:cNvSpPr>
          <p:nvPr/>
        </p:nvSpPr>
        <p:spPr bwMode="auto">
          <a:xfrm>
            <a:off x="23944263" y="6176963"/>
            <a:ext cx="76200" cy="76200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5" name="Shape 338"/>
          <p:cNvSpPr>
            <a:spLocks noChangeArrowheads="1"/>
          </p:cNvSpPr>
          <p:nvPr/>
        </p:nvSpPr>
        <p:spPr bwMode="auto">
          <a:xfrm>
            <a:off x="23944263" y="64976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6" name="Shape 339"/>
          <p:cNvSpPr>
            <a:spLocks noChangeArrowheads="1"/>
          </p:cNvSpPr>
          <p:nvPr/>
        </p:nvSpPr>
        <p:spPr bwMode="auto">
          <a:xfrm>
            <a:off x="23944263" y="6819900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7" name="Shape 340"/>
          <p:cNvSpPr>
            <a:spLocks noChangeArrowheads="1"/>
          </p:cNvSpPr>
          <p:nvPr/>
        </p:nvSpPr>
        <p:spPr bwMode="auto">
          <a:xfrm>
            <a:off x="23944263" y="7142163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8" name="Shape 341"/>
          <p:cNvSpPr>
            <a:spLocks noChangeArrowheads="1"/>
          </p:cNvSpPr>
          <p:nvPr/>
        </p:nvSpPr>
        <p:spPr bwMode="auto">
          <a:xfrm>
            <a:off x="23944263" y="74628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9" name="Shape 34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0A7BA6C-C45F-4A77-8CA3-24BAFD0F615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47632937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ingle Black Page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349"/>
          <p:cNvSpPr>
            <a:spLocks noChangeArrowheads="1"/>
          </p:cNvSpPr>
          <p:nvPr/>
        </p:nvSpPr>
        <p:spPr bwMode="auto">
          <a:xfrm>
            <a:off x="23944263" y="6176963"/>
            <a:ext cx="76200" cy="76200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3" name="Shape 350"/>
          <p:cNvSpPr>
            <a:spLocks noChangeArrowheads="1"/>
          </p:cNvSpPr>
          <p:nvPr/>
        </p:nvSpPr>
        <p:spPr bwMode="auto">
          <a:xfrm>
            <a:off x="23944263" y="64976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4" name="Shape 351"/>
          <p:cNvSpPr>
            <a:spLocks noChangeArrowheads="1"/>
          </p:cNvSpPr>
          <p:nvPr/>
        </p:nvSpPr>
        <p:spPr bwMode="auto">
          <a:xfrm>
            <a:off x="23944263" y="6819900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5" name="Shape 352"/>
          <p:cNvSpPr>
            <a:spLocks noChangeArrowheads="1"/>
          </p:cNvSpPr>
          <p:nvPr/>
        </p:nvSpPr>
        <p:spPr bwMode="auto">
          <a:xfrm>
            <a:off x="23944263" y="7142163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6" name="Shape 353"/>
          <p:cNvSpPr>
            <a:spLocks noChangeArrowheads="1"/>
          </p:cNvSpPr>
          <p:nvPr/>
        </p:nvSpPr>
        <p:spPr bwMode="auto">
          <a:xfrm>
            <a:off x="23944263" y="74628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7" name="Shape 354"/>
          <p:cNvSpPr>
            <a:spLocks noGrp="1"/>
          </p:cNvSpPr>
          <p:nvPr>
            <p:ph type="sldNum" sz="quarter" idx="10"/>
          </p:nvPr>
        </p:nvSpPr>
        <p:spPr>
          <a:xfrm>
            <a:off x="11958638" y="13081000"/>
            <a:ext cx="454025" cy="469900"/>
          </a:xfrm>
        </p:spPr>
        <p:txBody>
          <a:bodyPr/>
          <a:lstStyle>
            <a:lvl1pPr algn="ctr"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5C6FC39-8980-4141-B0F5-00DBF3A3CF0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39409640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ingle Black Page Images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361"/>
          <p:cNvSpPr>
            <a:spLocks noChangeArrowheads="1"/>
          </p:cNvSpPr>
          <p:nvPr/>
        </p:nvSpPr>
        <p:spPr bwMode="auto">
          <a:xfrm>
            <a:off x="23944263" y="6176963"/>
            <a:ext cx="76200" cy="76200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7" name="Shape 362"/>
          <p:cNvSpPr>
            <a:spLocks noChangeArrowheads="1"/>
          </p:cNvSpPr>
          <p:nvPr/>
        </p:nvSpPr>
        <p:spPr bwMode="auto">
          <a:xfrm>
            <a:off x="23944263" y="64976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8" name="Shape 363"/>
          <p:cNvSpPr>
            <a:spLocks noChangeArrowheads="1"/>
          </p:cNvSpPr>
          <p:nvPr/>
        </p:nvSpPr>
        <p:spPr bwMode="auto">
          <a:xfrm>
            <a:off x="23944263" y="6819900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9" name="Shape 364"/>
          <p:cNvSpPr>
            <a:spLocks noChangeArrowheads="1"/>
          </p:cNvSpPr>
          <p:nvPr/>
        </p:nvSpPr>
        <p:spPr bwMode="auto">
          <a:xfrm>
            <a:off x="23944263" y="7142163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0" name="Shape 365"/>
          <p:cNvSpPr>
            <a:spLocks noChangeArrowheads="1"/>
          </p:cNvSpPr>
          <p:nvPr/>
        </p:nvSpPr>
        <p:spPr bwMode="auto">
          <a:xfrm>
            <a:off x="23944263" y="74628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1" name="Shape 370"/>
          <p:cNvSpPr>
            <a:spLocks noChangeArrowheads="1"/>
          </p:cNvSpPr>
          <p:nvPr/>
        </p:nvSpPr>
        <p:spPr bwMode="auto">
          <a:xfrm>
            <a:off x="1344613" y="1300163"/>
            <a:ext cx="3843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2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Gravidient.</a:t>
            </a:r>
            <a:r>
              <a:rPr lang="zh-CN" altLang="zh-CN" sz="20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 </a:t>
            </a:r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Card Design Concept v1</a:t>
            </a:r>
          </a:p>
        </p:txBody>
      </p:sp>
      <p:sp>
        <p:nvSpPr>
          <p:cNvPr id="12" name="Shape 371"/>
          <p:cNvSpPr>
            <a:spLocks noChangeArrowheads="1"/>
          </p:cNvSpPr>
          <p:nvPr/>
        </p:nvSpPr>
        <p:spPr bwMode="auto">
          <a:xfrm>
            <a:off x="20589875" y="12272963"/>
            <a:ext cx="2419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www.websitename.com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-2" y="8398932"/>
            <a:ext cx="9740901" cy="5317067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9785350" y="8398931"/>
            <a:ext cx="4845050" cy="5317067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14630400" y="8398930"/>
            <a:ext cx="4889501" cy="5317069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19532600" y="8398930"/>
            <a:ext cx="4819650" cy="5317068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3" name="Shape 372"/>
          <p:cNvSpPr>
            <a:spLocks noGrp="1"/>
          </p:cNvSpPr>
          <p:nvPr>
            <p:ph type="sldNum" sz="quarter" idx="27"/>
          </p:nvPr>
        </p:nvSpPr>
        <p:spPr>
          <a:xfrm>
            <a:off x="11958638" y="13081000"/>
            <a:ext cx="454025" cy="469900"/>
          </a:xfrm>
        </p:spPr>
        <p:txBody>
          <a:bodyPr/>
          <a:lstStyle>
            <a:lvl1pPr algn="ctr"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50DAA207-FE5F-4140-98D0-51DDBEFE3EA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31501306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ark Blank Slides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379"/>
          <p:cNvSpPr>
            <a:spLocks noChangeArrowheads="1"/>
          </p:cNvSpPr>
          <p:nvPr/>
        </p:nvSpPr>
        <p:spPr bwMode="auto">
          <a:xfrm>
            <a:off x="1344613" y="1300163"/>
            <a:ext cx="3843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2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Gravidient.</a:t>
            </a:r>
            <a:r>
              <a:rPr lang="zh-CN" altLang="zh-CN" sz="20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 </a:t>
            </a:r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Card Design Concept v1</a:t>
            </a:r>
          </a:p>
        </p:txBody>
      </p:sp>
      <p:sp>
        <p:nvSpPr>
          <p:cNvPr id="3" name="Shape 380"/>
          <p:cNvSpPr>
            <a:spLocks noChangeArrowheads="1"/>
          </p:cNvSpPr>
          <p:nvPr/>
        </p:nvSpPr>
        <p:spPr bwMode="auto">
          <a:xfrm>
            <a:off x="20589875" y="12272963"/>
            <a:ext cx="2419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www.websitename.com</a:t>
            </a:r>
          </a:p>
        </p:txBody>
      </p:sp>
      <p:sp>
        <p:nvSpPr>
          <p:cNvPr id="4" name="Shape 381"/>
          <p:cNvSpPr>
            <a:spLocks noChangeArrowheads="1"/>
          </p:cNvSpPr>
          <p:nvPr/>
        </p:nvSpPr>
        <p:spPr bwMode="auto">
          <a:xfrm>
            <a:off x="23944263" y="6176963"/>
            <a:ext cx="76200" cy="76200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5" name="Shape 382"/>
          <p:cNvSpPr>
            <a:spLocks noChangeArrowheads="1"/>
          </p:cNvSpPr>
          <p:nvPr/>
        </p:nvSpPr>
        <p:spPr bwMode="auto">
          <a:xfrm>
            <a:off x="23944263" y="64976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6" name="Shape 383"/>
          <p:cNvSpPr>
            <a:spLocks noChangeArrowheads="1"/>
          </p:cNvSpPr>
          <p:nvPr/>
        </p:nvSpPr>
        <p:spPr bwMode="auto">
          <a:xfrm>
            <a:off x="23944263" y="6819900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7" name="Shape 384"/>
          <p:cNvSpPr>
            <a:spLocks noChangeArrowheads="1"/>
          </p:cNvSpPr>
          <p:nvPr/>
        </p:nvSpPr>
        <p:spPr bwMode="auto">
          <a:xfrm>
            <a:off x="23944263" y="7142163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8" name="Shape 385"/>
          <p:cNvSpPr>
            <a:spLocks noChangeArrowheads="1"/>
          </p:cNvSpPr>
          <p:nvPr/>
        </p:nvSpPr>
        <p:spPr bwMode="auto">
          <a:xfrm>
            <a:off x="23944263" y="74628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9" name="Shape 38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D45458D-64B4-410D-A16F-9BB470EAE02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11245393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ark Blank Slides Image MKP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93"/>
          <p:cNvSpPr>
            <a:spLocks noChangeArrowheads="1"/>
          </p:cNvSpPr>
          <p:nvPr/>
        </p:nvSpPr>
        <p:spPr bwMode="auto">
          <a:xfrm>
            <a:off x="1344613" y="1300163"/>
            <a:ext cx="3843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2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Gravidient.</a:t>
            </a:r>
            <a:r>
              <a:rPr lang="zh-CN" altLang="zh-CN" sz="20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 </a:t>
            </a:r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Card Design Concept v1</a:t>
            </a:r>
          </a:p>
        </p:txBody>
      </p:sp>
      <p:sp>
        <p:nvSpPr>
          <p:cNvPr id="4" name="Shape 394"/>
          <p:cNvSpPr>
            <a:spLocks noChangeArrowheads="1"/>
          </p:cNvSpPr>
          <p:nvPr/>
        </p:nvSpPr>
        <p:spPr bwMode="auto">
          <a:xfrm>
            <a:off x="20589875" y="12272963"/>
            <a:ext cx="2419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www.websitename.com</a:t>
            </a:r>
          </a:p>
        </p:txBody>
      </p:sp>
      <p:sp>
        <p:nvSpPr>
          <p:cNvPr id="5" name="Shape 395"/>
          <p:cNvSpPr>
            <a:spLocks noChangeArrowheads="1"/>
          </p:cNvSpPr>
          <p:nvPr/>
        </p:nvSpPr>
        <p:spPr bwMode="auto">
          <a:xfrm>
            <a:off x="23944263" y="6176963"/>
            <a:ext cx="76200" cy="76200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6" name="Shape 396"/>
          <p:cNvSpPr>
            <a:spLocks noChangeArrowheads="1"/>
          </p:cNvSpPr>
          <p:nvPr/>
        </p:nvSpPr>
        <p:spPr bwMode="auto">
          <a:xfrm>
            <a:off x="23944263" y="64976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7" name="Shape 397"/>
          <p:cNvSpPr>
            <a:spLocks noChangeArrowheads="1"/>
          </p:cNvSpPr>
          <p:nvPr/>
        </p:nvSpPr>
        <p:spPr bwMode="auto">
          <a:xfrm>
            <a:off x="23944263" y="6819900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8" name="Shape 398"/>
          <p:cNvSpPr>
            <a:spLocks noChangeArrowheads="1"/>
          </p:cNvSpPr>
          <p:nvPr/>
        </p:nvSpPr>
        <p:spPr bwMode="auto">
          <a:xfrm>
            <a:off x="23944263" y="7142163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9" name="Shape 399"/>
          <p:cNvSpPr>
            <a:spLocks noChangeArrowheads="1"/>
          </p:cNvSpPr>
          <p:nvPr/>
        </p:nvSpPr>
        <p:spPr bwMode="auto">
          <a:xfrm>
            <a:off x="23944263" y="74628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-263197" y="3616821"/>
            <a:ext cx="10404211" cy="6737086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0" name="Shape 400"/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/>
            </a:lvl1pPr>
          </a:lstStyle>
          <a:p>
            <a:fld id="{70CF1285-F932-46F0-BD50-6255E966B4D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232935603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ark Blank Slides Header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408"/>
          <p:cNvSpPr>
            <a:spLocks noChangeArrowheads="1"/>
          </p:cNvSpPr>
          <p:nvPr/>
        </p:nvSpPr>
        <p:spPr bwMode="auto">
          <a:xfrm>
            <a:off x="1344613" y="1300163"/>
            <a:ext cx="3843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2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Gravidient.</a:t>
            </a:r>
            <a:r>
              <a:rPr lang="zh-CN" altLang="zh-CN" sz="20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 </a:t>
            </a:r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Card Design Concept v1</a:t>
            </a:r>
          </a:p>
        </p:txBody>
      </p:sp>
      <p:sp>
        <p:nvSpPr>
          <p:cNvPr id="4" name="Shape 409"/>
          <p:cNvSpPr>
            <a:spLocks noChangeArrowheads="1"/>
          </p:cNvSpPr>
          <p:nvPr/>
        </p:nvSpPr>
        <p:spPr bwMode="auto">
          <a:xfrm>
            <a:off x="20589875" y="12272963"/>
            <a:ext cx="2419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www.websitename.com</a:t>
            </a:r>
          </a:p>
        </p:txBody>
      </p:sp>
      <p:sp>
        <p:nvSpPr>
          <p:cNvPr id="5" name="Shape 410"/>
          <p:cNvSpPr>
            <a:spLocks noChangeArrowheads="1"/>
          </p:cNvSpPr>
          <p:nvPr/>
        </p:nvSpPr>
        <p:spPr bwMode="auto">
          <a:xfrm>
            <a:off x="23944263" y="6176963"/>
            <a:ext cx="76200" cy="76200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6" name="Shape 411"/>
          <p:cNvSpPr>
            <a:spLocks noChangeArrowheads="1"/>
          </p:cNvSpPr>
          <p:nvPr/>
        </p:nvSpPr>
        <p:spPr bwMode="auto">
          <a:xfrm>
            <a:off x="23944263" y="64976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7" name="Shape 412"/>
          <p:cNvSpPr>
            <a:spLocks noChangeArrowheads="1"/>
          </p:cNvSpPr>
          <p:nvPr/>
        </p:nvSpPr>
        <p:spPr bwMode="auto">
          <a:xfrm>
            <a:off x="23944263" y="6819900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8" name="Shape 413"/>
          <p:cNvSpPr>
            <a:spLocks noChangeArrowheads="1"/>
          </p:cNvSpPr>
          <p:nvPr/>
        </p:nvSpPr>
        <p:spPr bwMode="auto">
          <a:xfrm>
            <a:off x="23944263" y="7142163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9" name="Shape 414"/>
          <p:cNvSpPr>
            <a:spLocks noChangeArrowheads="1"/>
          </p:cNvSpPr>
          <p:nvPr/>
        </p:nvSpPr>
        <p:spPr bwMode="auto">
          <a:xfrm>
            <a:off x="23944263" y="74628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0" y="-1"/>
            <a:ext cx="24384000" cy="4972051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0" name="Shape 415"/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/>
            </a:lvl1pPr>
          </a:lstStyle>
          <a:p>
            <a:fld id="{1AADA36F-1D10-4F66-8CF4-66137B3104F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10773623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ark Blank Slides Images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423"/>
          <p:cNvSpPr>
            <a:spLocks noChangeArrowheads="1"/>
          </p:cNvSpPr>
          <p:nvPr/>
        </p:nvSpPr>
        <p:spPr bwMode="auto">
          <a:xfrm>
            <a:off x="1344613" y="1300163"/>
            <a:ext cx="3843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2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Gravidient.</a:t>
            </a:r>
            <a:r>
              <a:rPr lang="zh-CN" altLang="zh-CN" sz="20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 </a:t>
            </a:r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Card Design Concept v1</a:t>
            </a:r>
          </a:p>
        </p:txBody>
      </p:sp>
      <p:sp>
        <p:nvSpPr>
          <p:cNvPr id="4" name="Shape 424"/>
          <p:cNvSpPr>
            <a:spLocks noChangeArrowheads="1"/>
          </p:cNvSpPr>
          <p:nvPr/>
        </p:nvSpPr>
        <p:spPr bwMode="auto">
          <a:xfrm>
            <a:off x="20589875" y="12272963"/>
            <a:ext cx="2419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www.websitename.com</a:t>
            </a:r>
          </a:p>
        </p:txBody>
      </p:sp>
      <p:sp>
        <p:nvSpPr>
          <p:cNvPr id="5" name="Shape 425"/>
          <p:cNvSpPr>
            <a:spLocks noChangeArrowheads="1"/>
          </p:cNvSpPr>
          <p:nvPr/>
        </p:nvSpPr>
        <p:spPr bwMode="auto">
          <a:xfrm>
            <a:off x="23944263" y="6176963"/>
            <a:ext cx="76200" cy="76200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6" name="Shape 426"/>
          <p:cNvSpPr>
            <a:spLocks noChangeArrowheads="1"/>
          </p:cNvSpPr>
          <p:nvPr/>
        </p:nvSpPr>
        <p:spPr bwMode="auto">
          <a:xfrm>
            <a:off x="23944263" y="64976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7" name="Shape 427"/>
          <p:cNvSpPr>
            <a:spLocks noChangeArrowheads="1"/>
          </p:cNvSpPr>
          <p:nvPr/>
        </p:nvSpPr>
        <p:spPr bwMode="auto">
          <a:xfrm>
            <a:off x="23944263" y="6819900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8" name="Shape 428"/>
          <p:cNvSpPr>
            <a:spLocks noChangeArrowheads="1"/>
          </p:cNvSpPr>
          <p:nvPr/>
        </p:nvSpPr>
        <p:spPr bwMode="auto">
          <a:xfrm>
            <a:off x="23944263" y="7142163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9" name="Shape 429"/>
          <p:cNvSpPr>
            <a:spLocks noChangeArrowheads="1"/>
          </p:cNvSpPr>
          <p:nvPr/>
        </p:nvSpPr>
        <p:spPr bwMode="auto">
          <a:xfrm>
            <a:off x="23944263" y="74628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-1" y="2948011"/>
            <a:ext cx="12192001" cy="8483245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0" name="Shape 430"/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/>
            </a:lvl1pPr>
          </a:lstStyle>
          <a:p>
            <a:fld id="{9B6EB2BA-DA0E-4D2C-B6BA-63F20F95A93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73706606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ark Blank Slides Phone Image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438"/>
          <p:cNvSpPr>
            <a:spLocks noChangeArrowheads="1"/>
          </p:cNvSpPr>
          <p:nvPr/>
        </p:nvSpPr>
        <p:spPr bwMode="auto">
          <a:xfrm>
            <a:off x="1344613" y="1300163"/>
            <a:ext cx="3843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2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Gravidient.</a:t>
            </a:r>
            <a:r>
              <a:rPr lang="zh-CN" altLang="zh-CN" sz="20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 </a:t>
            </a:r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Card Design Concept v1</a:t>
            </a:r>
          </a:p>
        </p:txBody>
      </p:sp>
      <p:sp>
        <p:nvSpPr>
          <p:cNvPr id="4" name="Shape 439"/>
          <p:cNvSpPr>
            <a:spLocks noChangeArrowheads="1"/>
          </p:cNvSpPr>
          <p:nvPr/>
        </p:nvSpPr>
        <p:spPr bwMode="auto">
          <a:xfrm>
            <a:off x="20589875" y="12272963"/>
            <a:ext cx="2419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www.websitename.com</a:t>
            </a:r>
          </a:p>
        </p:txBody>
      </p:sp>
      <p:sp>
        <p:nvSpPr>
          <p:cNvPr id="5" name="Shape 440"/>
          <p:cNvSpPr>
            <a:spLocks noChangeArrowheads="1"/>
          </p:cNvSpPr>
          <p:nvPr/>
        </p:nvSpPr>
        <p:spPr bwMode="auto">
          <a:xfrm>
            <a:off x="23944263" y="6176963"/>
            <a:ext cx="76200" cy="76200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6" name="Shape 441"/>
          <p:cNvSpPr>
            <a:spLocks noChangeArrowheads="1"/>
          </p:cNvSpPr>
          <p:nvPr/>
        </p:nvSpPr>
        <p:spPr bwMode="auto">
          <a:xfrm>
            <a:off x="23944263" y="64976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7" name="Shape 442"/>
          <p:cNvSpPr>
            <a:spLocks noChangeArrowheads="1"/>
          </p:cNvSpPr>
          <p:nvPr/>
        </p:nvSpPr>
        <p:spPr bwMode="auto">
          <a:xfrm>
            <a:off x="23944263" y="6819900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8" name="Shape 443"/>
          <p:cNvSpPr>
            <a:spLocks noChangeArrowheads="1"/>
          </p:cNvSpPr>
          <p:nvPr/>
        </p:nvSpPr>
        <p:spPr bwMode="auto">
          <a:xfrm>
            <a:off x="23944263" y="7142163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9" name="Shape 444"/>
          <p:cNvSpPr>
            <a:spLocks noChangeArrowheads="1"/>
          </p:cNvSpPr>
          <p:nvPr/>
        </p:nvSpPr>
        <p:spPr bwMode="auto">
          <a:xfrm>
            <a:off x="23944263" y="74628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19646558" y="3850898"/>
            <a:ext cx="3709946" cy="6657669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0" name="Shape 445"/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/>
            </a:lvl1pPr>
          </a:lstStyle>
          <a:p>
            <a:fld id="{E6AC2CF1-A926-466C-BC53-53B45D05869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05020653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ark Blank Slides Single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453"/>
          <p:cNvSpPr>
            <a:spLocks noChangeArrowheads="1"/>
          </p:cNvSpPr>
          <p:nvPr/>
        </p:nvSpPr>
        <p:spPr bwMode="auto">
          <a:xfrm>
            <a:off x="1344613" y="1300163"/>
            <a:ext cx="3843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2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Gravidient.</a:t>
            </a:r>
            <a:r>
              <a:rPr lang="zh-CN" altLang="zh-CN" sz="20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 </a:t>
            </a:r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Card Design Concept v1</a:t>
            </a:r>
          </a:p>
        </p:txBody>
      </p:sp>
      <p:sp>
        <p:nvSpPr>
          <p:cNvPr id="5" name="Shape 454"/>
          <p:cNvSpPr>
            <a:spLocks noChangeArrowheads="1"/>
          </p:cNvSpPr>
          <p:nvPr/>
        </p:nvSpPr>
        <p:spPr bwMode="auto">
          <a:xfrm>
            <a:off x="20589875" y="12272963"/>
            <a:ext cx="2419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www.websitename.com</a:t>
            </a:r>
          </a:p>
        </p:txBody>
      </p:sp>
      <p:sp>
        <p:nvSpPr>
          <p:cNvPr id="6" name="Shape 455"/>
          <p:cNvSpPr>
            <a:spLocks noChangeArrowheads="1"/>
          </p:cNvSpPr>
          <p:nvPr/>
        </p:nvSpPr>
        <p:spPr bwMode="auto">
          <a:xfrm>
            <a:off x="23944263" y="6176963"/>
            <a:ext cx="76200" cy="76200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7" name="Shape 456"/>
          <p:cNvSpPr>
            <a:spLocks noChangeArrowheads="1"/>
          </p:cNvSpPr>
          <p:nvPr/>
        </p:nvSpPr>
        <p:spPr bwMode="auto">
          <a:xfrm>
            <a:off x="23944263" y="64976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8" name="Shape 457"/>
          <p:cNvSpPr>
            <a:spLocks noChangeArrowheads="1"/>
          </p:cNvSpPr>
          <p:nvPr/>
        </p:nvSpPr>
        <p:spPr bwMode="auto">
          <a:xfrm>
            <a:off x="23944263" y="6819900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9" name="Shape 458"/>
          <p:cNvSpPr>
            <a:spLocks noChangeArrowheads="1"/>
          </p:cNvSpPr>
          <p:nvPr/>
        </p:nvSpPr>
        <p:spPr bwMode="auto">
          <a:xfrm>
            <a:off x="23944263" y="7142163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0" name="Shape 459"/>
          <p:cNvSpPr>
            <a:spLocks noChangeArrowheads="1"/>
          </p:cNvSpPr>
          <p:nvPr/>
        </p:nvSpPr>
        <p:spPr bwMode="auto">
          <a:xfrm>
            <a:off x="23944263" y="74628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461" name="Shape 461"/>
          <p:cNvSpPr>
            <a:spLocks noGrp="1"/>
          </p:cNvSpPr>
          <p:nvPr>
            <p:ph type="pic" sz="quarter" idx="13"/>
          </p:nvPr>
        </p:nvSpPr>
        <p:spPr>
          <a:xfrm>
            <a:off x="9257241" y="2917758"/>
            <a:ext cx="5207001" cy="852394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9257240" y="2917757"/>
            <a:ext cx="5207001" cy="8523949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2" name="Shape 460"/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/>
            </a:lvl1pPr>
          </a:lstStyle>
          <a:p>
            <a:fld id="{F43249CE-8FEE-42AA-A221-465AB2E9092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14741347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Gradient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35"/>
          <p:cNvSpPr>
            <a:spLocks noChangeArrowheads="1"/>
          </p:cNvSpPr>
          <p:nvPr/>
        </p:nvSpPr>
        <p:spPr bwMode="auto">
          <a:xfrm>
            <a:off x="23944263" y="6176963"/>
            <a:ext cx="76200" cy="76200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5" name="Shape 36"/>
          <p:cNvSpPr>
            <a:spLocks noChangeArrowheads="1"/>
          </p:cNvSpPr>
          <p:nvPr/>
        </p:nvSpPr>
        <p:spPr bwMode="auto">
          <a:xfrm>
            <a:off x="23944263" y="64976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6" name="Shape 37"/>
          <p:cNvSpPr>
            <a:spLocks noChangeArrowheads="1"/>
          </p:cNvSpPr>
          <p:nvPr/>
        </p:nvSpPr>
        <p:spPr bwMode="auto">
          <a:xfrm>
            <a:off x="23944263" y="6819900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7" name="Shape 38"/>
          <p:cNvSpPr>
            <a:spLocks noChangeArrowheads="1"/>
          </p:cNvSpPr>
          <p:nvPr/>
        </p:nvSpPr>
        <p:spPr bwMode="auto">
          <a:xfrm>
            <a:off x="23944263" y="7142163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8" name="Shape 39"/>
          <p:cNvSpPr>
            <a:spLocks noChangeArrowheads="1"/>
          </p:cNvSpPr>
          <p:nvPr/>
        </p:nvSpPr>
        <p:spPr bwMode="auto">
          <a:xfrm>
            <a:off x="23944263" y="74628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58825" y="757238"/>
            <a:ext cx="22866350" cy="12201525"/>
          </a:xfrm>
          <a:prstGeom prst="roundRect">
            <a:avLst>
              <a:gd name="adj" fmla="val 1861"/>
            </a:avLst>
          </a:prstGeo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16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9" name="Shape 40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fld id="{812E2A5C-E897-4087-88E1-78DCE5D79B8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294268974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ark Blank Slides Team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468"/>
          <p:cNvSpPr>
            <a:spLocks noChangeArrowheads="1"/>
          </p:cNvSpPr>
          <p:nvPr/>
        </p:nvSpPr>
        <p:spPr bwMode="auto">
          <a:xfrm>
            <a:off x="1344613" y="1300163"/>
            <a:ext cx="3843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2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Gravidient.</a:t>
            </a:r>
            <a:r>
              <a:rPr lang="zh-CN" altLang="zh-CN" sz="20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 </a:t>
            </a:r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Card Design Concept v1</a:t>
            </a:r>
          </a:p>
        </p:txBody>
      </p:sp>
      <p:sp>
        <p:nvSpPr>
          <p:cNvPr id="7" name="Shape 469"/>
          <p:cNvSpPr>
            <a:spLocks noChangeArrowheads="1"/>
          </p:cNvSpPr>
          <p:nvPr/>
        </p:nvSpPr>
        <p:spPr bwMode="auto">
          <a:xfrm>
            <a:off x="20589875" y="12272963"/>
            <a:ext cx="2419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www.websitename.com</a:t>
            </a:r>
          </a:p>
        </p:txBody>
      </p:sp>
      <p:sp>
        <p:nvSpPr>
          <p:cNvPr id="8" name="Shape 470"/>
          <p:cNvSpPr>
            <a:spLocks noChangeArrowheads="1"/>
          </p:cNvSpPr>
          <p:nvPr/>
        </p:nvSpPr>
        <p:spPr bwMode="auto">
          <a:xfrm>
            <a:off x="23944263" y="6176963"/>
            <a:ext cx="76200" cy="76200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9" name="Shape 471"/>
          <p:cNvSpPr>
            <a:spLocks noChangeArrowheads="1"/>
          </p:cNvSpPr>
          <p:nvPr/>
        </p:nvSpPr>
        <p:spPr bwMode="auto">
          <a:xfrm>
            <a:off x="23944263" y="64976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0" name="Shape 472"/>
          <p:cNvSpPr>
            <a:spLocks noChangeArrowheads="1"/>
          </p:cNvSpPr>
          <p:nvPr/>
        </p:nvSpPr>
        <p:spPr bwMode="auto">
          <a:xfrm>
            <a:off x="23944263" y="6819900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1" name="Shape 473"/>
          <p:cNvSpPr>
            <a:spLocks noChangeArrowheads="1"/>
          </p:cNvSpPr>
          <p:nvPr/>
        </p:nvSpPr>
        <p:spPr bwMode="auto">
          <a:xfrm>
            <a:off x="23944263" y="7142163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2" name="Shape 474"/>
          <p:cNvSpPr>
            <a:spLocks noChangeArrowheads="1"/>
          </p:cNvSpPr>
          <p:nvPr/>
        </p:nvSpPr>
        <p:spPr bwMode="auto">
          <a:xfrm>
            <a:off x="23944263" y="74628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9086849" y="4788212"/>
            <a:ext cx="3613150" cy="3613152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12981516" y="4788212"/>
            <a:ext cx="3613150" cy="3613152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16876183" y="4788212"/>
            <a:ext cx="3613150" cy="3613152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20770850" y="4788212"/>
            <a:ext cx="3613150" cy="3613152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3" name="Shape 475"/>
          <p:cNvSpPr>
            <a:spLocks noGrp="1"/>
          </p:cNvSpPr>
          <p:nvPr>
            <p:ph type="sldNum" sz="quarter" idx="27"/>
          </p:nvPr>
        </p:nvSpPr>
        <p:spPr/>
        <p:txBody>
          <a:bodyPr/>
          <a:lstStyle>
            <a:lvl1pPr>
              <a:defRPr/>
            </a:lvl1pPr>
          </a:lstStyle>
          <a:p>
            <a:fld id="{757DB5AA-386C-4D1B-809D-4DEB09B937D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431442540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ark Blank Slides Portfolios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486"/>
          <p:cNvSpPr>
            <a:spLocks noChangeArrowheads="1"/>
          </p:cNvSpPr>
          <p:nvPr/>
        </p:nvSpPr>
        <p:spPr bwMode="auto">
          <a:xfrm>
            <a:off x="1344613" y="1300163"/>
            <a:ext cx="3843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2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Gravidient.</a:t>
            </a:r>
            <a:r>
              <a:rPr lang="zh-CN" altLang="zh-CN" sz="20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 </a:t>
            </a:r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Card Design Concept v1</a:t>
            </a:r>
          </a:p>
        </p:txBody>
      </p:sp>
      <p:sp>
        <p:nvSpPr>
          <p:cNvPr id="8" name="Shape 487"/>
          <p:cNvSpPr>
            <a:spLocks noChangeArrowheads="1"/>
          </p:cNvSpPr>
          <p:nvPr/>
        </p:nvSpPr>
        <p:spPr bwMode="auto">
          <a:xfrm>
            <a:off x="20589875" y="12272963"/>
            <a:ext cx="2419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www.websitename.com</a:t>
            </a:r>
          </a:p>
        </p:txBody>
      </p:sp>
      <p:sp>
        <p:nvSpPr>
          <p:cNvPr id="9" name="Shape 488"/>
          <p:cNvSpPr>
            <a:spLocks noChangeArrowheads="1"/>
          </p:cNvSpPr>
          <p:nvPr/>
        </p:nvSpPr>
        <p:spPr bwMode="auto">
          <a:xfrm>
            <a:off x="23944263" y="6176963"/>
            <a:ext cx="76200" cy="76200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0" name="Shape 489"/>
          <p:cNvSpPr>
            <a:spLocks noChangeArrowheads="1"/>
          </p:cNvSpPr>
          <p:nvPr/>
        </p:nvSpPr>
        <p:spPr bwMode="auto">
          <a:xfrm>
            <a:off x="23944263" y="64976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1" name="Shape 490"/>
          <p:cNvSpPr>
            <a:spLocks noChangeArrowheads="1"/>
          </p:cNvSpPr>
          <p:nvPr/>
        </p:nvSpPr>
        <p:spPr bwMode="auto">
          <a:xfrm>
            <a:off x="23944263" y="6819900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2" name="Shape 491"/>
          <p:cNvSpPr>
            <a:spLocks noChangeArrowheads="1"/>
          </p:cNvSpPr>
          <p:nvPr/>
        </p:nvSpPr>
        <p:spPr bwMode="auto">
          <a:xfrm>
            <a:off x="23944263" y="7142163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3" name="Shape 492"/>
          <p:cNvSpPr>
            <a:spLocks noChangeArrowheads="1"/>
          </p:cNvSpPr>
          <p:nvPr/>
        </p:nvSpPr>
        <p:spPr bwMode="auto">
          <a:xfrm>
            <a:off x="23944263" y="74628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0" y="2693788"/>
            <a:ext cx="4876800" cy="4873753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4876800" y="2693788"/>
            <a:ext cx="4876800" cy="4873753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9753600" y="2693788"/>
            <a:ext cx="4876800" cy="4873753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14630400" y="2693788"/>
            <a:ext cx="4876800" cy="4873753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19507200" y="2693788"/>
            <a:ext cx="4876800" cy="4873753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4" name="Shape 493"/>
          <p:cNvSpPr>
            <a:spLocks noGrp="1"/>
          </p:cNvSpPr>
          <p:nvPr>
            <p:ph type="sldNum" sz="quarter" idx="28"/>
          </p:nvPr>
        </p:nvSpPr>
        <p:spPr/>
        <p:txBody>
          <a:bodyPr/>
          <a:lstStyle>
            <a:lvl1pPr>
              <a:defRPr/>
            </a:lvl1pPr>
          </a:lstStyle>
          <a:p>
            <a:fld id="{B8271AF1-2462-40A9-9146-EC4BC2F3442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96793108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ark Blank Slides Images MCKP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505"/>
          <p:cNvSpPr>
            <a:spLocks noChangeArrowheads="1"/>
          </p:cNvSpPr>
          <p:nvPr/>
        </p:nvSpPr>
        <p:spPr bwMode="auto">
          <a:xfrm>
            <a:off x="1344613" y="1300163"/>
            <a:ext cx="3843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2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Gravidient.</a:t>
            </a:r>
            <a:r>
              <a:rPr lang="zh-CN" altLang="zh-CN" sz="20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 </a:t>
            </a:r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Card Design Concept v1</a:t>
            </a:r>
          </a:p>
        </p:txBody>
      </p:sp>
      <p:sp>
        <p:nvSpPr>
          <p:cNvPr id="4" name="Shape 506"/>
          <p:cNvSpPr>
            <a:spLocks noChangeArrowheads="1"/>
          </p:cNvSpPr>
          <p:nvPr/>
        </p:nvSpPr>
        <p:spPr bwMode="auto">
          <a:xfrm>
            <a:off x="20589875" y="12272963"/>
            <a:ext cx="2419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www.websitename.com</a:t>
            </a:r>
          </a:p>
        </p:txBody>
      </p:sp>
      <p:sp>
        <p:nvSpPr>
          <p:cNvPr id="5" name="Shape 507"/>
          <p:cNvSpPr>
            <a:spLocks noChangeArrowheads="1"/>
          </p:cNvSpPr>
          <p:nvPr/>
        </p:nvSpPr>
        <p:spPr bwMode="auto">
          <a:xfrm>
            <a:off x="23944263" y="6176963"/>
            <a:ext cx="76200" cy="76200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6" name="Shape 508"/>
          <p:cNvSpPr>
            <a:spLocks noChangeArrowheads="1"/>
          </p:cNvSpPr>
          <p:nvPr/>
        </p:nvSpPr>
        <p:spPr bwMode="auto">
          <a:xfrm>
            <a:off x="23944263" y="64976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7" name="Shape 509"/>
          <p:cNvSpPr>
            <a:spLocks noChangeArrowheads="1"/>
          </p:cNvSpPr>
          <p:nvPr/>
        </p:nvSpPr>
        <p:spPr bwMode="auto">
          <a:xfrm>
            <a:off x="23944263" y="6819900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8" name="Shape 510"/>
          <p:cNvSpPr>
            <a:spLocks noChangeArrowheads="1"/>
          </p:cNvSpPr>
          <p:nvPr/>
        </p:nvSpPr>
        <p:spPr bwMode="auto">
          <a:xfrm>
            <a:off x="23944263" y="7142163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9" name="Shape 511"/>
          <p:cNvSpPr>
            <a:spLocks noChangeArrowheads="1"/>
          </p:cNvSpPr>
          <p:nvPr/>
        </p:nvSpPr>
        <p:spPr bwMode="auto">
          <a:xfrm>
            <a:off x="23944263" y="74628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13794315" y="3287777"/>
            <a:ext cx="11524193" cy="7430295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0" name="Shape 512"/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/>
            </a:lvl1pPr>
          </a:lstStyle>
          <a:p>
            <a:fld id="{1267243F-D89C-4CC8-B6A5-9551F6AB6C3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76088859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ark Blank Slides Images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520"/>
          <p:cNvSpPr>
            <a:spLocks noChangeArrowheads="1"/>
          </p:cNvSpPr>
          <p:nvPr/>
        </p:nvSpPr>
        <p:spPr bwMode="auto">
          <a:xfrm>
            <a:off x="1344613" y="1300163"/>
            <a:ext cx="3843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2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Gravidient.</a:t>
            </a:r>
            <a:r>
              <a:rPr lang="zh-CN" altLang="zh-CN" sz="20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 </a:t>
            </a:r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Card Design Concept v1</a:t>
            </a:r>
          </a:p>
        </p:txBody>
      </p:sp>
      <p:sp>
        <p:nvSpPr>
          <p:cNvPr id="8" name="Shape 521"/>
          <p:cNvSpPr>
            <a:spLocks noChangeArrowheads="1"/>
          </p:cNvSpPr>
          <p:nvPr/>
        </p:nvSpPr>
        <p:spPr bwMode="auto">
          <a:xfrm>
            <a:off x="20589875" y="12272963"/>
            <a:ext cx="2419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www.websitename.com</a:t>
            </a:r>
          </a:p>
        </p:txBody>
      </p:sp>
      <p:sp>
        <p:nvSpPr>
          <p:cNvPr id="9" name="Shape 522"/>
          <p:cNvSpPr>
            <a:spLocks noChangeArrowheads="1"/>
          </p:cNvSpPr>
          <p:nvPr/>
        </p:nvSpPr>
        <p:spPr bwMode="auto">
          <a:xfrm>
            <a:off x="23944263" y="6176963"/>
            <a:ext cx="76200" cy="76200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0" name="Shape 523"/>
          <p:cNvSpPr>
            <a:spLocks noChangeArrowheads="1"/>
          </p:cNvSpPr>
          <p:nvPr/>
        </p:nvSpPr>
        <p:spPr bwMode="auto">
          <a:xfrm>
            <a:off x="23944263" y="64976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1" name="Shape 524"/>
          <p:cNvSpPr>
            <a:spLocks noChangeArrowheads="1"/>
          </p:cNvSpPr>
          <p:nvPr/>
        </p:nvSpPr>
        <p:spPr bwMode="auto">
          <a:xfrm>
            <a:off x="23944263" y="6819900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2" name="Shape 525"/>
          <p:cNvSpPr>
            <a:spLocks noChangeArrowheads="1"/>
          </p:cNvSpPr>
          <p:nvPr/>
        </p:nvSpPr>
        <p:spPr bwMode="auto">
          <a:xfrm>
            <a:off x="23944263" y="7142163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3" name="Shape 526"/>
          <p:cNvSpPr>
            <a:spLocks noChangeArrowheads="1"/>
          </p:cNvSpPr>
          <p:nvPr/>
        </p:nvSpPr>
        <p:spPr bwMode="auto">
          <a:xfrm>
            <a:off x="23944263" y="74628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1395808" y="2693788"/>
            <a:ext cx="5207001" cy="4318001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6850812" y="7250926"/>
            <a:ext cx="5207001" cy="4318001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12305815" y="7249583"/>
            <a:ext cx="5207001" cy="4318001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17760817" y="7250926"/>
            <a:ext cx="5207001" cy="4318001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17760816" y="2693788"/>
            <a:ext cx="5207001" cy="4318001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4" name="Shape 527"/>
          <p:cNvSpPr>
            <a:spLocks noGrp="1"/>
          </p:cNvSpPr>
          <p:nvPr>
            <p:ph type="sldNum" sz="quarter" idx="28"/>
          </p:nvPr>
        </p:nvSpPr>
        <p:spPr/>
        <p:txBody>
          <a:bodyPr/>
          <a:lstStyle>
            <a:lvl1pPr>
              <a:defRPr/>
            </a:lvl1pPr>
          </a:lstStyle>
          <a:p>
            <a:fld id="{F5A44881-9445-40B3-B278-E2FBAFAD604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64264616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ingle Black Page Mock Up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539"/>
          <p:cNvSpPr>
            <a:spLocks noChangeArrowheads="1"/>
          </p:cNvSpPr>
          <p:nvPr/>
        </p:nvSpPr>
        <p:spPr bwMode="auto">
          <a:xfrm>
            <a:off x="23944263" y="6176963"/>
            <a:ext cx="76200" cy="76200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4" name="Shape 540"/>
          <p:cNvSpPr>
            <a:spLocks noChangeArrowheads="1"/>
          </p:cNvSpPr>
          <p:nvPr/>
        </p:nvSpPr>
        <p:spPr bwMode="auto">
          <a:xfrm>
            <a:off x="23944263" y="64976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5" name="Shape 541"/>
          <p:cNvSpPr>
            <a:spLocks noChangeArrowheads="1"/>
          </p:cNvSpPr>
          <p:nvPr/>
        </p:nvSpPr>
        <p:spPr bwMode="auto">
          <a:xfrm>
            <a:off x="23944263" y="6819900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6" name="Shape 542"/>
          <p:cNvSpPr>
            <a:spLocks noChangeArrowheads="1"/>
          </p:cNvSpPr>
          <p:nvPr/>
        </p:nvSpPr>
        <p:spPr bwMode="auto">
          <a:xfrm>
            <a:off x="23944263" y="7142163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7" name="Shape 543"/>
          <p:cNvSpPr>
            <a:spLocks noChangeArrowheads="1"/>
          </p:cNvSpPr>
          <p:nvPr/>
        </p:nvSpPr>
        <p:spPr bwMode="auto">
          <a:xfrm>
            <a:off x="23944263" y="74628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1129240" y="1565378"/>
            <a:ext cx="7302191" cy="10175809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8" name="Shape 545"/>
          <p:cNvSpPr>
            <a:spLocks noGrp="1"/>
          </p:cNvSpPr>
          <p:nvPr>
            <p:ph type="sldNum" sz="quarter" idx="24"/>
          </p:nvPr>
        </p:nvSpPr>
        <p:spPr>
          <a:xfrm>
            <a:off x="11958638" y="13081000"/>
            <a:ext cx="454025" cy="469900"/>
          </a:xfrm>
        </p:spPr>
        <p:txBody>
          <a:bodyPr/>
          <a:lstStyle>
            <a:lvl1pPr algn="ctr"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3B8511CB-374C-4DCC-8CEB-7F1DA2602FB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47543190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ingle Black Page Images 2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552"/>
          <p:cNvSpPr>
            <a:spLocks noChangeArrowheads="1"/>
          </p:cNvSpPr>
          <p:nvPr/>
        </p:nvSpPr>
        <p:spPr bwMode="auto">
          <a:xfrm>
            <a:off x="23944263" y="6176963"/>
            <a:ext cx="76200" cy="76200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7" name="Shape 553"/>
          <p:cNvSpPr>
            <a:spLocks noChangeArrowheads="1"/>
          </p:cNvSpPr>
          <p:nvPr/>
        </p:nvSpPr>
        <p:spPr bwMode="auto">
          <a:xfrm>
            <a:off x="23944263" y="64976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8" name="Shape 554"/>
          <p:cNvSpPr>
            <a:spLocks noChangeArrowheads="1"/>
          </p:cNvSpPr>
          <p:nvPr/>
        </p:nvSpPr>
        <p:spPr bwMode="auto">
          <a:xfrm>
            <a:off x="23944263" y="6819900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9" name="Shape 555"/>
          <p:cNvSpPr>
            <a:spLocks noChangeArrowheads="1"/>
          </p:cNvSpPr>
          <p:nvPr/>
        </p:nvSpPr>
        <p:spPr bwMode="auto">
          <a:xfrm>
            <a:off x="23944263" y="7142163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0" name="Shape 556"/>
          <p:cNvSpPr>
            <a:spLocks noChangeArrowheads="1"/>
          </p:cNvSpPr>
          <p:nvPr/>
        </p:nvSpPr>
        <p:spPr bwMode="auto">
          <a:xfrm>
            <a:off x="23944263" y="74628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-1" y="0"/>
            <a:ext cx="10161920" cy="3429000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0" y="3467100"/>
            <a:ext cx="10161920" cy="3429000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0" y="6896100"/>
            <a:ext cx="10161920" cy="3429000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0" y="10325100"/>
            <a:ext cx="10161920" cy="3429000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1" name="Shape 561"/>
          <p:cNvSpPr>
            <a:spLocks noGrp="1"/>
          </p:cNvSpPr>
          <p:nvPr>
            <p:ph type="sldNum" sz="quarter" idx="27"/>
          </p:nvPr>
        </p:nvSpPr>
        <p:spPr>
          <a:xfrm>
            <a:off x="11958638" y="13081000"/>
            <a:ext cx="454025" cy="469900"/>
          </a:xfrm>
        </p:spPr>
        <p:txBody>
          <a:bodyPr/>
          <a:lstStyle>
            <a:lvl1pPr algn="ctr"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4C124018-2F38-402B-9C1E-D9C0CB3B299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80626291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ingle Black Page Images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568"/>
          <p:cNvSpPr>
            <a:spLocks noChangeArrowheads="1"/>
          </p:cNvSpPr>
          <p:nvPr/>
        </p:nvSpPr>
        <p:spPr bwMode="auto">
          <a:xfrm>
            <a:off x="23944263" y="6176963"/>
            <a:ext cx="76200" cy="76200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7" name="Shape 569"/>
          <p:cNvSpPr>
            <a:spLocks noChangeArrowheads="1"/>
          </p:cNvSpPr>
          <p:nvPr/>
        </p:nvSpPr>
        <p:spPr bwMode="auto">
          <a:xfrm>
            <a:off x="23944263" y="64976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8" name="Shape 570"/>
          <p:cNvSpPr>
            <a:spLocks noChangeArrowheads="1"/>
          </p:cNvSpPr>
          <p:nvPr/>
        </p:nvSpPr>
        <p:spPr bwMode="auto">
          <a:xfrm>
            <a:off x="23944263" y="6819900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9" name="Shape 571"/>
          <p:cNvSpPr>
            <a:spLocks noChangeArrowheads="1"/>
          </p:cNvSpPr>
          <p:nvPr/>
        </p:nvSpPr>
        <p:spPr bwMode="auto">
          <a:xfrm>
            <a:off x="23944263" y="7142163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0" name="Shape 572"/>
          <p:cNvSpPr>
            <a:spLocks noChangeArrowheads="1"/>
          </p:cNvSpPr>
          <p:nvPr/>
        </p:nvSpPr>
        <p:spPr bwMode="auto">
          <a:xfrm>
            <a:off x="23944263" y="74628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759354" y="1403812"/>
            <a:ext cx="5076826" cy="7620001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6675878" y="2917758"/>
            <a:ext cx="5076826" cy="7620001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12589227" y="759618"/>
            <a:ext cx="5076826" cy="7620001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18496226" y="4381366"/>
            <a:ext cx="5076826" cy="7620001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1" name="Shape 577"/>
          <p:cNvSpPr>
            <a:spLocks noGrp="1"/>
          </p:cNvSpPr>
          <p:nvPr>
            <p:ph type="sldNum" sz="quarter" idx="27"/>
          </p:nvPr>
        </p:nvSpPr>
        <p:spPr>
          <a:xfrm>
            <a:off x="11958638" y="13081000"/>
            <a:ext cx="454025" cy="469900"/>
          </a:xfrm>
        </p:spPr>
        <p:txBody>
          <a:bodyPr/>
          <a:lstStyle>
            <a:lvl1pPr algn="ctr"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E71D138A-0063-4945-A460-C56E184051B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33610358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ingle Black Page Images copy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584"/>
          <p:cNvSpPr>
            <a:spLocks noChangeArrowheads="1"/>
          </p:cNvSpPr>
          <p:nvPr/>
        </p:nvSpPr>
        <p:spPr bwMode="auto">
          <a:xfrm>
            <a:off x="23944263" y="6176963"/>
            <a:ext cx="76200" cy="76200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7" name="Shape 585"/>
          <p:cNvSpPr>
            <a:spLocks noChangeArrowheads="1"/>
          </p:cNvSpPr>
          <p:nvPr/>
        </p:nvSpPr>
        <p:spPr bwMode="auto">
          <a:xfrm>
            <a:off x="23944263" y="64976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8" name="Shape 586"/>
          <p:cNvSpPr>
            <a:spLocks noChangeArrowheads="1"/>
          </p:cNvSpPr>
          <p:nvPr/>
        </p:nvSpPr>
        <p:spPr bwMode="auto">
          <a:xfrm>
            <a:off x="23944263" y="6819900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9" name="Shape 587"/>
          <p:cNvSpPr>
            <a:spLocks noChangeArrowheads="1"/>
          </p:cNvSpPr>
          <p:nvPr/>
        </p:nvSpPr>
        <p:spPr bwMode="auto">
          <a:xfrm>
            <a:off x="23944263" y="7142163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0" name="Shape 588"/>
          <p:cNvSpPr>
            <a:spLocks noChangeArrowheads="1"/>
          </p:cNvSpPr>
          <p:nvPr/>
        </p:nvSpPr>
        <p:spPr bwMode="auto">
          <a:xfrm>
            <a:off x="23944263" y="74628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770862" y="2692795"/>
            <a:ext cx="5357019" cy="8761413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6595421" y="2692795"/>
            <a:ext cx="5357019" cy="8761413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12419982" y="2692795"/>
            <a:ext cx="5357019" cy="8761413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18244541" y="2692795"/>
            <a:ext cx="5357019" cy="8761413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1" name="Shape 593"/>
          <p:cNvSpPr>
            <a:spLocks noGrp="1"/>
          </p:cNvSpPr>
          <p:nvPr>
            <p:ph type="sldNum" sz="quarter" idx="27"/>
          </p:nvPr>
        </p:nvSpPr>
        <p:spPr>
          <a:xfrm>
            <a:off x="11958638" y="13081000"/>
            <a:ext cx="454025" cy="469900"/>
          </a:xfrm>
        </p:spPr>
        <p:txBody>
          <a:bodyPr/>
          <a:lstStyle>
            <a:lvl1pPr algn="ctr"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77238C4B-5F16-4AE8-B17D-34DCED55AC1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92718543"/>
      </p:ext>
    </p:extLst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ingle Black Image Part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600"/>
          <p:cNvSpPr>
            <a:spLocks noChangeArrowheads="1"/>
          </p:cNvSpPr>
          <p:nvPr/>
        </p:nvSpPr>
        <p:spPr bwMode="auto">
          <a:xfrm>
            <a:off x="23944263" y="6176963"/>
            <a:ext cx="76200" cy="76200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4" name="Shape 601"/>
          <p:cNvSpPr>
            <a:spLocks noChangeArrowheads="1"/>
          </p:cNvSpPr>
          <p:nvPr/>
        </p:nvSpPr>
        <p:spPr bwMode="auto">
          <a:xfrm>
            <a:off x="23944263" y="64976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5" name="Shape 602"/>
          <p:cNvSpPr>
            <a:spLocks noChangeArrowheads="1"/>
          </p:cNvSpPr>
          <p:nvPr/>
        </p:nvSpPr>
        <p:spPr bwMode="auto">
          <a:xfrm>
            <a:off x="23944263" y="6819900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6" name="Shape 603"/>
          <p:cNvSpPr>
            <a:spLocks noChangeArrowheads="1"/>
          </p:cNvSpPr>
          <p:nvPr/>
        </p:nvSpPr>
        <p:spPr bwMode="auto">
          <a:xfrm>
            <a:off x="23944263" y="7142163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7" name="Shape 604"/>
          <p:cNvSpPr>
            <a:spLocks noChangeArrowheads="1"/>
          </p:cNvSpPr>
          <p:nvPr/>
        </p:nvSpPr>
        <p:spPr bwMode="auto">
          <a:xfrm>
            <a:off x="23944263" y="74628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12192000" y="0"/>
            <a:ext cx="6096000" cy="13716000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8" name="Shape 606"/>
          <p:cNvSpPr>
            <a:spLocks noGrp="1"/>
          </p:cNvSpPr>
          <p:nvPr>
            <p:ph type="sldNum" sz="quarter" idx="24"/>
          </p:nvPr>
        </p:nvSpPr>
        <p:spPr>
          <a:xfrm>
            <a:off x="11958638" y="13081000"/>
            <a:ext cx="454025" cy="469900"/>
          </a:xfrm>
        </p:spPr>
        <p:txBody>
          <a:bodyPr/>
          <a:lstStyle>
            <a:lvl1pPr algn="ctr">
              <a:defRPr sz="24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52A8FD72-F711-483B-BC34-8A0E6CE851B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24626656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Gradient 02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7"/>
          <p:cNvSpPr>
            <a:spLocks noChangeArrowheads="1"/>
          </p:cNvSpPr>
          <p:nvPr/>
        </p:nvSpPr>
        <p:spPr bwMode="auto">
          <a:xfrm>
            <a:off x="758825" y="757238"/>
            <a:ext cx="22866350" cy="12201525"/>
          </a:xfrm>
          <a:prstGeom prst="roundRect">
            <a:avLst>
              <a:gd name="adj" fmla="val 1593"/>
            </a:avLst>
          </a:prstGeom>
          <a:gradFill rotWithShape="0">
            <a:gsLst>
              <a:gs pos="0">
                <a:srgbClr val="6D5DA2"/>
              </a:gs>
              <a:gs pos="100000">
                <a:srgbClr val="1992AA"/>
              </a:gs>
            </a:gsLst>
            <a:lin ang="3300000"/>
          </a:gradFill>
          <a:ln>
            <a:noFill/>
          </a:ln>
          <a:effectLst>
            <a:outerShdw blurRad="177800" dist="47553" dir="2270350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 sz="3200">
                <a:solidFill>
                  <a:srgbClr val="FFFFFF"/>
                </a:solidFill>
              </a:defRPr>
            </a:pPr>
            <a:endParaRPr sz="3200" kern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Shape 48"/>
          <p:cNvSpPr>
            <a:spLocks noChangeArrowheads="1"/>
          </p:cNvSpPr>
          <p:nvPr/>
        </p:nvSpPr>
        <p:spPr bwMode="auto">
          <a:xfrm>
            <a:off x="1344613" y="1300163"/>
            <a:ext cx="3843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2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Gravidient.</a:t>
            </a:r>
            <a:r>
              <a:rPr lang="zh-CN" altLang="zh-CN" sz="20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 </a:t>
            </a:r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Card Design Concept v1</a:t>
            </a:r>
          </a:p>
        </p:txBody>
      </p:sp>
      <p:sp>
        <p:nvSpPr>
          <p:cNvPr id="4" name="Shape 49"/>
          <p:cNvSpPr>
            <a:spLocks noChangeArrowheads="1"/>
          </p:cNvSpPr>
          <p:nvPr/>
        </p:nvSpPr>
        <p:spPr bwMode="auto">
          <a:xfrm>
            <a:off x="20589875" y="12272963"/>
            <a:ext cx="2419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www.websitename.com</a:t>
            </a:r>
          </a:p>
        </p:txBody>
      </p:sp>
      <p:sp>
        <p:nvSpPr>
          <p:cNvPr id="5" name="Shape 50"/>
          <p:cNvSpPr>
            <a:spLocks noChangeArrowheads="1"/>
          </p:cNvSpPr>
          <p:nvPr/>
        </p:nvSpPr>
        <p:spPr bwMode="auto">
          <a:xfrm>
            <a:off x="23944263" y="6176963"/>
            <a:ext cx="76200" cy="76200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6" name="Shape 51"/>
          <p:cNvSpPr>
            <a:spLocks noChangeArrowheads="1"/>
          </p:cNvSpPr>
          <p:nvPr/>
        </p:nvSpPr>
        <p:spPr bwMode="auto">
          <a:xfrm>
            <a:off x="23944263" y="64976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7" name="Shape 52"/>
          <p:cNvSpPr>
            <a:spLocks noChangeArrowheads="1"/>
          </p:cNvSpPr>
          <p:nvPr/>
        </p:nvSpPr>
        <p:spPr bwMode="auto">
          <a:xfrm>
            <a:off x="23944263" y="6819900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8" name="Shape 53"/>
          <p:cNvSpPr>
            <a:spLocks noChangeArrowheads="1"/>
          </p:cNvSpPr>
          <p:nvPr/>
        </p:nvSpPr>
        <p:spPr bwMode="auto">
          <a:xfrm>
            <a:off x="23944263" y="7142163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9" name="Shape 54"/>
          <p:cNvSpPr>
            <a:spLocks noChangeArrowheads="1"/>
          </p:cNvSpPr>
          <p:nvPr/>
        </p:nvSpPr>
        <p:spPr bwMode="auto">
          <a:xfrm>
            <a:off x="23944263" y="74628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0" name="Shape 5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B0DD311-A7B1-49D5-92A3-86FE98DD2FD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181505642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Gradient 02 Mock Up 1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62"/>
          <p:cNvSpPr>
            <a:spLocks noChangeArrowheads="1"/>
          </p:cNvSpPr>
          <p:nvPr/>
        </p:nvSpPr>
        <p:spPr bwMode="auto">
          <a:xfrm>
            <a:off x="758825" y="757238"/>
            <a:ext cx="22866350" cy="12201525"/>
          </a:xfrm>
          <a:prstGeom prst="roundRect">
            <a:avLst>
              <a:gd name="adj" fmla="val 1593"/>
            </a:avLst>
          </a:prstGeom>
          <a:gradFill rotWithShape="0">
            <a:gsLst>
              <a:gs pos="0">
                <a:srgbClr val="6D5DA2"/>
              </a:gs>
              <a:gs pos="100000">
                <a:srgbClr val="1992AA"/>
              </a:gs>
            </a:gsLst>
            <a:lin ang="3300000"/>
          </a:gradFill>
          <a:ln>
            <a:noFill/>
          </a:ln>
          <a:effectLst>
            <a:outerShdw blurRad="177800" dist="47553" dir="2270350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 sz="3200">
                <a:solidFill>
                  <a:srgbClr val="FFFFFF"/>
                </a:solidFill>
              </a:defRPr>
            </a:pPr>
            <a:endParaRPr sz="3200" kern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hape 63"/>
          <p:cNvSpPr>
            <a:spLocks noChangeArrowheads="1"/>
          </p:cNvSpPr>
          <p:nvPr/>
        </p:nvSpPr>
        <p:spPr bwMode="auto">
          <a:xfrm>
            <a:off x="1344613" y="1300163"/>
            <a:ext cx="3843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2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Gravidient.</a:t>
            </a:r>
            <a:r>
              <a:rPr lang="zh-CN" altLang="zh-CN" sz="20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 </a:t>
            </a:r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Card Design Concept v1</a:t>
            </a:r>
          </a:p>
        </p:txBody>
      </p:sp>
      <p:sp>
        <p:nvSpPr>
          <p:cNvPr id="5" name="Shape 64"/>
          <p:cNvSpPr>
            <a:spLocks noChangeArrowheads="1"/>
          </p:cNvSpPr>
          <p:nvPr/>
        </p:nvSpPr>
        <p:spPr bwMode="auto">
          <a:xfrm>
            <a:off x="20589875" y="12272963"/>
            <a:ext cx="2419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www.websitename.com</a:t>
            </a:r>
          </a:p>
        </p:txBody>
      </p:sp>
      <p:sp>
        <p:nvSpPr>
          <p:cNvPr id="6" name="Shape 65"/>
          <p:cNvSpPr>
            <a:spLocks noChangeArrowheads="1"/>
          </p:cNvSpPr>
          <p:nvPr/>
        </p:nvSpPr>
        <p:spPr bwMode="auto">
          <a:xfrm>
            <a:off x="23944263" y="6176963"/>
            <a:ext cx="76200" cy="76200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7" name="Shape 66"/>
          <p:cNvSpPr>
            <a:spLocks noChangeArrowheads="1"/>
          </p:cNvSpPr>
          <p:nvPr/>
        </p:nvSpPr>
        <p:spPr bwMode="auto">
          <a:xfrm>
            <a:off x="23944263" y="64976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8" name="Shape 67"/>
          <p:cNvSpPr>
            <a:spLocks noChangeArrowheads="1"/>
          </p:cNvSpPr>
          <p:nvPr/>
        </p:nvSpPr>
        <p:spPr bwMode="auto">
          <a:xfrm>
            <a:off x="23944263" y="6819900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9" name="Shape 68"/>
          <p:cNvSpPr>
            <a:spLocks noChangeArrowheads="1"/>
          </p:cNvSpPr>
          <p:nvPr/>
        </p:nvSpPr>
        <p:spPr bwMode="auto">
          <a:xfrm>
            <a:off x="23944263" y="7142163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0" name="Shape 69"/>
          <p:cNvSpPr>
            <a:spLocks noChangeArrowheads="1"/>
          </p:cNvSpPr>
          <p:nvPr/>
        </p:nvSpPr>
        <p:spPr bwMode="auto">
          <a:xfrm>
            <a:off x="23944263" y="74628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5819775" y="3441700"/>
            <a:ext cx="5467340" cy="7476067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1" name="Shape 70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fld id="{2A4461B7-AE39-4940-9A59-F54914A8799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19249924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Gradient 02 Images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78"/>
          <p:cNvSpPr>
            <a:spLocks noChangeArrowheads="1"/>
          </p:cNvSpPr>
          <p:nvPr/>
        </p:nvSpPr>
        <p:spPr bwMode="auto">
          <a:xfrm>
            <a:off x="758825" y="757238"/>
            <a:ext cx="22866350" cy="12201525"/>
          </a:xfrm>
          <a:prstGeom prst="roundRect">
            <a:avLst>
              <a:gd name="adj" fmla="val 1593"/>
            </a:avLst>
          </a:prstGeom>
          <a:gradFill rotWithShape="0">
            <a:gsLst>
              <a:gs pos="0">
                <a:srgbClr val="6D5DA2"/>
              </a:gs>
              <a:gs pos="100000">
                <a:srgbClr val="1992AA"/>
              </a:gs>
            </a:gsLst>
            <a:lin ang="3300000"/>
          </a:gradFill>
          <a:ln>
            <a:noFill/>
          </a:ln>
          <a:effectLst>
            <a:outerShdw blurRad="177800" dist="47553" dir="2270350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 sz="3200">
                <a:solidFill>
                  <a:srgbClr val="FFFFFF"/>
                </a:solidFill>
              </a:defRPr>
            </a:pPr>
            <a:endParaRPr sz="3200" kern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hape 79"/>
          <p:cNvSpPr>
            <a:spLocks noChangeArrowheads="1"/>
          </p:cNvSpPr>
          <p:nvPr/>
        </p:nvSpPr>
        <p:spPr bwMode="auto">
          <a:xfrm>
            <a:off x="1344613" y="1300163"/>
            <a:ext cx="3843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2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Gravidient.</a:t>
            </a:r>
            <a:r>
              <a:rPr lang="zh-CN" altLang="zh-CN" sz="20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 </a:t>
            </a:r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Card Design Concept v1</a:t>
            </a:r>
          </a:p>
        </p:txBody>
      </p:sp>
      <p:sp>
        <p:nvSpPr>
          <p:cNvPr id="5" name="Shape 80"/>
          <p:cNvSpPr>
            <a:spLocks noChangeArrowheads="1"/>
          </p:cNvSpPr>
          <p:nvPr/>
        </p:nvSpPr>
        <p:spPr bwMode="auto">
          <a:xfrm>
            <a:off x="20589875" y="12272963"/>
            <a:ext cx="2419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www.websitename.com</a:t>
            </a:r>
          </a:p>
        </p:txBody>
      </p:sp>
      <p:sp>
        <p:nvSpPr>
          <p:cNvPr id="6" name="Shape 81"/>
          <p:cNvSpPr>
            <a:spLocks noChangeArrowheads="1"/>
          </p:cNvSpPr>
          <p:nvPr/>
        </p:nvSpPr>
        <p:spPr bwMode="auto">
          <a:xfrm>
            <a:off x="23944263" y="6176963"/>
            <a:ext cx="76200" cy="76200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7" name="Shape 82"/>
          <p:cNvSpPr>
            <a:spLocks noChangeArrowheads="1"/>
          </p:cNvSpPr>
          <p:nvPr/>
        </p:nvSpPr>
        <p:spPr bwMode="auto">
          <a:xfrm>
            <a:off x="23944263" y="64976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8" name="Shape 83"/>
          <p:cNvSpPr>
            <a:spLocks noChangeArrowheads="1"/>
          </p:cNvSpPr>
          <p:nvPr/>
        </p:nvSpPr>
        <p:spPr bwMode="auto">
          <a:xfrm>
            <a:off x="23944263" y="6819900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9" name="Shape 84"/>
          <p:cNvSpPr>
            <a:spLocks noChangeArrowheads="1"/>
          </p:cNvSpPr>
          <p:nvPr/>
        </p:nvSpPr>
        <p:spPr bwMode="auto">
          <a:xfrm>
            <a:off x="23944263" y="7142163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0" name="Shape 85"/>
          <p:cNvSpPr>
            <a:spLocks noChangeArrowheads="1"/>
          </p:cNvSpPr>
          <p:nvPr/>
        </p:nvSpPr>
        <p:spPr bwMode="auto">
          <a:xfrm>
            <a:off x="23944263" y="74628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8517466" y="2917758"/>
            <a:ext cx="10482793" cy="8513499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1" name="Shape 8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fld id="{53EC31AD-E657-416C-88F5-5E82B25562D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679038251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Gradient 02 Right Images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94"/>
          <p:cNvSpPr>
            <a:spLocks noChangeArrowheads="1"/>
          </p:cNvSpPr>
          <p:nvPr/>
        </p:nvSpPr>
        <p:spPr bwMode="auto">
          <a:xfrm>
            <a:off x="758825" y="757238"/>
            <a:ext cx="22866350" cy="12201525"/>
          </a:xfrm>
          <a:prstGeom prst="roundRect">
            <a:avLst>
              <a:gd name="adj" fmla="val 1593"/>
            </a:avLst>
          </a:prstGeom>
          <a:gradFill rotWithShape="0">
            <a:gsLst>
              <a:gs pos="0">
                <a:srgbClr val="6D5DA2"/>
              </a:gs>
              <a:gs pos="100000">
                <a:srgbClr val="1992AA"/>
              </a:gs>
            </a:gsLst>
            <a:lin ang="3300000"/>
          </a:gradFill>
          <a:ln>
            <a:noFill/>
          </a:ln>
          <a:effectLst>
            <a:outerShdw blurRad="177800" dist="47553" dir="2270350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 sz="3200">
                <a:solidFill>
                  <a:srgbClr val="FFFFFF"/>
                </a:solidFill>
              </a:defRPr>
            </a:pPr>
            <a:endParaRPr sz="3200" kern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Shape 95"/>
          <p:cNvSpPr>
            <a:spLocks noChangeArrowheads="1"/>
          </p:cNvSpPr>
          <p:nvPr/>
        </p:nvSpPr>
        <p:spPr bwMode="auto">
          <a:xfrm>
            <a:off x="1344613" y="1300163"/>
            <a:ext cx="3843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2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Gravidient.</a:t>
            </a:r>
            <a:r>
              <a:rPr lang="zh-CN" altLang="zh-CN" sz="20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 </a:t>
            </a:r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Card Design Concept v1</a:t>
            </a:r>
          </a:p>
        </p:txBody>
      </p:sp>
      <p:sp>
        <p:nvSpPr>
          <p:cNvPr id="6" name="Shape 96"/>
          <p:cNvSpPr>
            <a:spLocks noChangeArrowheads="1"/>
          </p:cNvSpPr>
          <p:nvPr/>
        </p:nvSpPr>
        <p:spPr bwMode="auto">
          <a:xfrm>
            <a:off x="20589875" y="12272963"/>
            <a:ext cx="2419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www.websitename.com</a:t>
            </a:r>
          </a:p>
        </p:txBody>
      </p:sp>
      <p:sp>
        <p:nvSpPr>
          <p:cNvPr id="7" name="Shape 97"/>
          <p:cNvSpPr>
            <a:spLocks noChangeArrowheads="1"/>
          </p:cNvSpPr>
          <p:nvPr/>
        </p:nvSpPr>
        <p:spPr bwMode="auto">
          <a:xfrm>
            <a:off x="23944263" y="6176963"/>
            <a:ext cx="76200" cy="76200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8" name="Shape 98"/>
          <p:cNvSpPr>
            <a:spLocks noChangeArrowheads="1"/>
          </p:cNvSpPr>
          <p:nvPr/>
        </p:nvSpPr>
        <p:spPr bwMode="auto">
          <a:xfrm>
            <a:off x="23944263" y="64976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9" name="Shape 99"/>
          <p:cNvSpPr>
            <a:spLocks noChangeArrowheads="1"/>
          </p:cNvSpPr>
          <p:nvPr/>
        </p:nvSpPr>
        <p:spPr bwMode="auto">
          <a:xfrm>
            <a:off x="23944263" y="6819900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0" name="Shape 100"/>
          <p:cNvSpPr>
            <a:spLocks noChangeArrowheads="1"/>
          </p:cNvSpPr>
          <p:nvPr/>
        </p:nvSpPr>
        <p:spPr bwMode="auto">
          <a:xfrm>
            <a:off x="23944263" y="7142163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1" name="Shape 101"/>
          <p:cNvSpPr>
            <a:spLocks noChangeArrowheads="1"/>
          </p:cNvSpPr>
          <p:nvPr/>
        </p:nvSpPr>
        <p:spPr bwMode="auto">
          <a:xfrm>
            <a:off x="23944263" y="74628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03" name="Shape 103"/>
          <p:cNvSpPr>
            <a:spLocks noGrp="1"/>
          </p:cNvSpPr>
          <p:nvPr>
            <p:ph type="pic" sz="half" idx="13"/>
          </p:nvPr>
        </p:nvSpPr>
        <p:spPr>
          <a:xfrm>
            <a:off x="12807817" y="757634"/>
            <a:ext cx="10816829" cy="1221898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4"/>
          </p:nvPr>
        </p:nvSpPr>
        <p:spPr>
          <a:xfrm>
            <a:off x="12807817" y="739378"/>
            <a:ext cx="10816829" cy="12218988"/>
          </a:xfrm>
          <a:custGeom>
            <a:avLst/>
            <a:gdLst>
              <a:gd name="connsiteX0" fmla="*/ 0 w 10816829"/>
              <a:gd name="connsiteY0" fmla="*/ 0 h 12218988"/>
              <a:gd name="connsiteX1" fmla="*/ 197083 w 10816829"/>
              <a:gd name="connsiteY1" fmla="*/ 0 h 12218988"/>
              <a:gd name="connsiteX2" fmla="*/ 1777978 w 10816829"/>
              <a:gd name="connsiteY2" fmla="*/ 0 h 12218988"/>
              <a:gd name="connsiteX3" fmla="*/ 10619747 w 10816829"/>
              <a:gd name="connsiteY3" fmla="*/ 0 h 12218988"/>
              <a:gd name="connsiteX4" fmla="*/ 10816829 w 10816829"/>
              <a:gd name="connsiteY4" fmla="*/ 197083 h 12218988"/>
              <a:gd name="connsiteX5" fmla="*/ 10816829 w 10816829"/>
              <a:gd name="connsiteY5" fmla="*/ 12021905 h 12218988"/>
              <a:gd name="connsiteX6" fmla="*/ 10619747 w 10816829"/>
              <a:gd name="connsiteY6" fmla="*/ 12218988 h 12218988"/>
              <a:gd name="connsiteX7" fmla="*/ 1777978 w 10816829"/>
              <a:gd name="connsiteY7" fmla="*/ 12218988 h 12218988"/>
              <a:gd name="connsiteX8" fmla="*/ 197083 w 10816829"/>
              <a:gd name="connsiteY8" fmla="*/ 12218988 h 12218988"/>
              <a:gd name="connsiteX9" fmla="*/ 0 w 10816829"/>
              <a:gd name="connsiteY9" fmla="*/ 12218988 h 12218988"/>
              <a:gd name="connsiteX10" fmla="*/ 0 w 10816829"/>
              <a:gd name="connsiteY10" fmla="*/ 12021905 h 12218988"/>
              <a:gd name="connsiteX11" fmla="*/ 0 w 10816829"/>
              <a:gd name="connsiteY11" fmla="*/ 197083 h 12218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816829" h="12218988">
                <a:moveTo>
                  <a:pt x="0" y="0"/>
                </a:moveTo>
                <a:lnTo>
                  <a:pt x="197083" y="0"/>
                </a:lnTo>
                <a:lnTo>
                  <a:pt x="1777978" y="0"/>
                </a:lnTo>
                <a:lnTo>
                  <a:pt x="10619747" y="0"/>
                </a:lnTo>
                <a:cubicBezTo>
                  <a:pt x="10728591" y="0"/>
                  <a:pt x="10816829" y="88237"/>
                  <a:pt x="10816829" y="197083"/>
                </a:cubicBezTo>
                <a:lnTo>
                  <a:pt x="10816829" y="12021905"/>
                </a:lnTo>
                <a:cubicBezTo>
                  <a:pt x="10816829" y="12130751"/>
                  <a:pt x="10728591" y="12218988"/>
                  <a:pt x="10619747" y="12218988"/>
                </a:cubicBezTo>
                <a:lnTo>
                  <a:pt x="1777978" y="12218988"/>
                </a:lnTo>
                <a:lnTo>
                  <a:pt x="197083" y="12218988"/>
                </a:lnTo>
                <a:lnTo>
                  <a:pt x="0" y="12218988"/>
                </a:lnTo>
                <a:lnTo>
                  <a:pt x="0" y="12021905"/>
                </a:lnTo>
                <a:lnTo>
                  <a:pt x="0" y="197083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</p:spPr>
        <p:txBody>
          <a:bodyPr>
            <a:noAutofit/>
          </a:bodyPr>
          <a:lstStyle>
            <a:lvl1pPr>
              <a:defRPr sz="2000"/>
            </a:lvl1pPr>
          </a:lstStyle>
          <a:p>
            <a:pPr lvl="0"/>
            <a:endParaRPr lang="en-US" noProof="0">
              <a:sym typeface="Helvetica Light"/>
            </a:endParaRPr>
          </a:p>
        </p:txBody>
      </p:sp>
      <p:sp>
        <p:nvSpPr>
          <p:cNvPr id="12" name="Shape 10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fld id="{F60CDF00-9419-4610-AB9F-326D917F335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87627464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Gradient 03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10"/>
          <p:cNvSpPr>
            <a:spLocks noChangeArrowheads="1"/>
          </p:cNvSpPr>
          <p:nvPr/>
        </p:nvSpPr>
        <p:spPr bwMode="auto">
          <a:xfrm>
            <a:off x="758825" y="757238"/>
            <a:ext cx="22866350" cy="12201525"/>
          </a:xfrm>
          <a:prstGeom prst="roundRect">
            <a:avLst>
              <a:gd name="adj" fmla="val 1593"/>
            </a:avLst>
          </a:prstGeom>
          <a:gradFill rotWithShape="0">
            <a:gsLst>
              <a:gs pos="0">
                <a:srgbClr val="00A642"/>
              </a:gs>
              <a:gs pos="100000">
                <a:srgbClr val="78AE39"/>
              </a:gs>
            </a:gsLst>
            <a:lin ang="18180000"/>
          </a:gradFill>
          <a:ln>
            <a:noFill/>
          </a:ln>
          <a:effectLst>
            <a:outerShdw blurRad="177800" dist="47553" dir="2270350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 sz="3200">
                <a:solidFill>
                  <a:srgbClr val="FFFFFF"/>
                </a:solidFill>
              </a:defRPr>
            </a:pPr>
            <a:endParaRPr sz="3200" kern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Shape 111"/>
          <p:cNvSpPr>
            <a:spLocks noChangeArrowheads="1"/>
          </p:cNvSpPr>
          <p:nvPr/>
        </p:nvSpPr>
        <p:spPr bwMode="auto">
          <a:xfrm>
            <a:off x="1344613" y="1300163"/>
            <a:ext cx="3843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2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Gravidient.</a:t>
            </a:r>
            <a:r>
              <a:rPr lang="zh-CN" altLang="zh-CN" sz="20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 </a:t>
            </a:r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Card Design Concept v1</a:t>
            </a:r>
          </a:p>
        </p:txBody>
      </p:sp>
      <p:sp>
        <p:nvSpPr>
          <p:cNvPr id="4" name="Shape 112"/>
          <p:cNvSpPr>
            <a:spLocks noChangeArrowheads="1"/>
          </p:cNvSpPr>
          <p:nvPr/>
        </p:nvSpPr>
        <p:spPr bwMode="auto">
          <a:xfrm>
            <a:off x="20589875" y="12272963"/>
            <a:ext cx="2419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www.websitename.com</a:t>
            </a:r>
          </a:p>
        </p:txBody>
      </p:sp>
      <p:sp>
        <p:nvSpPr>
          <p:cNvPr id="5" name="Shape 113"/>
          <p:cNvSpPr>
            <a:spLocks noChangeArrowheads="1"/>
          </p:cNvSpPr>
          <p:nvPr/>
        </p:nvSpPr>
        <p:spPr bwMode="auto">
          <a:xfrm>
            <a:off x="23944263" y="6176963"/>
            <a:ext cx="76200" cy="76200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6" name="Shape 114"/>
          <p:cNvSpPr>
            <a:spLocks noChangeArrowheads="1"/>
          </p:cNvSpPr>
          <p:nvPr/>
        </p:nvSpPr>
        <p:spPr bwMode="auto">
          <a:xfrm>
            <a:off x="23944263" y="64976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7" name="Shape 115"/>
          <p:cNvSpPr>
            <a:spLocks noChangeArrowheads="1"/>
          </p:cNvSpPr>
          <p:nvPr/>
        </p:nvSpPr>
        <p:spPr bwMode="auto">
          <a:xfrm>
            <a:off x="23944263" y="6819900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8" name="Shape 116"/>
          <p:cNvSpPr>
            <a:spLocks noChangeArrowheads="1"/>
          </p:cNvSpPr>
          <p:nvPr/>
        </p:nvSpPr>
        <p:spPr bwMode="auto">
          <a:xfrm>
            <a:off x="23944263" y="7142163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9" name="Shape 117"/>
          <p:cNvSpPr>
            <a:spLocks noChangeArrowheads="1"/>
          </p:cNvSpPr>
          <p:nvPr/>
        </p:nvSpPr>
        <p:spPr bwMode="auto">
          <a:xfrm>
            <a:off x="23944263" y="74628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0" name="Shape 11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6110A56-CE61-43D1-A75F-DE51D1C9F1F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06009135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Gradient 04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25"/>
          <p:cNvSpPr>
            <a:spLocks noChangeArrowheads="1"/>
          </p:cNvSpPr>
          <p:nvPr/>
        </p:nvSpPr>
        <p:spPr bwMode="auto">
          <a:xfrm>
            <a:off x="758825" y="757238"/>
            <a:ext cx="22866350" cy="12201525"/>
          </a:xfrm>
          <a:prstGeom prst="roundRect">
            <a:avLst>
              <a:gd name="adj" fmla="val 1593"/>
            </a:avLst>
          </a:prstGeom>
          <a:gradFill rotWithShape="0">
            <a:gsLst>
              <a:gs pos="0">
                <a:srgbClr val="557BA1"/>
              </a:gs>
              <a:gs pos="100000">
                <a:srgbClr val="00A19C"/>
              </a:gs>
            </a:gsLst>
            <a:lin ang="1740000"/>
          </a:gradFill>
          <a:ln>
            <a:noFill/>
          </a:ln>
          <a:effectLst>
            <a:outerShdw blurRad="177800" dist="47553" dir="2270350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 sz="3200">
                <a:solidFill>
                  <a:srgbClr val="FFFFFF"/>
                </a:solidFill>
              </a:defRPr>
            </a:pPr>
            <a:endParaRPr sz="3200" kern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Shape 126"/>
          <p:cNvSpPr>
            <a:spLocks noChangeArrowheads="1"/>
          </p:cNvSpPr>
          <p:nvPr/>
        </p:nvSpPr>
        <p:spPr bwMode="auto">
          <a:xfrm>
            <a:off x="1344613" y="1300163"/>
            <a:ext cx="3843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2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Gravidient.</a:t>
            </a:r>
            <a:r>
              <a:rPr lang="zh-CN" altLang="zh-CN" sz="20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 </a:t>
            </a:r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Card Design Concept v1</a:t>
            </a:r>
          </a:p>
        </p:txBody>
      </p:sp>
      <p:sp>
        <p:nvSpPr>
          <p:cNvPr id="4" name="Shape 127"/>
          <p:cNvSpPr>
            <a:spLocks noChangeArrowheads="1"/>
          </p:cNvSpPr>
          <p:nvPr/>
        </p:nvSpPr>
        <p:spPr bwMode="auto">
          <a:xfrm>
            <a:off x="20589875" y="12272963"/>
            <a:ext cx="2419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www.websitename.com</a:t>
            </a:r>
          </a:p>
        </p:txBody>
      </p:sp>
      <p:sp>
        <p:nvSpPr>
          <p:cNvPr id="5" name="Shape 128"/>
          <p:cNvSpPr>
            <a:spLocks noChangeArrowheads="1"/>
          </p:cNvSpPr>
          <p:nvPr/>
        </p:nvSpPr>
        <p:spPr bwMode="auto">
          <a:xfrm>
            <a:off x="23944263" y="6176963"/>
            <a:ext cx="76200" cy="76200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6" name="Shape 129"/>
          <p:cNvSpPr>
            <a:spLocks noChangeArrowheads="1"/>
          </p:cNvSpPr>
          <p:nvPr/>
        </p:nvSpPr>
        <p:spPr bwMode="auto">
          <a:xfrm>
            <a:off x="23944263" y="64976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7" name="Shape 130"/>
          <p:cNvSpPr>
            <a:spLocks noChangeArrowheads="1"/>
          </p:cNvSpPr>
          <p:nvPr/>
        </p:nvSpPr>
        <p:spPr bwMode="auto">
          <a:xfrm>
            <a:off x="23944263" y="6819900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8" name="Shape 131"/>
          <p:cNvSpPr>
            <a:spLocks noChangeArrowheads="1"/>
          </p:cNvSpPr>
          <p:nvPr/>
        </p:nvSpPr>
        <p:spPr bwMode="auto">
          <a:xfrm>
            <a:off x="23944263" y="7142163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9" name="Shape 132"/>
          <p:cNvSpPr>
            <a:spLocks noChangeArrowheads="1"/>
          </p:cNvSpPr>
          <p:nvPr/>
        </p:nvSpPr>
        <p:spPr bwMode="auto">
          <a:xfrm>
            <a:off x="23944263" y="74628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0" name="Shape 13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8FABAD5-CA85-470D-BFCC-3DB98DDAA4B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82407295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ChangeArrowheads="1"/>
          </p:cNvSpPr>
          <p:nvPr/>
        </p:nvSpPr>
        <p:spPr bwMode="auto">
          <a:xfrm>
            <a:off x="758825" y="757238"/>
            <a:ext cx="22866350" cy="12201525"/>
          </a:xfrm>
          <a:prstGeom prst="roundRect">
            <a:avLst>
              <a:gd name="adj" fmla="val 1593"/>
            </a:avLst>
          </a:prstGeom>
          <a:gradFill rotWithShape="0">
            <a:gsLst>
              <a:gs pos="0">
                <a:srgbClr val="AB1942"/>
              </a:gs>
              <a:gs pos="100000">
                <a:srgbClr val="5267A4"/>
              </a:gs>
            </a:gsLst>
            <a:lin ang="3120000"/>
          </a:gradFill>
          <a:ln>
            <a:noFill/>
          </a:ln>
          <a:effectLst>
            <a:outerShdw blurRad="177800" dist="47553" dir="2270350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 sz="3200">
                <a:solidFill>
                  <a:srgbClr val="FFFFFF"/>
                </a:solidFill>
              </a:defRPr>
            </a:pPr>
            <a:endParaRPr sz="3200" kern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27" name="Shape 3"/>
          <p:cNvSpPr>
            <a:spLocks noChangeArrowheads="1"/>
          </p:cNvSpPr>
          <p:nvPr/>
        </p:nvSpPr>
        <p:spPr bwMode="auto">
          <a:xfrm>
            <a:off x="1344613" y="1300163"/>
            <a:ext cx="38433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2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Gravidient.</a:t>
            </a:r>
            <a:r>
              <a:rPr lang="zh-CN" altLang="zh-CN" sz="20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rPr>
              <a:t> </a:t>
            </a:r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Card Design Concept v1</a:t>
            </a:r>
          </a:p>
        </p:txBody>
      </p:sp>
      <p:sp>
        <p:nvSpPr>
          <p:cNvPr id="1028" name="Shape 4"/>
          <p:cNvSpPr>
            <a:spLocks noChangeArrowheads="1"/>
          </p:cNvSpPr>
          <p:nvPr/>
        </p:nvSpPr>
        <p:spPr bwMode="auto">
          <a:xfrm>
            <a:off x="20589875" y="12272963"/>
            <a:ext cx="2419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rPr>
              <a:t>www.websitename.com</a:t>
            </a:r>
          </a:p>
        </p:txBody>
      </p:sp>
      <p:sp>
        <p:nvSpPr>
          <p:cNvPr id="1029" name="Shape 5"/>
          <p:cNvSpPr>
            <a:spLocks noChangeArrowheads="1"/>
          </p:cNvSpPr>
          <p:nvPr/>
        </p:nvSpPr>
        <p:spPr bwMode="auto">
          <a:xfrm>
            <a:off x="23944263" y="6176963"/>
            <a:ext cx="76200" cy="76200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  <a:headEnd/>
            <a:tailEnd/>
          </a:ln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030" name="Shape 6"/>
          <p:cNvSpPr>
            <a:spLocks noChangeArrowheads="1"/>
          </p:cNvSpPr>
          <p:nvPr/>
        </p:nvSpPr>
        <p:spPr bwMode="auto">
          <a:xfrm>
            <a:off x="23944263" y="64976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031" name="Shape 7"/>
          <p:cNvSpPr>
            <a:spLocks noChangeArrowheads="1"/>
          </p:cNvSpPr>
          <p:nvPr/>
        </p:nvSpPr>
        <p:spPr bwMode="auto">
          <a:xfrm>
            <a:off x="23944263" y="6819900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032" name="Shape 8"/>
          <p:cNvSpPr>
            <a:spLocks noChangeArrowheads="1"/>
          </p:cNvSpPr>
          <p:nvPr/>
        </p:nvSpPr>
        <p:spPr bwMode="auto">
          <a:xfrm>
            <a:off x="23944263" y="7142163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033" name="Shape 9"/>
          <p:cNvSpPr>
            <a:spLocks noChangeArrowheads="1"/>
          </p:cNvSpPr>
          <p:nvPr/>
        </p:nvSpPr>
        <p:spPr bwMode="auto">
          <a:xfrm>
            <a:off x="23944263" y="7462838"/>
            <a:ext cx="76200" cy="76200"/>
          </a:xfrm>
          <a:prstGeom prst="ellipse">
            <a:avLst/>
          </a:prstGeom>
          <a:noFill/>
          <a:ln w="12700">
            <a:solidFill>
              <a:srgbClr val="E6EAF3">
                <a:alpha val="50587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1034" name="Shape 10"/>
          <p:cNvSpPr>
            <a:spLocks noGrp="1"/>
          </p:cNvSpPr>
          <p:nvPr>
            <p:ph type="sldNum" sz="quarter" idx="2"/>
          </p:nvPr>
        </p:nvSpPr>
        <p:spPr bwMode="auto">
          <a:xfrm>
            <a:off x="22682200" y="1363663"/>
            <a:ext cx="3270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none" lIns="50800" tIns="50800" rIns="50800" bIns="50800" numCol="1" anchor="t" anchorCtr="0" compatLnSpc="1">
            <a:prstTxWarp prst="textNoShape">
              <a:avLst/>
            </a:prstTxWarp>
            <a:spAutoFit/>
          </a:bodyPr>
          <a:lstStyle>
            <a:lvl1pPr algn="r" eaLnBrk="1">
              <a:defRPr sz="1800">
                <a:solidFill>
                  <a:srgbClr val="FFFFF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lvl1pPr>
          </a:lstStyle>
          <a:p>
            <a:fld id="{E29D3B49-2925-4A5C-BF33-6624197CB99B}" type="slidenum">
              <a:rPr lang="zh-CN" altLang="zh-CN"/>
              <a:pPr/>
              <a:t>‹#›</a:t>
            </a:fld>
            <a:endParaRPr lang="zh-CN" altLang="zh-CN"/>
          </a:p>
        </p:txBody>
      </p:sp>
      <p:sp>
        <p:nvSpPr>
          <p:cNvPr id="1035" name="Shape 12"/>
          <p:cNvSpPr>
            <a:spLocks noGrp="1"/>
          </p:cNvSpPr>
          <p:nvPr>
            <p:ph type="body" idx="1"/>
          </p:nvPr>
        </p:nvSpPr>
        <p:spPr bwMode="auto">
          <a:xfrm>
            <a:off x="1778000" y="7073900"/>
            <a:ext cx="20828000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Helvetica Light"/>
              </a:rPr>
              <a:t>Body Level One</a:t>
            </a:r>
          </a:p>
          <a:p>
            <a:pPr lvl="1"/>
            <a:r>
              <a:rPr lang="zh-CN" altLang="zh-CN">
                <a:sym typeface="Helvetica Light"/>
              </a:rPr>
              <a:t>Body Level Two</a:t>
            </a:r>
          </a:p>
          <a:p>
            <a:pPr lvl="2"/>
            <a:r>
              <a:rPr lang="zh-CN" altLang="zh-CN">
                <a:sym typeface="Helvetica Light"/>
              </a:rPr>
              <a:t>Body Level Three</a:t>
            </a:r>
          </a:p>
          <a:p>
            <a:pPr lvl="3"/>
            <a:r>
              <a:rPr lang="zh-CN" altLang="zh-CN">
                <a:sym typeface="Helvetica Light"/>
              </a:rPr>
              <a:t>Body Level Four</a:t>
            </a:r>
          </a:p>
          <a:p>
            <a:pPr lvl="4"/>
            <a:r>
              <a:rPr lang="zh-CN" altLang="zh-CN">
                <a:sym typeface="Helvetica Light"/>
              </a:rPr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  <p:sldLayoutId id="2147483735" r:id="rId13"/>
    <p:sldLayoutId id="2147483736" r:id="rId14"/>
    <p:sldLayoutId id="2147483737" r:id="rId15"/>
    <p:sldLayoutId id="2147483738" r:id="rId16"/>
    <p:sldLayoutId id="2147483739" r:id="rId17"/>
    <p:sldLayoutId id="2147483740" r:id="rId18"/>
    <p:sldLayoutId id="2147483741" r:id="rId19"/>
    <p:sldLayoutId id="2147483742" r:id="rId20"/>
    <p:sldLayoutId id="2147483743" r:id="rId21"/>
    <p:sldLayoutId id="2147483744" r:id="rId22"/>
    <p:sldLayoutId id="2147483745" r:id="rId23"/>
    <p:sldLayoutId id="2147483746" r:id="rId24"/>
    <p:sldLayoutId id="2147483747" r:id="rId25"/>
    <p:sldLayoutId id="2147483748" r:id="rId26"/>
    <p:sldLayoutId id="2147483749" r:id="rId27"/>
    <p:sldLayoutId id="2147483750" r:id="rId28"/>
    <p:sldLayoutId id="2147483751" r:id="rId29"/>
    <p:sldLayoutId id="2147483752" r:id="rId30"/>
    <p:sldLayoutId id="2147483753" r:id="rId31"/>
    <p:sldLayoutId id="2147483754" r:id="rId32"/>
    <p:sldLayoutId id="2147483755" r:id="rId33"/>
    <p:sldLayoutId id="2147483756" r:id="rId34"/>
    <p:sldLayoutId id="2147483757" r:id="rId35"/>
    <p:sldLayoutId id="2147483758" r:id="rId36"/>
    <p:sldLayoutId id="2147483759" r:id="rId37"/>
    <p:sldLayoutId id="2147483760" r:id="rId38"/>
  </p:sldLayoutIdLst>
  <p:transition spd="med"/>
  <p:txStyles>
    <p:titleStyle>
      <a:lvl1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1pPr>
      <a:lvl2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2pPr>
      <a:lvl3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3pPr>
      <a:lvl4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4pPr>
      <a:lvl5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algn="ctr" defTabSz="825500" rtl="0" eaLnBrk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1pPr>
      <a:lvl2pPr indent="228600" algn="ctr" defTabSz="825500" rtl="0" eaLnBrk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2pPr>
      <a:lvl3pPr indent="457200" algn="ctr" defTabSz="825500" rtl="0" eaLnBrk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3pPr>
      <a:lvl4pPr indent="685800" algn="ctr" defTabSz="825500" rtl="0" eaLnBrk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4pPr>
      <a:lvl5pPr indent="914400" algn="ctr" defTabSz="825500" rtl="0" eaLnBrk="0" fontAlgn="base" hangingPunct="0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+mn-lt"/>
          <a:ea typeface="+mn-ea"/>
          <a:cs typeface="+mn-cs"/>
          <a:sym typeface="Helvetica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an Francisco Display Light"/>
        </a:defRPr>
      </a:lvl1pPr>
      <a:lvl2pPr marL="0" marR="0" indent="2286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an Francisco Display Light"/>
        </a:defRPr>
      </a:lvl2pPr>
      <a:lvl3pPr marL="0" marR="0" indent="4572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an Francisco Display Light"/>
        </a:defRPr>
      </a:lvl3pPr>
      <a:lvl4pPr marL="0" marR="0" indent="6858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an Francisco Display Light"/>
        </a:defRPr>
      </a:lvl4pPr>
      <a:lvl5pPr marL="0" marR="0" indent="9144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an Francisco Display Light"/>
        </a:defRPr>
      </a:lvl5pPr>
      <a:lvl6pPr marL="0" marR="0" indent="11430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an Francisco Display Light"/>
        </a:defRPr>
      </a:lvl6pPr>
      <a:lvl7pPr marL="0" marR="0" indent="13716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an Francisco Display Light"/>
        </a:defRPr>
      </a:lvl7pPr>
      <a:lvl8pPr marL="0" marR="0" indent="16002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an Francisco Display Light"/>
        </a:defRPr>
      </a:lvl8pPr>
      <a:lvl9pPr marL="0" marR="0" indent="18288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an Francisco Display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" Type="http://schemas.openxmlformats.org/officeDocument/2006/relationships/audio" Target="file:///C:\Users\johns\Desktop\04%20&#37197;&#20048;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6.xml"/><Relationship Id="rId5" Type="http://schemas.openxmlformats.org/officeDocument/2006/relationships/chart" Target="../charts/chart4.xml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3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1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4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4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3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" name="PlaceholderImage.png"/>
          <p:cNvPicPr>
            <a:picLocks noGrp="1"/>
          </p:cNvPicPr>
          <p:nvPr>
            <p:ph type="pic" idx="4294967295"/>
          </p:nvPr>
        </p:nvPicPr>
        <p:blipFill>
          <a:blip r:embed="rId3">
            <a:extLst/>
          </a:blip>
          <a:srcRect l="9100" t="9100" r="9101" b="9098"/>
          <a:stretch>
            <a:fillRect/>
          </a:stretch>
        </p:blipFill>
        <p:spPr>
          <a:xfrm>
            <a:off x="759354" y="757634"/>
            <a:ext cx="22865170" cy="122007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80" y="0"/>
                </a:moveTo>
                <a:cubicBezTo>
                  <a:pt x="240" y="0"/>
                  <a:pt x="210" y="0"/>
                  <a:pt x="184" y="4"/>
                </a:cubicBezTo>
                <a:cubicBezTo>
                  <a:pt x="159" y="7"/>
                  <a:pt x="138" y="13"/>
                  <a:pt x="116" y="26"/>
                </a:cubicBezTo>
                <a:cubicBezTo>
                  <a:pt x="92" y="42"/>
                  <a:pt x="71" y="68"/>
                  <a:pt x="54" y="100"/>
                </a:cubicBezTo>
                <a:cubicBezTo>
                  <a:pt x="36" y="133"/>
                  <a:pt x="23" y="173"/>
                  <a:pt x="14" y="217"/>
                </a:cubicBezTo>
                <a:cubicBezTo>
                  <a:pt x="7" y="258"/>
                  <a:pt x="4" y="297"/>
                  <a:pt x="2" y="345"/>
                </a:cubicBezTo>
                <a:cubicBezTo>
                  <a:pt x="0" y="393"/>
                  <a:pt x="0" y="450"/>
                  <a:pt x="0" y="526"/>
                </a:cubicBezTo>
                <a:lnTo>
                  <a:pt x="0" y="21072"/>
                </a:lnTo>
                <a:cubicBezTo>
                  <a:pt x="0" y="21149"/>
                  <a:pt x="0" y="21206"/>
                  <a:pt x="2" y="21254"/>
                </a:cubicBezTo>
                <a:cubicBezTo>
                  <a:pt x="4" y="21303"/>
                  <a:pt x="7" y="21342"/>
                  <a:pt x="14" y="21383"/>
                </a:cubicBezTo>
                <a:cubicBezTo>
                  <a:pt x="23" y="21427"/>
                  <a:pt x="36" y="21467"/>
                  <a:pt x="54" y="21500"/>
                </a:cubicBezTo>
                <a:cubicBezTo>
                  <a:pt x="71" y="21532"/>
                  <a:pt x="92" y="21558"/>
                  <a:pt x="116" y="21574"/>
                </a:cubicBezTo>
                <a:cubicBezTo>
                  <a:pt x="138" y="21587"/>
                  <a:pt x="158" y="21593"/>
                  <a:pt x="184" y="21596"/>
                </a:cubicBezTo>
                <a:cubicBezTo>
                  <a:pt x="210" y="21600"/>
                  <a:pt x="240" y="21600"/>
                  <a:pt x="280" y="21600"/>
                </a:cubicBezTo>
                <a:lnTo>
                  <a:pt x="21318" y="21600"/>
                </a:lnTo>
                <a:cubicBezTo>
                  <a:pt x="21359" y="21600"/>
                  <a:pt x="21389" y="21600"/>
                  <a:pt x="21415" y="21596"/>
                </a:cubicBezTo>
                <a:cubicBezTo>
                  <a:pt x="21441" y="21593"/>
                  <a:pt x="21462" y="21587"/>
                  <a:pt x="21484" y="21574"/>
                </a:cubicBezTo>
                <a:cubicBezTo>
                  <a:pt x="21508" y="21558"/>
                  <a:pt x="21529" y="21532"/>
                  <a:pt x="21547" y="21500"/>
                </a:cubicBezTo>
                <a:cubicBezTo>
                  <a:pt x="21564" y="21467"/>
                  <a:pt x="21578" y="21427"/>
                  <a:pt x="21586" y="21383"/>
                </a:cubicBezTo>
                <a:cubicBezTo>
                  <a:pt x="21593" y="21342"/>
                  <a:pt x="21597" y="21303"/>
                  <a:pt x="21598" y="21255"/>
                </a:cubicBezTo>
                <a:cubicBezTo>
                  <a:pt x="21600" y="21207"/>
                  <a:pt x="21600" y="21150"/>
                  <a:pt x="21600" y="21074"/>
                </a:cubicBezTo>
                <a:lnTo>
                  <a:pt x="21600" y="528"/>
                </a:lnTo>
                <a:cubicBezTo>
                  <a:pt x="21600" y="451"/>
                  <a:pt x="21600" y="394"/>
                  <a:pt x="21598" y="346"/>
                </a:cubicBezTo>
                <a:cubicBezTo>
                  <a:pt x="21597" y="297"/>
                  <a:pt x="21593" y="258"/>
                  <a:pt x="21586" y="217"/>
                </a:cubicBezTo>
                <a:cubicBezTo>
                  <a:pt x="21578" y="173"/>
                  <a:pt x="21564" y="133"/>
                  <a:pt x="21547" y="100"/>
                </a:cubicBezTo>
                <a:cubicBezTo>
                  <a:pt x="21529" y="68"/>
                  <a:pt x="21508" y="42"/>
                  <a:pt x="21484" y="26"/>
                </a:cubicBezTo>
                <a:cubicBezTo>
                  <a:pt x="21462" y="13"/>
                  <a:pt x="21441" y="7"/>
                  <a:pt x="21416" y="4"/>
                </a:cubicBezTo>
                <a:cubicBezTo>
                  <a:pt x="21390" y="0"/>
                  <a:pt x="21360" y="0"/>
                  <a:pt x="21319" y="0"/>
                </a:cubicBezTo>
                <a:lnTo>
                  <a:pt x="282" y="0"/>
                </a:lnTo>
                <a:lnTo>
                  <a:pt x="280" y="0"/>
                </a:lnTo>
                <a:close/>
              </a:path>
            </a:pathLst>
          </a:custGeom>
        </p:spPr>
      </p:pic>
      <p:sp>
        <p:nvSpPr>
          <p:cNvPr id="616" name="Shape 616"/>
          <p:cNvSpPr>
            <a:spLocks noChangeArrowheads="1"/>
          </p:cNvSpPr>
          <p:nvPr/>
        </p:nvSpPr>
        <p:spPr bwMode="auto">
          <a:xfrm>
            <a:off x="762000" y="757238"/>
            <a:ext cx="22864763" cy="12201525"/>
          </a:xfrm>
          <a:prstGeom prst="roundRect">
            <a:avLst>
              <a:gd name="adj" fmla="val 1593"/>
            </a:avLst>
          </a:prstGeom>
          <a:gradFill rotWithShape="0">
            <a:gsLst>
              <a:gs pos="0">
                <a:srgbClr val="2F3139">
                  <a:alpha val="68488"/>
                </a:srgbClr>
              </a:gs>
              <a:gs pos="100000">
                <a:srgbClr val="AB1942">
                  <a:alpha val="68488"/>
                </a:srgbClr>
              </a:gs>
            </a:gsLst>
            <a:lin ang="3420000"/>
          </a:gradFill>
          <a:ln>
            <a:noFill/>
          </a:ln>
          <a:effectLst>
            <a:outerShdw blurRad="177800" dist="47553" dir="2270350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 sz="3200">
                <a:solidFill>
                  <a:srgbClr val="FFFFFF"/>
                </a:solidFill>
              </a:defRPr>
            </a:pPr>
            <a:endParaRPr sz="3200" ker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7" name="Shape 617"/>
          <p:cNvSpPr>
            <a:spLocks noChangeArrowheads="1"/>
          </p:cNvSpPr>
          <p:nvPr/>
        </p:nvSpPr>
        <p:spPr bwMode="auto">
          <a:xfrm>
            <a:off x="6513363" y="5837883"/>
            <a:ext cx="11357276" cy="1179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/>
            <a:r>
              <a:rPr lang="en-US" altLang="zh-CN" sz="7000" dirty="0">
                <a:solidFill>
                  <a:srgbClr val="F8F8F8"/>
                </a:solidFill>
                <a:latin typeface="+mn-lt"/>
                <a:ea typeface="+mn-ea"/>
                <a:cs typeface="+mn-ea"/>
                <a:sym typeface="+mn-lt"/>
              </a:rPr>
              <a:t>YWPPT2017-2018</a:t>
            </a:r>
            <a:r>
              <a:rPr lang="zh-CN" altLang="en-US" sz="7000" dirty="0">
                <a:solidFill>
                  <a:srgbClr val="F8F8F8"/>
                </a:solidFill>
                <a:latin typeface="+mn-lt"/>
                <a:ea typeface="+mn-ea"/>
                <a:cs typeface="+mn-ea"/>
                <a:sym typeface="+mn-lt"/>
              </a:rPr>
              <a:t>极简风格</a:t>
            </a:r>
            <a:endParaRPr lang="zh-CN" altLang="zh-CN" sz="7000" dirty="0">
              <a:solidFill>
                <a:srgbClr val="F8F8F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8" name="Shape 618"/>
          <p:cNvSpPr>
            <a:spLocks noChangeArrowheads="1"/>
          </p:cNvSpPr>
          <p:nvPr/>
        </p:nvSpPr>
        <p:spPr bwMode="auto">
          <a:xfrm>
            <a:off x="11005779" y="7100888"/>
            <a:ext cx="2372444" cy="471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en-US" altLang="zh-CN" sz="2000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YWPPT 2017-2018</a:t>
            </a:r>
            <a:endParaRPr lang="zh-CN" altLang="en-US" sz="2000" dirty="0">
              <a:solidFill>
                <a:srgbClr val="E6EAF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04 配乐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1313833" y="1199803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 numSld="999" showWhenStopped="0">
                <p:cTn id="1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17" grpId="0" animBg="1" advAuto="0"/>
      <p:bldP spid="618" grpId="0" animBg="1" advAuto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Shape 736"/>
          <p:cNvSpPr>
            <a:spLocks noGrp="1"/>
          </p:cNvSpPr>
          <p:nvPr>
            <p:ph type="sldNum" sz="quarter" idx="10"/>
          </p:nvPr>
        </p:nvSpPr>
        <p:spPr>
          <a:xfrm>
            <a:off x="22637328" y="1363663"/>
            <a:ext cx="371897" cy="379591"/>
          </a:xfrm>
          <a:noFill/>
        </p:spPr>
        <p:txBody>
          <a:bodyPr/>
          <a:lstStyle/>
          <a:p>
            <a:fld id="{9E9E5565-4511-4E7F-A26E-2535390D6FC1}" type="slidenum">
              <a:rPr lang="zh-CN" altLang="zh-CN">
                <a:latin typeface="+mn-lt"/>
                <a:ea typeface="+mn-ea"/>
                <a:cs typeface="+mn-ea"/>
                <a:sym typeface="+mn-lt"/>
              </a:rPr>
              <a:pPr/>
              <a:t>10</a:t>
            </a:fld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154" name="Shape 737"/>
          <p:cNvSpPr>
            <a:spLocks noChangeArrowheads="1"/>
          </p:cNvSpPr>
          <p:nvPr/>
        </p:nvSpPr>
        <p:spPr bwMode="auto">
          <a:xfrm>
            <a:off x="1954213" y="2689771"/>
            <a:ext cx="3308598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en-US" dirty="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49155" name="Shape 738"/>
          <p:cNvSpPr>
            <a:spLocks noChangeArrowheads="1"/>
          </p:cNvSpPr>
          <p:nvPr/>
        </p:nvSpPr>
        <p:spPr bwMode="auto">
          <a:xfrm>
            <a:off x="1350963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156" name="Shape 739"/>
          <p:cNvSpPr>
            <a:spLocks noChangeArrowheads="1"/>
          </p:cNvSpPr>
          <p:nvPr/>
        </p:nvSpPr>
        <p:spPr bwMode="auto">
          <a:xfrm>
            <a:off x="1511300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157" name="Shape 740"/>
          <p:cNvSpPr>
            <a:spLocks noChangeArrowheads="1"/>
          </p:cNvSpPr>
          <p:nvPr/>
        </p:nvSpPr>
        <p:spPr bwMode="auto">
          <a:xfrm>
            <a:off x="1673225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158" name="Shape 741"/>
          <p:cNvSpPr>
            <a:spLocks noChangeArrowheads="1"/>
          </p:cNvSpPr>
          <p:nvPr/>
        </p:nvSpPr>
        <p:spPr bwMode="auto">
          <a:xfrm>
            <a:off x="1344613" y="3959225"/>
            <a:ext cx="8181727" cy="121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 dirty="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 dirty="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business catalysts for change. Completely fashion distributed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 dirty="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metrics for vertical experiences.</a:t>
            </a:r>
          </a:p>
        </p:txBody>
      </p:sp>
      <p:sp>
        <p:nvSpPr>
          <p:cNvPr id="49159" name="Shape 742"/>
          <p:cNvSpPr>
            <a:spLocks noChangeArrowheads="1"/>
          </p:cNvSpPr>
          <p:nvPr/>
        </p:nvSpPr>
        <p:spPr bwMode="auto">
          <a:xfrm>
            <a:off x="15549563" y="3244850"/>
            <a:ext cx="3554412" cy="3556000"/>
          </a:xfrm>
          <a:prstGeom prst="rect">
            <a:avLst/>
          </a:prstGeom>
          <a:solidFill>
            <a:srgbClr val="414A5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160" name="Shape 743"/>
          <p:cNvSpPr>
            <a:spLocks noChangeArrowheads="1"/>
          </p:cNvSpPr>
          <p:nvPr/>
        </p:nvSpPr>
        <p:spPr bwMode="auto">
          <a:xfrm>
            <a:off x="15938500" y="4622622"/>
            <a:ext cx="2776538" cy="157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Subtittle Text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Quickly leverage other's distributed internal.</a:t>
            </a:r>
          </a:p>
        </p:txBody>
      </p:sp>
      <p:sp>
        <p:nvSpPr>
          <p:cNvPr id="744" name="Shape 744"/>
          <p:cNvSpPr/>
          <p:nvPr/>
        </p:nvSpPr>
        <p:spPr>
          <a:xfrm>
            <a:off x="17040225" y="4064000"/>
            <a:ext cx="571500" cy="4683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400"/>
                </a:moveTo>
                <a:lnTo>
                  <a:pt x="16349" y="14400"/>
                </a:lnTo>
                <a:cubicBezTo>
                  <a:pt x="16227" y="14820"/>
                  <a:pt x="16076" y="15221"/>
                  <a:pt x="15897" y="15600"/>
                </a:cubicBezTo>
                <a:lnTo>
                  <a:pt x="20618" y="15600"/>
                </a:lnTo>
                <a:lnTo>
                  <a:pt x="20618" y="19200"/>
                </a:lnTo>
                <a:cubicBezTo>
                  <a:pt x="20618" y="19862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lnTo>
                  <a:pt x="982" y="15600"/>
                </a:lnTo>
                <a:lnTo>
                  <a:pt x="5704" y="15600"/>
                </a:lnTo>
                <a:cubicBezTo>
                  <a:pt x="5524" y="15221"/>
                  <a:pt x="5373" y="14820"/>
                  <a:pt x="5251" y="14400"/>
                </a:cubicBezTo>
                <a:lnTo>
                  <a:pt x="982" y="14400"/>
                </a:lnTo>
                <a:lnTo>
                  <a:pt x="982" y="4800"/>
                </a:lnTo>
                <a:cubicBezTo>
                  <a:pt x="982" y="4138"/>
                  <a:pt x="1422" y="3600"/>
                  <a:pt x="1964" y="3600"/>
                </a:cubicBezTo>
                <a:lnTo>
                  <a:pt x="3927" y="3600"/>
                </a:lnTo>
                <a:cubicBezTo>
                  <a:pt x="5891" y="3600"/>
                  <a:pt x="5891" y="1200"/>
                  <a:pt x="7364" y="1200"/>
                </a:cubicBezTo>
                <a:lnTo>
                  <a:pt x="14236" y="1200"/>
                </a:lnTo>
                <a:cubicBezTo>
                  <a:pt x="15709" y="1200"/>
                  <a:pt x="15709" y="3600"/>
                  <a:pt x="17673" y="3600"/>
                </a:cubicBezTo>
                <a:lnTo>
                  <a:pt x="19636" y="3600"/>
                </a:lnTo>
                <a:cubicBezTo>
                  <a:pt x="20178" y="3600"/>
                  <a:pt x="20618" y="4138"/>
                  <a:pt x="20618" y="4800"/>
                </a:cubicBezTo>
                <a:cubicBezTo>
                  <a:pt x="20618" y="4800"/>
                  <a:pt x="20618" y="14400"/>
                  <a:pt x="20618" y="14400"/>
                </a:cubicBezTo>
                <a:close/>
                <a:moveTo>
                  <a:pt x="19636" y="2400"/>
                </a:moveTo>
                <a:lnTo>
                  <a:pt x="17673" y="2400"/>
                </a:lnTo>
                <a:cubicBezTo>
                  <a:pt x="16200" y="2400"/>
                  <a:pt x="16200" y="0"/>
                  <a:pt x="14236" y="0"/>
                </a:cubicBezTo>
                <a:lnTo>
                  <a:pt x="7364" y="0"/>
                </a:lnTo>
                <a:cubicBezTo>
                  <a:pt x="5400" y="0"/>
                  <a:pt x="5400" y="2400"/>
                  <a:pt x="3927" y="2400"/>
                </a:cubicBezTo>
                <a:lnTo>
                  <a:pt x="1964" y="2400"/>
                </a:lnTo>
                <a:cubicBezTo>
                  <a:pt x="879" y="2400"/>
                  <a:pt x="0" y="3475"/>
                  <a:pt x="0" y="4800"/>
                </a:cubicBezTo>
                <a:lnTo>
                  <a:pt x="0" y="19200"/>
                </a:lnTo>
                <a:cubicBezTo>
                  <a:pt x="0" y="20525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5"/>
                  <a:pt x="21600" y="19200"/>
                </a:cubicBezTo>
                <a:lnTo>
                  <a:pt x="21600" y="4800"/>
                </a:lnTo>
                <a:cubicBezTo>
                  <a:pt x="21600" y="3475"/>
                  <a:pt x="20721" y="2400"/>
                  <a:pt x="19636" y="2400"/>
                </a:cubicBezTo>
                <a:moveTo>
                  <a:pt x="18164" y="7200"/>
                </a:moveTo>
                <a:cubicBezTo>
                  <a:pt x="17892" y="7200"/>
                  <a:pt x="17673" y="6932"/>
                  <a:pt x="17673" y="6600"/>
                </a:cubicBezTo>
                <a:cubicBezTo>
                  <a:pt x="17673" y="6269"/>
                  <a:pt x="17892" y="6000"/>
                  <a:pt x="18164" y="6000"/>
                </a:cubicBezTo>
                <a:cubicBezTo>
                  <a:pt x="18435" y="6000"/>
                  <a:pt x="18655" y="6269"/>
                  <a:pt x="18655" y="6600"/>
                </a:cubicBezTo>
                <a:cubicBezTo>
                  <a:pt x="18655" y="6932"/>
                  <a:pt x="18435" y="7200"/>
                  <a:pt x="18164" y="7200"/>
                </a:cubicBezTo>
                <a:moveTo>
                  <a:pt x="18164" y="4800"/>
                </a:moveTo>
                <a:cubicBezTo>
                  <a:pt x="17351" y="4800"/>
                  <a:pt x="16691" y="5607"/>
                  <a:pt x="16691" y="6600"/>
                </a:cubicBezTo>
                <a:cubicBezTo>
                  <a:pt x="16691" y="7594"/>
                  <a:pt x="17351" y="8400"/>
                  <a:pt x="18164" y="8400"/>
                </a:cubicBezTo>
                <a:cubicBezTo>
                  <a:pt x="18977" y="8400"/>
                  <a:pt x="19636" y="7594"/>
                  <a:pt x="19636" y="6600"/>
                </a:cubicBezTo>
                <a:cubicBezTo>
                  <a:pt x="19636" y="5607"/>
                  <a:pt x="18977" y="4800"/>
                  <a:pt x="18164" y="4800"/>
                </a:cubicBezTo>
                <a:moveTo>
                  <a:pt x="18164" y="9600"/>
                </a:moveTo>
                <a:cubicBezTo>
                  <a:pt x="17892" y="9600"/>
                  <a:pt x="17673" y="9869"/>
                  <a:pt x="17673" y="10200"/>
                </a:cubicBezTo>
                <a:cubicBezTo>
                  <a:pt x="17673" y="10532"/>
                  <a:pt x="17892" y="10800"/>
                  <a:pt x="18164" y="10800"/>
                </a:cubicBezTo>
                <a:cubicBezTo>
                  <a:pt x="18435" y="10800"/>
                  <a:pt x="18655" y="10532"/>
                  <a:pt x="18655" y="10200"/>
                </a:cubicBezTo>
                <a:cubicBezTo>
                  <a:pt x="18655" y="9869"/>
                  <a:pt x="18435" y="9600"/>
                  <a:pt x="18164" y="9600"/>
                </a:cubicBezTo>
                <a:moveTo>
                  <a:pt x="10800" y="16800"/>
                </a:moveTo>
                <a:cubicBezTo>
                  <a:pt x="8631" y="16800"/>
                  <a:pt x="6873" y="14651"/>
                  <a:pt x="6873" y="12000"/>
                </a:cubicBezTo>
                <a:cubicBezTo>
                  <a:pt x="6873" y="9349"/>
                  <a:pt x="8631" y="7200"/>
                  <a:pt x="10800" y="7200"/>
                </a:cubicBezTo>
                <a:cubicBezTo>
                  <a:pt x="12969" y="7200"/>
                  <a:pt x="14727" y="9349"/>
                  <a:pt x="14727" y="12000"/>
                </a:cubicBezTo>
                <a:cubicBezTo>
                  <a:pt x="14727" y="14651"/>
                  <a:pt x="12969" y="16800"/>
                  <a:pt x="10800" y="16800"/>
                </a:cubicBezTo>
                <a:moveTo>
                  <a:pt x="10800" y="6000"/>
                </a:moveTo>
                <a:cubicBezTo>
                  <a:pt x="8088" y="6000"/>
                  <a:pt x="5891" y="8687"/>
                  <a:pt x="5891" y="12000"/>
                </a:cubicBezTo>
                <a:cubicBezTo>
                  <a:pt x="5891" y="15314"/>
                  <a:pt x="8088" y="18000"/>
                  <a:pt x="10800" y="18000"/>
                </a:cubicBezTo>
                <a:cubicBezTo>
                  <a:pt x="13512" y="18000"/>
                  <a:pt x="15709" y="15314"/>
                  <a:pt x="15709" y="12000"/>
                </a:cubicBezTo>
                <a:cubicBezTo>
                  <a:pt x="15709" y="8687"/>
                  <a:pt x="13512" y="6000"/>
                  <a:pt x="10800" y="6000"/>
                </a:cubicBezTo>
                <a:moveTo>
                  <a:pt x="10800" y="14400"/>
                </a:moveTo>
                <a:cubicBezTo>
                  <a:pt x="9716" y="14400"/>
                  <a:pt x="8836" y="13325"/>
                  <a:pt x="8836" y="12000"/>
                </a:cubicBezTo>
                <a:cubicBezTo>
                  <a:pt x="8836" y="10675"/>
                  <a:pt x="9716" y="9600"/>
                  <a:pt x="10800" y="9600"/>
                </a:cubicBezTo>
                <a:cubicBezTo>
                  <a:pt x="11884" y="9600"/>
                  <a:pt x="12764" y="10675"/>
                  <a:pt x="12764" y="12000"/>
                </a:cubicBezTo>
                <a:cubicBezTo>
                  <a:pt x="12764" y="13325"/>
                  <a:pt x="11884" y="14400"/>
                  <a:pt x="10800" y="14400"/>
                </a:cubicBezTo>
                <a:moveTo>
                  <a:pt x="10800" y="8400"/>
                </a:moveTo>
                <a:cubicBezTo>
                  <a:pt x="9173" y="8400"/>
                  <a:pt x="7855" y="10012"/>
                  <a:pt x="7855" y="12000"/>
                </a:cubicBezTo>
                <a:cubicBezTo>
                  <a:pt x="7855" y="13988"/>
                  <a:pt x="9173" y="15600"/>
                  <a:pt x="10800" y="15600"/>
                </a:cubicBezTo>
                <a:cubicBezTo>
                  <a:pt x="12426" y="15600"/>
                  <a:pt x="13745" y="13988"/>
                  <a:pt x="13745" y="12000"/>
                </a:cubicBezTo>
                <a:cubicBezTo>
                  <a:pt x="13745" y="10012"/>
                  <a:pt x="12426" y="8400"/>
                  <a:pt x="10800" y="8400"/>
                </a:cubicBezTo>
                <a:moveTo>
                  <a:pt x="8345" y="3600"/>
                </a:moveTo>
                <a:lnTo>
                  <a:pt x="13255" y="3600"/>
                </a:lnTo>
                <a:cubicBezTo>
                  <a:pt x="13526" y="3600"/>
                  <a:pt x="13745" y="3332"/>
                  <a:pt x="13745" y="3000"/>
                </a:cubicBezTo>
                <a:cubicBezTo>
                  <a:pt x="13745" y="2669"/>
                  <a:pt x="13526" y="2400"/>
                  <a:pt x="13255" y="2400"/>
                </a:cubicBezTo>
                <a:lnTo>
                  <a:pt x="8345" y="2400"/>
                </a:lnTo>
                <a:cubicBezTo>
                  <a:pt x="8074" y="2400"/>
                  <a:pt x="7855" y="2669"/>
                  <a:pt x="7855" y="3000"/>
                </a:cubicBezTo>
                <a:cubicBezTo>
                  <a:pt x="7855" y="3332"/>
                  <a:pt x="8074" y="3600"/>
                  <a:pt x="8345" y="3600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438901" eaLnBrk="1" fontAlgn="auto">
              <a:spcBef>
                <a:spcPts val="0"/>
              </a:spcBef>
              <a:spcAft>
                <a:spcPts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162" name="Shape 745"/>
          <p:cNvSpPr>
            <a:spLocks noChangeArrowheads="1"/>
          </p:cNvSpPr>
          <p:nvPr/>
        </p:nvSpPr>
        <p:spPr bwMode="auto">
          <a:xfrm>
            <a:off x="15549563" y="7004050"/>
            <a:ext cx="3554412" cy="3556000"/>
          </a:xfrm>
          <a:prstGeom prst="rect">
            <a:avLst/>
          </a:prstGeom>
          <a:gradFill rotWithShape="0">
            <a:gsLst>
              <a:gs pos="0">
                <a:srgbClr val="4A94B1"/>
              </a:gs>
              <a:gs pos="100000">
                <a:srgbClr val="6D5DA2"/>
              </a:gs>
            </a:gsLst>
            <a:lin ang="354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46" name="Shape 746"/>
          <p:cNvSpPr/>
          <p:nvPr/>
        </p:nvSpPr>
        <p:spPr>
          <a:xfrm>
            <a:off x="17065625" y="7800975"/>
            <a:ext cx="520700" cy="5191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438901" eaLnBrk="1" fontAlgn="auto">
              <a:spcBef>
                <a:spcPts val="0"/>
              </a:spcBef>
              <a:spcAft>
                <a:spcPts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164" name="Shape 747"/>
          <p:cNvSpPr>
            <a:spLocks noChangeArrowheads="1"/>
          </p:cNvSpPr>
          <p:nvPr/>
        </p:nvSpPr>
        <p:spPr bwMode="auto">
          <a:xfrm>
            <a:off x="11760200" y="6292850"/>
            <a:ext cx="3554413" cy="3556000"/>
          </a:xfrm>
          <a:prstGeom prst="rect">
            <a:avLst/>
          </a:prstGeom>
          <a:solidFill>
            <a:srgbClr val="414A5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48" name="Shape 748"/>
          <p:cNvSpPr/>
          <p:nvPr/>
        </p:nvSpPr>
        <p:spPr>
          <a:xfrm>
            <a:off x="13293725" y="7159625"/>
            <a:ext cx="573088" cy="4683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400"/>
                </a:moveTo>
                <a:cubicBezTo>
                  <a:pt x="14522" y="20400"/>
                  <a:pt x="12764" y="18251"/>
                  <a:pt x="12764" y="15600"/>
                </a:cubicBezTo>
                <a:cubicBezTo>
                  <a:pt x="12764" y="12949"/>
                  <a:pt x="14522" y="10800"/>
                  <a:pt x="16691" y="10800"/>
                </a:cubicBezTo>
                <a:cubicBezTo>
                  <a:pt x="18860" y="10800"/>
                  <a:pt x="20618" y="12949"/>
                  <a:pt x="20618" y="15600"/>
                </a:cubicBezTo>
                <a:cubicBezTo>
                  <a:pt x="20618" y="18251"/>
                  <a:pt x="18860" y="20400"/>
                  <a:pt x="16691" y="20400"/>
                </a:cubicBezTo>
                <a:moveTo>
                  <a:pt x="12762" y="3393"/>
                </a:moveTo>
                <a:lnTo>
                  <a:pt x="12781" y="3388"/>
                </a:lnTo>
                <a:cubicBezTo>
                  <a:pt x="12870" y="2164"/>
                  <a:pt x="13702" y="1200"/>
                  <a:pt x="14727" y="1200"/>
                </a:cubicBezTo>
                <a:cubicBezTo>
                  <a:pt x="15521" y="1200"/>
                  <a:pt x="16202" y="1779"/>
                  <a:pt x="16511" y="2609"/>
                </a:cubicBezTo>
                <a:lnTo>
                  <a:pt x="16509" y="2609"/>
                </a:lnTo>
                <a:lnTo>
                  <a:pt x="19162" y="10421"/>
                </a:lnTo>
                <a:cubicBezTo>
                  <a:pt x="18436" y="9902"/>
                  <a:pt x="17593" y="9600"/>
                  <a:pt x="16691" y="9600"/>
                </a:cubicBezTo>
                <a:cubicBezTo>
                  <a:pt x="15082" y="9600"/>
                  <a:pt x="13658" y="10550"/>
                  <a:pt x="12763" y="12012"/>
                </a:cubicBezTo>
                <a:cubicBezTo>
                  <a:pt x="12763" y="12012"/>
                  <a:pt x="12762" y="3393"/>
                  <a:pt x="12762" y="3393"/>
                </a:cubicBezTo>
                <a:close/>
                <a:moveTo>
                  <a:pt x="11782" y="13200"/>
                </a:moveTo>
                <a:lnTo>
                  <a:pt x="9818" y="13200"/>
                </a:lnTo>
                <a:lnTo>
                  <a:pt x="9818" y="4800"/>
                </a:lnTo>
                <a:lnTo>
                  <a:pt x="11782" y="4800"/>
                </a:lnTo>
                <a:cubicBezTo>
                  <a:pt x="11782" y="4800"/>
                  <a:pt x="11782" y="13200"/>
                  <a:pt x="11782" y="13200"/>
                </a:cubicBezTo>
                <a:close/>
                <a:moveTo>
                  <a:pt x="11782" y="15600"/>
                </a:moveTo>
                <a:lnTo>
                  <a:pt x="9818" y="15600"/>
                </a:lnTo>
                <a:lnTo>
                  <a:pt x="9818" y="14400"/>
                </a:lnTo>
                <a:lnTo>
                  <a:pt x="11782" y="14400"/>
                </a:lnTo>
                <a:cubicBezTo>
                  <a:pt x="11782" y="14400"/>
                  <a:pt x="11782" y="15600"/>
                  <a:pt x="11782" y="15600"/>
                </a:cubicBezTo>
                <a:close/>
                <a:moveTo>
                  <a:pt x="8837" y="12012"/>
                </a:moveTo>
                <a:cubicBezTo>
                  <a:pt x="7942" y="10550"/>
                  <a:pt x="6518" y="9600"/>
                  <a:pt x="4909" y="9600"/>
                </a:cubicBezTo>
                <a:cubicBezTo>
                  <a:pt x="4007" y="9600"/>
                  <a:pt x="3164" y="9902"/>
                  <a:pt x="2438" y="10421"/>
                </a:cubicBezTo>
                <a:lnTo>
                  <a:pt x="5091" y="2609"/>
                </a:lnTo>
                <a:lnTo>
                  <a:pt x="5089" y="2609"/>
                </a:lnTo>
                <a:cubicBezTo>
                  <a:pt x="5398" y="1779"/>
                  <a:pt x="6079" y="1200"/>
                  <a:pt x="6873" y="1200"/>
                </a:cubicBezTo>
                <a:cubicBezTo>
                  <a:pt x="7898" y="1200"/>
                  <a:pt x="8730" y="2164"/>
                  <a:pt x="8819" y="3388"/>
                </a:cubicBezTo>
                <a:lnTo>
                  <a:pt x="8838" y="3393"/>
                </a:lnTo>
                <a:cubicBezTo>
                  <a:pt x="8838" y="3393"/>
                  <a:pt x="8837" y="12012"/>
                  <a:pt x="8837" y="12012"/>
                </a:cubicBezTo>
                <a:close/>
                <a:moveTo>
                  <a:pt x="4909" y="20400"/>
                </a:moveTo>
                <a:cubicBezTo>
                  <a:pt x="2740" y="20400"/>
                  <a:pt x="982" y="18251"/>
                  <a:pt x="982" y="15600"/>
                </a:cubicBezTo>
                <a:cubicBezTo>
                  <a:pt x="982" y="12949"/>
                  <a:pt x="2740" y="10800"/>
                  <a:pt x="4909" y="10800"/>
                </a:cubicBezTo>
                <a:cubicBezTo>
                  <a:pt x="7078" y="10800"/>
                  <a:pt x="8836" y="12949"/>
                  <a:pt x="8836" y="15600"/>
                </a:cubicBezTo>
                <a:cubicBezTo>
                  <a:pt x="8836" y="18251"/>
                  <a:pt x="7078" y="20400"/>
                  <a:pt x="4909" y="20400"/>
                </a:cubicBezTo>
                <a:moveTo>
                  <a:pt x="21102" y="12980"/>
                </a:moveTo>
                <a:lnTo>
                  <a:pt x="17504" y="2400"/>
                </a:lnTo>
                <a:lnTo>
                  <a:pt x="17493" y="2402"/>
                </a:lnTo>
                <a:cubicBezTo>
                  <a:pt x="17088" y="1006"/>
                  <a:pt x="16009" y="0"/>
                  <a:pt x="14727" y="0"/>
                </a:cubicBezTo>
                <a:cubicBezTo>
                  <a:pt x="13101" y="0"/>
                  <a:pt x="11782" y="1612"/>
                  <a:pt x="11782" y="3600"/>
                </a:cubicBezTo>
                <a:lnTo>
                  <a:pt x="9818" y="3600"/>
                </a:lnTo>
                <a:cubicBezTo>
                  <a:pt x="9818" y="1612"/>
                  <a:pt x="8499" y="0"/>
                  <a:pt x="6873" y="0"/>
                </a:cubicBezTo>
                <a:cubicBezTo>
                  <a:pt x="5592" y="0"/>
                  <a:pt x="4512" y="1006"/>
                  <a:pt x="4107" y="2402"/>
                </a:cubicBezTo>
                <a:lnTo>
                  <a:pt x="4096" y="2400"/>
                </a:lnTo>
                <a:lnTo>
                  <a:pt x="498" y="12980"/>
                </a:lnTo>
                <a:cubicBezTo>
                  <a:pt x="182" y="13772"/>
                  <a:pt x="0" y="14659"/>
                  <a:pt x="0" y="15600"/>
                </a:cubicBezTo>
                <a:cubicBezTo>
                  <a:pt x="0" y="18914"/>
                  <a:pt x="2198" y="21600"/>
                  <a:pt x="4909" y="21600"/>
                </a:cubicBezTo>
                <a:cubicBezTo>
                  <a:pt x="7284" y="21600"/>
                  <a:pt x="9265" y="19539"/>
                  <a:pt x="9719" y="16800"/>
                </a:cubicBezTo>
                <a:lnTo>
                  <a:pt x="11881" y="16800"/>
                </a:lnTo>
                <a:cubicBezTo>
                  <a:pt x="12335" y="19539"/>
                  <a:pt x="14316" y="21600"/>
                  <a:pt x="16691" y="21600"/>
                </a:cubicBezTo>
                <a:cubicBezTo>
                  <a:pt x="19402" y="21600"/>
                  <a:pt x="21600" y="18914"/>
                  <a:pt x="21600" y="15600"/>
                </a:cubicBezTo>
                <a:cubicBezTo>
                  <a:pt x="21600" y="14659"/>
                  <a:pt x="21418" y="13772"/>
                  <a:pt x="21102" y="12980"/>
                </a:cubicBezTo>
                <a:moveTo>
                  <a:pt x="16691" y="12000"/>
                </a:moveTo>
                <a:cubicBezTo>
                  <a:pt x="15064" y="12000"/>
                  <a:pt x="13745" y="13612"/>
                  <a:pt x="13745" y="15600"/>
                </a:cubicBezTo>
                <a:cubicBezTo>
                  <a:pt x="13745" y="15932"/>
                  <a:pt x="13965" y="16200"/>
                  <a:pt x="14236" y="16200"/>
                </a:cubicBezTo>
                <a:cubicBezTo>
                  <a:pt x="14508" y="16200"/>
                  <a:pt x="14727" y="15932"/>
                  <a:pt x="14727" y="15600"/>
                </a:cubicBezTo>
                <a:cubicBezTo>
                  <a:pt x="14727" y="14275"/>
                  <a:pt x="15606" y="13200"/>
                  <a:pt x="16691" y="13200"/>
                </a:cubicBezTo>
                <a:cubicBezTo>
                  <a:pt x="16962" y="13200"/>
                  <a:pt x="17182" y="12932"/>
                  <a:pt x="17182" y="12600"/>
                </a:cubicBezTo>
                <a:cubicBezTo>
                  <a:pt x="17182" y="12268"/>
                  <a:pt x="16962" y="12000"/>
                  <a:pt x="16691" y="12000"/>
                </a:cubicBezTo>
                <a:moveTo>
                  <a:pt x="4909" y="12000"/>
                </a:moveTo>
                <a:cubicBezTo>
                  <a:pt x="3282" y="12000"/>
                  <a:pt x="1964" y="13612"/>
                  <a:pt x="1964" y="15600"/>
                </a:cubicBezTo>
                <a:cubicBezTo>
                  <a:pt x="1964" y="15932"/>
                  <a:pt x="2183" y="16200"/>
                  <a:pt x="2455" y="16200"/>
                </a:cubicBezTo>
                <a:cubicBezTo>
                  <a:pt x="2726" y="16200"/>
                  <a:pt x="2945" y="15932"/>
                  <a:pt x="2945" y="15600"/>
                </a:cubicBezTo>
                <a:cubicBezTo>
                  <a:pt x="2945" y="14275"/>
                  <a:pt x="3825" y="13200"/>
                  <a:pt x="4909" y="13200"/>
                </a:cubicBezTo>
                <a:cubicBezTo>
                  <a:pt x="5180" y="13200"/>
                  <a:pt x="5400" y="12932"/>
                  <a:pt x="5400" y="12600"/>
                </a:cubicBezTo>
                <a:cubicBezTo>
                  <a:pt x="5400" y="12268"/>
                  <a:pt x="5180" y="12000"/>
                  <a:pt x="4909" y="12000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438901" eaLnBrk="1" fontAlgn="auto">
              <a:spcBef>
                <a:spcPts val="0"/>
              </a:spcBef>
              <a:spcAft>
                <a:spcPts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166" name="Shape 749"/>
          <p:cNvSpPr>
            <a:spLocks noChangeArrowheads="1"/>
          </p:cNvSpPr>
          <p:nvPr/>
        </p:nvSpPr>
        <p:spPr bwMode="auto">
          <a:xfrm>
            <a:off x="19337338" y="3960813"/>
            <a:ext cx="3554412" cy="3554412"/>
          </a:xfrm>
          <a:prstGeom prst="rect">
            <a:avLst/>
          </a:prstGeom>
          <a:solidFill>
            <a:srgbClr val="414A5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50" name="Shape 750"/>
          <p:cNvSpPr/>
          <p:nvPr/>
        </p:nvSpPr>
        <p:spPr>
          <a:xfrm>
            <a:off x="20867688" y="4772025"/>
            <a:ext cx="493712" cy="4937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6" h="21600" extrusionOk="0">
                <a:moveTo>
                  <a:pt x="11502" y="10309"/>
                </a:moveTo>
                <a:cubicBezTo>
                  <a:pt x="11767" y="10309"/>
                  <a:pt x="11981" y="10090"/>
                  <a:pt x="11981" y="9818"/>
                </a:cubicBezTo>
                <a:cubicBezTo>
                  <a:pt x="11981" y="9547"/>
                  <a:pt x="11767" y="9327"/>
                  <a:pt x="11502" y="9327"/>
                </a:cubicBezTo>
                <a:cubicBezTo>
                  <a:pt x="11237" y="9327"/>
                  <a:pt x="11022" y="9547"/>
                  <a:pt x="11022" y="9818"/>
                </a:cubicBezTo>
                <a:cubicBezTo>
                  <a:pt x="11022" y="10090"/>
                  <a:pt x="11237" y="10309"/>
                  <a:pt x="11502" y="10309"/>
                </a:cubicBezTo>
                <a:moveTo>
                  <a:pt x="15818" y="4909"/>
                </a:moveTo>
                <a:cubicBezTo>
                  <a:pt x="16083" y="4909"/>
                  <a:pt x="16297" y="5129"/>
                  <a:pt x="16297" y="5400"/>
                </a:cubicBezTo>
                <a:cubicBezTo>
                  <a:pt x="16297" y="5672"/>
                  <a:pt x="16083" y="5891"/>
                  <a:pt x="15818" y="5891"/>
                </a:cubicBezTo>
                <a:cubicBezTo>
                  <a:pt x="15553" y="5891"/>
                  <a:pt x="15338" y="5672"/>
                  <a:pt x="15338" y="5400"/>
                </a:cubicBezTo>
                <a:cubicBezTo>
                  <a:pt x="15338" y="5129"/>
                  <a:pt x="15553" y="4909"/>
                  <a:pt x="15818" y="4909"/>
                </a:cubicBezTo>
                <a:moveTo>
                  <a:pt x="15818" y="6873"/>
                </a:moveTo>
                <a:cubicBezTo>
                  <a:pt x="16612" y="6873"/>
                  <a:pt x="17256" y="6213"/>
                  <a:pt x="17256" y="5400"/>
                </a:cubicBezTo>
                <a:cubicBezTo>
                  <a:pt x="17256" y="4587"/>
                  <a:pt x="16612" y="3928"/>
                  <a:pt x="15818" y="3928"/>
                </a:cubicBezTo>
                <a:cubicBezTo>
                  <a:pt x="15023" y="3928"/>
                  <a:pt x="14379" y="4587"/>
                  <a:pt x="14379" y="5400"/>
                </a:cubicBezTo>
                <a:cubicBezTo>
                  <a:pt x="14379" y="6213"/>
                  <a:pt x="15023" y="6873"/>
                  <a:pt x="15818" y="6873"/>
                </a:cubicBezTo>
                <a:moveTo>
                  <a:pt x="12941" y="11782"/>
                </a:moveTo>
                <a:cubicBezTo>
                  <a:pt x="13206" y="11782"/>
                  <a:pt x="13420" y="11562"/>
                  <a:pt x="13420" y="11291"/>
                </a:cubicBezTo>
                <a:cubicBezTo>
                  <a:pt x="13420" y="11020"/>
                  <a:pt x="13206" y="10800"/>
                  <a:pt x="12941" y="10800"/>
                </a:cubicBezTo>
                <a:cubicBezTo>
                  <a:pt x="12675" y="10800"/>
                  <a:pt x="12461" y="11020"/>
                  <a:pt x="12461" y="11291"/>
                </a:cubicBezTo>
                <a:cubicBezTo>
                  <a:pt x="12461" y="11562"/>
                  <a:pt x="12675" y="11782"/>
                  <a:pt x="12941" y="11782"/>
                </a:cubicBezTo>
                <a:moveTo>
                  <a:pt x="10063" y="7855"/>
                </a:moveTo>
                <a:cubicBezTo>
                  <a:pt x="9798" y="7855"/>
                  <a:pt x="9584" y="8074"/>
                  <a:pt x="9584" y="8346"/>
                </a:cubicBezTo>
                <a:cubicBezTo>
                  <a:pt x="9584" y="8617"/>
                  <a:pt x="9798" y="8836"/>
                  <a:pt x="10063" y="8836"/>
                </a:cubicBezTo>
                <a:cubicBezTo>
                  <a:pt x="10328" y="8836"/>
                  <a:pt x="10543" y="8617"/>
                  <a:pt x="10543" y="8346"/>
                </a:cubicBezTo>
                <a:cubicBezTo>
                  <a:pt x="10543" y="8074"/>
                  <a:pt x="10328" y="7855"/>
                  <a:pt x="10063" y="7855"/>
                </a:cubicBezTo>
                <a:moveTo>
                  <a:pt x="1718" y="19842"/>
                </a:moveTo>
                <a:lnTo>
                  <a:pt x="3451" y="15392"/>
                </a:lnTo>
                <a:cubicBezTo>
                  <a:pt x="3684" y="15834"/>
                  <a:pt x="3973" y="16253"/>
                  <a:pt x="4312" y="16642"/>
                </a:cubicBezTo>
                <a:cubicBezTo>
                  <a:pt x="4824" y="17230"/>
                  <a:pt x="5418" y="17711"/>
                  <a:pt x="6061" y="18068"/>
                </a:cubicBezTo>
                <a:cubicBezTo>
                  <a:pt x="6061" y="18068"/>
                  <a:pt x="1718" y="19842"/>
                  <a:pt x="1718" y="19842"/>
                </a:cubicBezTo>
                <a:close/>
                <a:moveTo>
                  <a:pt x="3717" y="12060"/>
                </a:moveTo>
                <a:lnTo>
                  <a:pt x="0" y="21600"/>
                </a:lnTo>
                <a:lnTo>
                  <a:pt x="9319" y="17795"/>
                </a:lnTo>
                <a:cubicBezTo>
                  <a:pt x="9153" y="17815"/>
                  <a:pt x="8987" y="17824"/>
                  <a:pt x="8822" y="17824"/>
                </a:cubicBezTo>
                <a:cubicBezTo>
                  <a:pt x="5971" y="17824"/>
                  <a:pt x="3389" y="15002"/>
                  <a:pt x="3717" y="12060"/>
                </a:cubicBezTo>
                <a:moveTo>
                  <a:pt x="16115" y="10657"/>
                </a:moveTo>
                <a:cubicBezTo>
                  <a:pt x="15925" y="10851"/>
                  <a:pt x="15627" y="11171"/>
                  <a:pt x="15280" y="11542"/>
                </a:cubicBezTo>
                <a:cubicBezTo>
                  <a:pt x="14662" y="12204"/>
                  <a:pt x="13712" y="13221"/>
                  <a:pt x="13147" y="13753"/>
                </a:cubicBezTo>
                <a:lnTo>
                  <a:pt x="7665" y="8141"/>
                </a:lnTo>
                <a:cubicBezTo>
                  <a:pt x="8185" y="7563"/>
                  <a:pt x="9179" y="6590"/>
                  <a:pt x="9825" y="5958"/>
                </a:cubicBezTo>
                <a:cubicBezTo>
                  <a:pt x="10188" y="5603"/>
                  <a:pt x="10500" y="5298"/>
                  <a:pt x="10690" y="5103"/>
                </a:cubicBezTo>
                <a:cubicBezTo>
                  <a:pt x="13284" y="2447"/>
                  <a:pt x="18271" y="993"/>
                  <a:pt x="20136" y="982"/>
                </a:cubicBezTo>
                <a:cubicBezTo>
                  <a:pt x="20132" y="2572"/>
                  <a:pt x="18824" y="7884"/>
                  <a:pt x="16115" y="10657"/>
                </a:cubicBezTo>
                <a:moveTo>
                  <a:pt x="12477" y="14563"/>
                </a:moveTo>
                <a:cubicBezTo>
                  <a:pt x="12127" y="15873"/>
                  <a:pt x="11665" y="17072"/>
                  <a:pt x="11154" y="18035"/>
                </a:cubicBezTo>
                <a:cubicBezTo>
                  <a:pt x="10943" y="17454"/>
                  <a:pt x="10642" y="16798"/>
                  <a:pt x="10214" y="16110"/>
                </a:cubicBezTo>
                <a:cubicBezTo>
                  <a:pt x="10035" y="15823"/>
                  <a:pt x="9728" y="15656"/>
                  <a:pt x="9405" y="15656"/>
                </a:cubicBezTo>
                <a:cubicBezTo>
                  <a:pt x="9329" y="15656"/>
                  <a:pt x="9252" y="15665"/>
                  <a:pt x="9176" y="15684"/>
                </a:cubicBezTo>
                <a:cubicBezTo>
                  <a:pt x="8990" y="15731"/>
                  <a:pt x="8799" y="15755"/>
                  <a:pt x="8610" y="15755"/>
                </a:cubicBezTo>
                <a:cubicBezTo>
                  <a:pt x="7905" y="15755"/>
                  <a:pt x="7217" y="15432"/>
                  <a:pt x="6621" y="14822"/>
                </a:cubicBezTo>
                <a:cubicBezTo>
                  <a:pt x="5861" y="14044"/>
                  <a:pt x="5561" y="13114"/>
                  <a:pt x="5779" y="12206"/>
                </a:cubicBezTo>
                <a:cubicBezTo>
                  <a:pt x="5877" y="11797"/>
                  <a:pt x="5709" y="11370"/>
                  <a:pt x="5363" y="11144"/>
                </a:cubicBezTo>
                <a:cubicBezTo>
                  <a:pt x="4690" y="10706"/>
                  <a:pt x="4050" y="10398"/>
                  <a:pt x="3482" y="10183"/>
                </a:cubicBezTo>
                <a:cubicBezTo>
                  <a:pt x="4423" y="9658"/>
                  <a:pt x="5594" y="9186"/>
                  <a:pt x="6874" y="8827"/>
                </a:cubicBezTo>
                <a:cubicBezTo>
                  <a:pt x="6900" y="8820"/>
                  <a:pt x="6921" y="8803"/>
                  <a:pt x="6946" y="8793"/>
                </a:cubicBezTo>
                <a:lnTo>
                  <a:pt x="12510" y="14490"/>
                </a:lnTo>
                <a:cubicBezTo>
                  <a:pt x="12501" y="14515"/>
                  <a:pt x="12484" y="14536"/>
                  <a:pt x="12477" y="14563"/>
                </a:cubicBezTo>
                <a:moveTo>
                  <a:pt x="20922" y="167"/>
                </a:moveTo>
                <a:cubicBezTo>
                  <a:pt x="20813" y="55"/>
                  <a:pt x="20545" y="0"/>
                  <a:pt x="20157" y="0"/>
                </a:cubicBezTo>
                <a:cubicBezTo>
                  <a:pt x="18131" y="0"/>
                  <a:pt x="12842" y="1511"/>
                  <a:pt x="10012" y="4409"/>
                </a:cubicBezTo>
                <a:cubicBezTo>
                  <a:pt x="9345" y="5092"/>
                  <a:pt x="7134" y="7175"/>
                  <a:pt x="6621" y="7880"/>
                </a:cubicBezTo>
                <a:cubicBezTo>
                  <a:pt x="4961" y="8346"/>
                  <a:pt x="2544" y="9277"/>
                  <a:pt x="1196" y="10657"/>
                </a:cubicBezTo>
                <a:cubicBezTo>
                  <a:pt x="1196" y="10657"/>
                  <a:pt x="2841" y="10663"/>
                  <a:pt x="4848" y="11972"/>
                </a:cubicBezTo>
                <a:cubicBezTo>
                  <a:pt x="4556" y="13190"/>
                  <a:pt x="4926" y="14475"/>
                  <a:pt x="5943" y="15516"/>
                </a:cubicBezTo>
                <a:cubicBezTo>
                  <a:pt x="6735" y="16327"/>
                  <a:pt x="7672" y="16737"/>
                  <a:pt x="8610" y="16737"/>
                </a:cubicBezTo>
                <a:cubicBezTo>
                  <a:pt x="8876" y="16737"/>
                  <a:pt x="9142" y="16704"/>
                  <a:pt x="9405" y="16637"/>
                </a:cubicBezTo>
                <a:cubicBezTo>
                  <a:pt x="10683" y="18692"/>
                  <a:pt x="10690" y="20376"/>
                  <a:pt x="10690" y="20376"/>
                </a:cubicBezTo>
                <a:cubicBezTo>
                  <a:pt x="12038" y="18996"/>
                  <a:pt x="12948" y="16521"/>
                  <a:pt x="13402" y="14822"/>
                </a:cubicBezTo>
                <a:cubicBezTo>
                  <a:pt x="14091" y="14297"/>
                  <a:pt x="16126" y="12034"/>
                  <a:pt x="16793" y="11351"/>
                </a:cubicBezTo>
                <a:cubicBezTo>
                  <a:pt x="20164" y="7900"/>
                  <a:pt x="21600" y="861"/>
                  <a:pt x="20922" y="167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438901" eaLnBrk="1" fontAlgn="auto">
              <a:spcBef>
                <a:spcPts val="0"/>
              </a:spcBef>
              <a:spcAft>
                <a:spcPts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168" name="Shape 751"/>
          <p:cNvSpPr>
            <a:spLocks noChangeArrowheads="1"/>
          </p:cNvSpPr>
          <p:nvPr/>
        </p:nvSpPr>
        <p:spPr bwMode="auto">
          <a:xfrm>
            <a:off x="19726275" y="5345728"/>
            <a:ext cx="2776538" cy="157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Subtittle Text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Quickly leverage other's distributed internal.</a:t>
            </a:r>
          </a:p>
        </p:txBody>
      </p:sp>
      <p:sp>
        <p:nvSpPr>
          <p:cNvPr id="49169" name="Shape 752"/>
          <p:cNvSpPr>
            <a:spLocks noChangeArrowheads="1"/>
          </p:cNvSpPr>
          <p:nvPr/>
        </p:nvSpPr>
        <p:spPr bwMode="auto">
          <a:xfrm>
            <a:off x="15938500" y="8404840"/>
            <a:ext cx="2776538" cy="157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Subtittle Text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Quickly leverage other's distributed internal.</a:t>
            </a:r>
          </a:p>
        </p:txBody>
      </p:sp>
      <p:sp>
        <p:nvSpPr>
          <p:cNvPr id="49170" name="Shape 753"/>
          <p:cNvSpPr>
            <a:spLocks noChangeArrowheads="1"/>
          </p:cNvSpPr>
          <p:nvPr/>
        </p:nvSpPr>
        <p:spPr bwMode="auto">
          <a:xfrm>
            <a:off x="12192000" y="7622997"/>
            <a:ext cx="2776538" cy="157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Subtittle Text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Quickly leverage other's distributed internal.</a:t>
            </a:r>
          </a:p>
        </p:txBody>
      </p:sp>
      <p:sp>
        <p:nvSpPr>
          <p:cNvPr id="49171" name="Shape 754"/>
          <p:cNvSpPr>
            <a:spLocks noChangeArrowheads="1"/>
          </p:cNvSpPr>
          <p:nvPr/>
        </p:nvSpPr>
        <p:spPr bwMode="auto">
          <a:xfrm>
            <a:off x="1412875" y="7080250"/>
            <a:ext cx="7620000" cy="76200"/>
          </a:xfrm>
          <a:prstGeom prst="rect">
            <a:avLst/>
          </a:prstGeom>
          <a:noFill/>
          <a:ln w="12700">
            <a:solidFill>
              <a:srgbClr val="E6EAF3">
                <a:alpha val="32549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55" name="Shape 755"/>
          <p:cNvSpPr>
            <a:spLocks noChangeArrowheads="1"/>
          </p:cNvSpPr>
          <p:nvPr/>
        </p:nvSpPr>
        <p:spPr bwMode="auto">
          <a:xfrm>
            <a:off x="1412875" y="7080250"/>
            <a:ext cx="5829300" cy="76200"/>
          </a:xfrm>
          <a:prstGeom prst="rect">
            <a:avLst/>
          </a:prstGeom>
          <a:gradFill rotWithShape="0">
            <a:gsLst>
              <a:gs pos="0">
                <a:srgbClr val="4AA4A7"/>
              </a:gs>
              <a:gs pos="100000">
                <a:srgbClr val="557BA1"/>
              </a:gs>
            </a:gsLst>
            <a:lin ang="2010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173" name="Shape 756"/>
          <p:cNvSpPr>
            <a:spLocks noChangeArrowheads="1"/>
          </p:cNvSpPr>
          <p:nvPr/>
        </p:nvSpPr>
        <p:spPr bwMode="auto">
          <a:xfrm>
            <a:off x="1336675" y="6564658"/>
            <a:ext cx="1878719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Chart Sections</a:t>
            </a:r>
          </a:p>
        </p:txBody>
      </p:sp>
      <p:sp>
        <p:nvSpPr>
          <p:cNvPr id="49174" name="Shape 757"/>
          <p:cNvSpPr>
            <a:spLocks noChangeArrowheads="1"/>
          </p:cNvSpPr>
          <p:nvPr/>
        </p:nvSpPr>
        <p:spPr bwMode="auto">
          <a:xfrm>
            <a:off x="8401292" y="6564658"/>
            <a:ext cx="631583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72%</a:t>
            </a:r>
          </a:p>
        </p:txBody>
      </p:sp>
      <p:sp>
        <p:nvSpPr>
          <p:cNvPr id="49175" name="Shape 758"/>
          <p:cNvSpPr>
            <a:spLocks noChangeArrowheads="1"/>
          </p:cNvSpPr>
          <p:nvPr/>
        </p:nvSpPr>
        <p:spPr bwMode="auto">
          <a:xfrm>
            <a:off x="1412875" y="8197850"/>
            <a:ext cx="7620000" cy="76200"/>
          </a:xfrm>
          <a:prstGeom prst="rect">
            <a:avLst/>
          </a:prstGeom>
          <a:noFill/>
          <a:ln w="12700">
            <a:solidFill>
              <a:srgbClr val="E6EAF3">
                <a:alpha val="32549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59" name="Shape 759"/>
          <p:cNvSpPr>
            <a:spLocks noChangeArrowheads="1"/>
          </p:cNvSpPr>
          <p:nvPr/>
        </p:nvSpPr>
        <p:spPr bwMode="auto">
          <a:xfrm>
            <a:off x="1412875" y="8197850"/>
            <a:ext cx="6858000" cy="76200"/>
          </a:xfrm>
          <a:prstGeom prst="rect">
            <a:avLst/>
          </a:prstGeom>
          <a:gradFill rotWithShape="0">
            <a:gsLst>
              <a:gs pos="0">
                <a:srgbClr val="4AA4A7"/>
              </a:gs>
              <a:gs pos="100000">
                <a:srgbClr val="557BA1"/>
              </a:gs>
            </a:gsLst>
            <a:lin ang="2010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177" name="Shape 760"/>
          <p:cNvSpPr>
            <a:spLocks noChangeArrowheads="1"/>
          </p:cNvSpPr>
          <p:nvPr/>
        </p:nvSpPr>
        <p:spPr bwMode="auto">
          <a:xfrm>
            <a:off x="1336675" y="7682258"/>
            <a:ext cx="1878719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Chart Sections</a:t>
            </a:r>
          </a:p>
        </p:txBody>
      </p:sp>
      <p:sp>
        <p:nvSpPr>
          <p:cNvPr id="49178" name="Shape 761"/>
          <p:cNvSpPr>
            <a:spLocks noChangeArrowheads="1"/>
          </p:cNvSpPr>
          <p:nvPr/>
        </p:nvSpPr>
        <p:spPr bwMode="auto">
          <a:xfrm>
            <a:off x="8401292" y="7682258"/>
            <a:ext cx="631583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90%</a:t>
            </a:r>
          </a:p>
        </p:txBody>
      </p:sp>
      <p:sp>
        <p:nvSpPr>
          <p:cNvPr id="49179" name="Shape 762"/>
          <p:cNvSpPr>
            <a:spLocks noChangeArrowheads="1"/>
          </p:cNvSpPr>
          <p:nvPr/>
        </p:nvSpPr>
        <p:spPr bwMode="auto">
          <a:xfrm>
            <a:off x="1412875" y="9337675"/>
            <a:ext cx="7620000" cy="76200"/>
          </a:xfrm>
          <a:prstGeom prst="rect">
            <a:avLst/>
          </a:prstGeom>
          <a:noFill/>
          <a:ln w="12700">
            <a:solidFill>
              <a:srgbClr val="E6EAF3">
                <a:alpha val="32549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63" name="Shape 763"/>
          <p:cNvSpPr>
            <a:spLocks noChangeArrowheads="1"/>
          </p:cNvSpPr>
          <p:nvPr/>
        </p:nvSpPr>
        <p:spPr bwMode="auto">
          <a:xfrm>
            <a:off x="1412875" y="9337675"/>
            <a:ext cx="5080000" cy="76200"/>
          </a:xfrm>
          <a:prstGeom prst="rect">
            <a:avLst/>
          </a:prstGeom>
          <a:gradFill rotWithShape="0">
            <a:gsLst>
              <a:gs pos="0">
                <a:srgbClr val="4AA4A7"/>
              </a:gs>
              <a:gs pos="100000">
                <a:srgbClr val="557BA1"/>
              </a:gs>
            </a:gsLst>
            <a:lin ang="2010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181" name="Shape 764"/>
          <p:cNvSpPr>
            <a:spLocks noChangeArrowheads="1"/>
          </p:cNvSpPr>
          <p:nvPr/>
        </p:nvSpPr>
        <p:spPr bwMode="auto">
          <a:xfrm>
            <a:off x="1336675" y="8822083"/>
            <a:ext cx="1878719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Chart Sections</a:t>
            </a:r>
          </a:p>
        </p:txBody>
      </p:sp>
      <p:sp>
        <p:nvSpPr>
          <p:cNvPr id="49182" name="Shape 765"/>
          <p:cNvSpPr>
            <a:spLocks noChangeArrowheads="1"/>
          </p:cNvSpPr>
          <p:nvPr/>
        </p:nvSpPr>
        <p:spPr bwMode="auto">
          <a:xfrm>
            <a:off x="8401292" y="8822083"/>
            <a:ext cx="631583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60%</a:t>
            </a:r>
          </a:p>
        </p:txBody>
      </p:sp>
      <p:sp>
        <p:nvSpPr>
          <p:cNvPr id="49183" name="Shape 766"/>
          <p:cNvSpPr>
            <a:spLocks noChangeArrowheads="1"/>
          </p:cNvSpPr>
          <p:nvPr/>
        </p:nvSpPr>
        <p:spPr bwMode="auto">
          <a:xfrm>
            <a:off x="1412875" y="10477500"/>
            <a:ext cx="7620000" cy="76200"/>
          </a:xfrm>
          <a:prstGeom prst="rect">
            <a:avLst/>
          </a:prstGeom>
          <a:noFill/>
          <a:ln w="12700">
            <a:solidFill>
              <a:srgbClr val="E6EAF3">
                <a:alpha val="32549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67" name="Shape 767"/>
          <p:cNvSpPr>
            <a:spLocks noChangeArrowheads="1"/>
          </p:cNvSpPr>
          <p:nvPr/>
        </p:nvSpPr>
        <p:spPr bwMode="auto">
          <a:xfrm>
            <a:off x="1412875" y="10477500"/>
            <a:ext cx="5080000" cy="76200"/>
          </a:xfrm>
          <a:prstGeom prst="rect">
            <a:avLst/>
          </a:prstGeom>
          <a:gradFill rotWithShape="0">
            <a:gsLst>
              <a:gs pos="0">
                <a:srgbClr val="4AA4A7"/>
              </a:gs>
              <a:gs pos="100000">
                <a:srgbClr val="557BA1"/>
              </a:gs>
            </a:gsLst>
            <a:lin ang="2010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185" name="Shape 768"/>
          <p:cNvSpPr>
            <a:spLocks noChangeArrowheads="1"/>
          </p:cNvSpPr>
          <p:nvPr/>
        </p:nvSpPr>
        <p:spPr bwMode="auto">
          <a:xfrm>
            <a:off x="1336675" y="9961908"/>
            <a:ext cx="1878719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Chart Sections</a:t>
            </a:r>
          </a:p>
        </p:txBody>
      </p:sp>
      <p:sp>
        <p:nvSpPr>
          <p:cNvPr id="49186" name="Shape 769"/>
          <p:cNvSpPr>
            <a:spLocks noChangeArrowheads="1"/>
          </p:cNvSpPr>
          <p:nvPr/>
        </p:nvSpPr>
        <p:spPr bwMode="auto">
          <a:xfrm>
            <a:off x="8401292" y="9961908"/>
            <a:ext cx="631583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60%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600"/>
                                        <p:tgtEl>
                                          <p:spTgt spid="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600"/>
                                        <p:tgtEl>
                                          <p:spTgt spid="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600"/>
                                        <p:tgtEl>
                                          <p:spTgt spid="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12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600"/>
                                        <p:tgtEl>
                                          <p:spTgt spid="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5" grpId="0" animBg="1" advAuto="0"/>
      <p:bldP spid="759" grpId="0" animBg="1" advAuto="0"/>
      <p:bldP spid="763" grpId="0" animBg="1" advAuto="0"/>
      <p:bldP spid="767" grpId="0" animBg="1" advAuto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hape 771"/>
          <p:cNvSpPr>
            <a:spLocks noGrp="1"/>
          </p:cNvSpPr>
          <p:nvPr>
            <p:ph type="sldNum" sz="quarter" idx="21"/>
          </p:nvPr>
        </p:nvSpPr>
        <p:spPr>
          <a:xfrm>
            <a:off x="22637328" y="1363663"/>
            <a:ext cx="371897" cy="379591"/>
          </a:xfrm>
          <a:noFill/>
        </p:spPr>
        <p:txBody>
          <a:bodyPr/>
          <a:lstStyle/>
          <a:p>
            <a:fld id="{5276B2E6-832E-4D80-81BB-E9A6A8E7BFC5}" type="slidenum">
              <a:rPr lang="zh-CN" altLang="zh-CN">
                <a:latin typeface="+mn-lt"/>
                <a:ea typeface="+mn-ea"/>
                <a:cs typeface="+mn-ea"/>
                <a:sym typeface="+mn-lt"/>
              </a:rPr>
              <a:pPr/>
              <a:t>11</a:t>
            </a:fld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91" b="16791"/>
          <a:stretch>
            <a:fillRect/>
          </a:stretch>
        </p:blipFill>
        <p:spPr>
          <a:xfrm>
            <a:off x="2022475" y="5727700"/>
            <a:ext cx="2959100" cy="2959100"/>
          </a:xfrm>
        </p:spPr>
      </p:pic>
      <p:pic>
        <p:nvPicPr>
          <p:cNvPr id="7" name="图片占位符 6"/>
          <p:cNvPicPr>
            <a:picLocks noGrp="1" noChangeAspect="1"/>
          </p:cNvPicPr>
          <p:nvPr>
            <p:ph type="pic" sz="quarter" idx="1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29" b="16529"/>
          <a:stretch>
            <a:fillRect/>
          </a:stretch>
        </p:blipFill>
        <p:spPr>
          <a:xfrm>
            <a:off x="7883525" y="5727700"/>
            <a:ext cx="2959100" cy="2959100"/>
          </a:xfrm>
        </p:spPr>
      </p:pic>
      <p:pic>
        <p:nvPicPr>
          <p:cNvPr id="8" name="图片占位符 7"/>
          <p:cNvPicPr>
            <a:picLocks noGrp="1" noChangeAspect="1"/>
          </p:cNvPicPr>
          <p:nvPr>
            <p:ph type="pic" sz="quarter" idx="19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9" r="16629"/>
          <a:stretch>
            <a:fillRect/>
          </a:stretch>
        </p:blipFill>
        <p:spPr>
          <a:xfrm>
            <a:off x="13746163" y="5727700"/>
            <a:ext cx="2959100" cy="2959100"/>
          </a:xfrm>
        </p:spPr>
      </p:pic>
      <p:pic>
        <p:nvPicPr>
          <p:cNvPr id="9" name="图片占位符 8"/>
          <p:cNvPicPr>
            <a:picLocks noGrp="1" noChangeAspect="1"/>
          </p:cNvPicPr>
          <p:nvPr>
            <p:ph type="pic" sz="quarter" idx="2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7" b="16667"/>
          <a:stretch>
            <a:fillRect/>
          </a:stretch>
        </p:blipFill>
        <p:spPr>
          <a:xfrm>
            <a:off x="19607213" y="5727700"/>
            <a:ext cx="2959100" cy="2959100"/>
          </a:xfrm>
        </p:spPr>
      </p:pic>
      <p:sp>
        <p:nvSpPr>
          <p:cNvPr id="50183" name="Shape 776"/>
          <p:cNvSpPr>
            <a:spLocks noChangeArrowheads="1"/>
          </p:cNvSpPr>
          <p:nvPr/>
        </p:nvSpPr>
        <p:spPr bwMode="auto">
          <a:xfrm>
            <a:off x="8101137" y="3959225"/>
            <a:ext cx="8181728" cy="84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e-business catalysts for change.</a:t>
            </a:r>
          </a:p>
        </p:txBody>
      </p:sp>
      <p:sp>
        <p:nvSpPr>
          <p:cNvPr id="50184" name="Shape 777"/>
          <p:cNvSpPr>
            <a:spLocks noChangeArrowheads="1"/>
          </p:cNvSpPr>
          <p:nvPr/>
        </p:nvSpPr>
        <p:spPr bwMode="auto">
          <a:xfrm>
            <a:off x="10537702" y="2689771"/>
            <a:ext cx="3308598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/>
            <a:r>
              <a:rPr lang="zh-CN" altLang="en-US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50185" name="Group 781"/>
          <p:cNvGrpSpPr>
            <a:grpSpLocks/>
          </p:cNvGrpSpPr>
          <p:nvPr/>
        </p:nvGrpSpPr>
        <p:grpSpPr bwMode="auto">
          <a:xfrm>
            <a:off x="11993563" y="3719513"/>
            <a:ext cx="396875" cy="76200"/>
            <a:chOff x="0" y="0"/>
            <a:chExt cx="397933" cy="76200"/>
          </a:xfrm>
        </p:grpSpPr>
        <p:sp>
          <p:nvSpPr>
            <p:cNvPr id="50202" name="Shape 778"/>
            <p:cNvSpPr>
              <a:spLocks noChangeArrowheads="1"/>
            </p:cNvSpPr>
            <p:nvPr/>
          </p:nvSpPr>
          <p:spPr bwMode="auto">
            <a:xfrm>
              <a:off x="0" y="0"/>
              <a:ext cx="76200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203" name="Shape 779"/>
            <p:cNvSpPr>
              <a:spLocks noChangeArrowheads="1"/>
            </p:cNvSpPr>
            <p:nvPr/>
          </p:nvSpPr>
          <p:spPr bwMode="auto">
            <a:xfrm>
              <a:off x="160866" y="0"/>
              <a:ext cx="76201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204" name="Shape 780"/>
            <p:cNvSpPr>
              <a:spLocks noChangeArrowheads="1"/>
            </p:cNvSpPr>
            <p:nvPr/>
          </p:nvSpPr>
          <p:spPr bwMode="auto">
            <a:xfrm>
              <a:off x="321733" y="0"/>
              <a:ext cx="76201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82" name="Shape 782"/>
          <p:cNvSpPr>
            <a:spLocks noChangeArrowheads="1"/>
          </p:cNvSpPr>
          <p:nvPr/>
        </p:nvSpPr>
        <p:spPr bwMode="auto">
          <a:xfrm>
            <a:off x="1579563" y="9194800"/>
            <a:ext cx="3843337" cy="1253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400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Justin Mayer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than.</a:t>
            </a:r>
          </a:p>
        </p:txBody>
      </p:sp>
      <p:sp>
        <p:nvSpPr>
          <p:cNvPr id="783" name="Shape 783"/>
          <p:cNvSpPr/>
          <p:nvPr/>
        </p:nvSpPr>
        <p:spPr>
          <a:xfrm>
            <a:off x="2757488" y="10661650"/>
            <a:ext cx="368300" cy="368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5929" y="7018"/>
                </a:moveTo>
                <a:cubicBezTo>
                  <a:pt x="15539" y="7246"/>
                  <a:pt x="15108" y="7411"/>
                  <a:pt x="14650" y="7500"/>
                </a:cubicBezTo>
                <a:cubicBezTo>
                  <a:pt x="14282" y="7114"/>
                  <a:pt x="13759" y="6874"/>
                  <a:pt x="13179" y="6874"/>
                </a:cubicBezTo>
                <a:cubicBezTo>
                  <a:pt x="12067" y="6874"/>
                  <a:pt x="11165" y="7762"/>
                  <a:pt x="11165" y="8856"/>
                </a:cubicBezTo>
                <a:cubicBezTo>
                  <a:pt x="11165" y="9011"/>
                  <a:pt x="11183" y="9162"/>
                  <a:pt x="11217" y="9308"/>
                </a:cubicBezTo>
                <a:cubicBezTo>
                  <a:pt x="9543" y="9225"/>
                  <a:pt x="8059" y="8436"/>
                  <a:pt x="7065" y="7236"/>
                </a:cubicBezTo>
                <a:cubicBezTo>
                  <a:pt x="6892" y="7530"/>
                  <a:pt x="6793" y="7869"/>
                  <a:pt x="6793" y="8233"/>
                </a:cubicBezTo>
                <a:cubicBezTo>
                  <a:pt x="6793" y="8921"/>
                  <a:pt x="7148" y="9528"/>
                  <a:pt x="7689" y="9883"/>
                </a:cubicBezTo>
                <a:cubicBezTo>
                  <a:pt x="7359" y="9873"/>
                  <a:pt x="7048" y="9784"/>
                  <a:pt x="6776" y="9635"/>
                </a:cubicBezTo>
                <a:cubicBezTo>
                  <a:pt x="6776" y="9644"/>
                  <a:pt x="6776" y="9651"/>
                  <a:pt x="6776" y="9660"/>
                </a:cubicBezTo>
                <a:cubicBezTo>
                  <a:pt x="6776" y="10621"/>
                  <a:pt x="7471" y="11422"/>
                  <a:pt x="8392" y="11604"/>
                </a:cubicBezTo>
                <a:cubicBezTo>
                  <a:pt x="8223" y="11650"/>
                  <a:pt x="8045" y="11673"/>
                  <a:pt x="7861" y="11673"/>
                </a:cubicBezTo>
                <a:cubicBezTo>
                  <a:pt x="7732" y="11673"/>
                  <a:pt x="7605" y="11661"/>
                  <a:pt x="7483" y="11638"/>
                </a:cubicBezTo>
                <a:cubicBezTo>
                  <a:pt x="7739" y="12426"/>
                  <a:pt x="8483" y="12999"/>
                  <a:pt x="9364" y="13015"/>
                </a:cubicBezTo>
                <a:cubicBezTo>
                  <a:pt x="8674" y="13547"/>
                  <a:pt x="7806" y="13863"/>
                  <a:pt x="6862" y="13863"/>
                </a:cubicBezTo>
                <a:cubicBezTo>
                  <a:pt x="6699" y="13863"/>
                  <a:pt x="6540" y="13855"/>
                  <a:pt x="6382" y="13837"/>
                </a:cubicBezTo>
                <a:cubicBezTo>
                  <a:pt x="7274" y="14398"/>
                  <a:pt x="8332" y="14727"/>
                  <a:pt x="9470" y="14727"/>
                </a:cubicBezTo>
                <a:cubicBezTo>
                  <a:pt x="13175" y="14727"/>
                  <a:pt x="15201" y="11706"/>
                  <a:pt x="15201" y="9086"/>
                </a:cubicBezTo>
                <a:cubicBezTo>
                  <a:pt x="15201" y="9000"/>
                  <a:pt x="15199" y="8915"/>
                  <a:pt x="15195" y="8830"/>
                </a:cubicBezTo>
                <a:cubicBezTo>
                  <a:pt x="15588" y="8550"/>
                  <a:pt x="15930" y="8201"/>
                  <a:pt x="16200" y="7804"/>
                </a:cubicBezTo>
                <a:cubicBezTo>
                  <a:pt x="15839" y="7961"/>
                  <a:pt x="15451" y="8067"/>
                  <a:pt x="15043" y="8115"/>
                </a:cubicBezTo>
                <a:cubicBezTo>
                  <a:pt x="15459" y="7870"/>
                  <a:pt x="15778" y="7482"/>
                  <a:pt x="15929" y="7018"/>
                </a:cubicBezTo>
              </a:path>
            </a:pathLst>
          </a:custGeom>
          <a:solidFill>
            <a:srgbClr val="E6EAF3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438901" eaLnBrk="1" fontAlgn="auto">
              <a:spcBef>
                <a:spcPts val="0"/>
              </a:spcBef>
              <a:spcAft>
                <a:spcPts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84" name="Shape 784"/>
          <p:cNvSpPr/>
          <p:nvPr/>
        </p:nvSpPr>
        <p:spPr>
          <a:xfrm>
            <a:off x="3317875" y="10661650"/>
            <a:ext cx="368300" cy="368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76" y="8468"/>
                </a:moveTo>
                <a:cubicBezTo>
                  <a:pt x="11776" y="8071"/>
                  <a:pt x="11817" y="7858"/>
                  <a:pt x="12428" y="7858"/>
                </a:cubicBezTo>
                <a:lnTo>
                  <a:pt x="13244" y="7858"/>
                </a:lnTo>
                <a:lnTo>
                  <a:pt x="13244" y="6381"/>
                </a:lnTo>
                <a:lnTo>
                  <a:pt x="11938" y="6381"/>
                </a:lnTo>
                <a:cubicBezTo>
                  <a:pt x="10369" y="6381"/>
                  <a:pt x="9816" y="7120"/>
                  <a:pt x="9816" y="8363"/>
                </a:cubicBezTo>
                <a:lnTo>
                  <a:pt x="9816" y="9322"/>
                </a:lnTo>
                <a:lnTo>
                  <a:pt x="8837" y="9322"/>
                </a:lnTo>
                <a:lnTo>
                  <a:pt x="8837" y="10800"/>
                </a:lnTo>
                <a:lnTo>
                  <a:pt x="9816" y="10800"/>
                </a:lnTo>
                <a:lnTo>
                  <a:pt x="9816" y="15219"/>
                </a:lnTo>
                <a:lnTo>
                  <a:pt x="11774" y="15219"/>
                </a:lnTo>
                <a:lnTo>
                  <a:pt x="11774" y="10800"/>
                </a:lnTo>
                <a:lnTo>
                  <a:pt x="13081" y="10800"/>
                </a:lnTo>
                <a:lnTo>
                  <a:pt x="13254" y="9322"/>
                </a:lnTo>
                <a:lnTo>
                  <a:pt x="11774" y="9322"/>
                </a:lnTo>
                <a:cubicBezTo>
                  <a:pt x="11774" y="9322"/>
                  <a:pt x="11776" y="8468"/>
                  <a:pt x="11776" y="8468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E6EAF3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438901" eaLnBrk="1" fontAlgn="auto">
              <a:spcBef>
                <a:spcPts val="0"/>
              </a:spcBef>
              <a:spcAft>
                <a:spcPts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85" name="Shape 785"/>
          <p:cNvSpPr/>
          <p:nvPr/>
        </p:nvSpPr>
        <p:spPr>
          <a:xfrm>
            <a:off x="3876675" y="10661650"/>
            <a:ext cx="368300" cy="368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3430" y="9320"/>
                </a:moveTo>
                <a:cubicBezTo>
                  <a:pt x="11975" y="9320"/>
                  <a:pt x="11780" y="10196"/>
                  <a:pt x="11780" y="10196"/>
                </a:cubicBezTo>
                <a:lnTo>
                  <a:pt x="11782" y="9327"/>
                </a:lnTo>
                <a:lnTo>
                  <a:pt x="9818" y="9327"/>
                </a:lnTo>
                <a:lnTo>
                  <a:pt x="9818" y="14727"/>
                </a:lnTo>
                <a:lnTo>
                  <a:pt x="11782" y="14727"/>
                </a:lnTo>
                <a:lnTo>
                  <a:pt x="11782" y="11782"/>
                </a:lnTo>
                <a:cubicBezTo>
                  <a:pt x="11782" y="11782"/>
                  <a:pt x="11782" y="10793"/>
                  <a:pt x="12616" y="10793"/>
                </a:cubicBezTo>
                <a:cubicBezTo>
                  <a:pt x="13086" y="10793"/>
                  <a:pt x="13255" y="11232"/>
                  <a:pt x="13255" y="11782"/>
                </a:cubicBezTo>
                <a:lnTo>
                  <a:pt x="13255" y="14727"/>
                </a:lnTo>
                <a:lnTo>
                  <a:pt x="15218" y="14727"/>
                </a:lnTo>
                <a:lnTo>
                  <a:pt x="15218" y="11782"/>
                </a:lnTo>
                <a:cubicBezTo>
                  <a:pt x="15218" y="10245"/>
                  <a:pt x="14550" y="9320"/>
                  <a:pt x="13430" y="9320"/>
                </a:cubicBezTo>
                <a:moveTo>
                  <a:pt x="6873" y="14727"/>
                </a:moveTo>
                <a:lnTo>
                  <a:pt x="8829" y="14727"/>
                </a:lnTo>
                <a:lnTo>
                  <a:pt x="8829" y="9320"/>
                </a:lnTo>
                <a:lnTo>
                  <a:pt x="6873" y="9320"/>
                </a:lnTo>
                <a:cubicBezTo>
                  <a:pt x="6873" y="9320"/>
                  <a:pt x="6873" y="14727"/>
                  <a:pt x="6873" y="14727"/>
                </a:cubicBezTo>
                <a:close/>
                <a:moveTo>
                  <a:pt x="7851" y="6873"/>
                </a:moveTo>
                <a:cubicBezTo>
                  <a:pt x="7311" y="6873"/>
                  <a:pt x="6873" y="7313"/>
                  <a:pt x="6873" y="7856"/>
                </a:cubicBezTo>
                <a:cubicBezTo>
                  <a:pt x="6873" y="8399"/>
                  <a:pt x="7311" y="8839"/>
                  <a:pt x="7851" y="8839"/>
                </a:cubicBezTo>
                <a:cubicBezTo>
                  <a:pt x="8391" y="8839"/>
                  <a:pt x="8829" y="8399"/>
                  <a:pt x="8829" y="7856"/>
                </a:cubicBezTo>
                <a:cubicBezTo>
                  <a:pt x="8829" y="7313"/>
                  <a:pt x="8391" y="6873"/>
                  <a:pt x="7851" y="6873"/>
                </a:cubicBezTo>
              </a:path>
            </a:pathLst>
          </a:custGeom>
          <a:solidFill>
            <a:srgbClr val="E6EAF3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438901" eaLnBrk="1" fontAlgn="auto">
              <a:spcBef>
                <a:spcPts val="0"/>
              </a:spcBef>
              <a:spcAft>
                <a:spcPts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86" name="Shape 786"/>
          <p:cNvSpPr>
            <a:spLocks noChangeArrowheads="1"/>
          </p:cNvSpPr>
          <p:nvPr/>
        </p:nvSpPr>
        <p:spPr bwMode="auto">
          <a:xfrm>
            <a:off x="7442200" y="9194800"/>
            <a:ext cx="3843338" cy="1253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4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Andrey Moor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than.</a:t>
            </a:r>
          </a:p>
        </p:txBody>
      </p:sp>
      <p:sp>
        <p:nvSpPr>
          <p:cNvPr id="787" name="Shape 787"/>
          <p:cNvSpPr/>
          <p:nvPr/>
        </p:nvSpPr>
        <p:spPr>
          <a:xfrm>
            <a:off x="8620125" y="10661650"/>
            <a:ext cx="368300" cy="368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5929" y="7018"/>
                </a:moveTo>
                <a:cubicBezTo>
                  <a:pt x="15539" y="7246"/>
                  <a:pt x="15108" y="7411"/>
                  <a:pt x="14650" y="7500"/>
                </a:cubicBezTo>
                <a:cubicBezTo>
                  <a:pt x="14282" y="7114"/>
                  <a:pt x="13759" y="6874"/>
                  <a:pt x="13179" y="6874"/>
                </a:cubicBezTo>
                <a:cubicBezTo>
                  <a:pt x="12067" y="6874"/>
                  <a:pt x="11165" y="7762"/>
                  <a:pt x="11165" y="8856"/>
                </a:cubicBezTo>
                <a:cubicBezTo>
                  <a:pt x="11165" y="9011"/>
                  <a:pt x="11183" y="9162"/>
                  <a:pt x="11217" y="9308"/>
                </a:cubicBezTo>
                <a:cubicBezTo>
                  <a:pt x="9543" y="9225"/>
                  <a:pt x="8059" y="8436"/>
                  <a:pt x="7065" y="7236"/>
                </a:cubicBezTo>
                <a:cubicBezTo>
                  <a:pt x="6892" y="7530"/>
                  <a:pt x="6793" y="7869"/>
                  <a:pt x="6793" y="8233"/>
                </a:cubicBezTo>
                <a:cubicBezTo>
                  <a:pt x="6793" y="8921"/>
                  <a:pt x="7148" y="9528"/>
                  <a:pt x="7689" y="9883"/>
                </a:cubicBezTo>
                <a:cubicBezTo>
                  <a:pt x="7359" y="9873"/>
                  <a:pt x="7048" y="9784"/>
                  <a:pt x="6776" y="9635"/>
                </a:cubicBezTo>
                <a:cubicBezTo>
                  <a:pt x="6776" y="9644"/>
                  <a:pt x="6776" y="9651"/>
                  <a:pt x="6776" y="9660"/>
                </a:cubicBezTo>
                <a:cubicBezTo>
                  <a:pt x="6776" y="10621"/>
                  <a:pt x="7471" y="11422"/>
                  <a:pt x="8392" y="11604"/>
                </a:cubicBezTo>
                <a:cubicBezTo>
                  <a:pt x="8223" y="11650"/>
                  <a:pt x="8045" y="11673"/>
                  <a:pt x="7861" y="11673"/>
                </a:cubicBezTo>
                <a:cubicBezTo>
                  <a:pt x="7732" y="11673"/>
                  <a:pt x="7605" y="11661"/>
                  <a:pt x="7483" y="11638"/>
                </a:cubicBezTo>
                <a:cubicBezTo>
                  <a:pt x="7739" y="12426"/>
                  <a:pt x="8483" y="12999"/>
                  <a:pt x="9364" y="13015"/>
                </a:cubicBezTo>
                <a:cubicBezTo>
                  <a:pt x="8674" y="13547"/>
                  <a:pt x="7806" y="13863"/>
                  <a:pt x="6862" y="13863"/>
                </a:cubicBezTo>
                <a:cubicBezTo>
                  <a:pt x="6699" y="13863"/>
                  <a:pt x="6540" y="13855"/>
                  <a:pt x="6382" y="13837"/>
                </a:cubicBezTo>
                <a:cubicBezTo>
                  <a:pt x="7274" y="14398"/>
                  <a:pt x="8332" y="14727"/>
                  <a:pt x="9470" y="14727"/>
                </a:cubicBezTo>
                <a:cubicBezTo>
                  <a:pt x="13175" y="14727"/>
                  <a:pt x="15201" y="11706"/>
                  <a:pt x="15201" y="9086"/>
                </a:cubicBezTo>
                <a:cubicBezTo>
                  <a:pt x="15201" y="9000"/>
                  <a:pt x="15199" y="8915"/>
                  <a:pt x="15195" y="8830"/>
                </a:cubicBezTo>
                <a:cubicBezTo>
                  <a:pt x="15588" y="8550"/>
                  <a:pt x="15930" y="8201"/>
                  <a:pt x="16200" y="7804"/>
                </a:cubicBezTo>
                <a:cubicBezTo>
                  <a:pt x="15839" y="7961"/>
                  <a:pt x="15451" y="8067"/>
                  <a:pt x="15043" y="8115"/>
                </a:cubicBezTo>
                <a:cubicBezTo>
                  <a:pt x="15459" y="7870"/>
                  <a:pt x="15778" y="7482"/>
                  <a:pt x="15929" y="7018"/>
                </a:cubicBezTo>
              </a:path>
            </a:pathLst>
          </a:custGeom>
          <a:solidFill>
            <a:srgbClr val="E6EAF3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438901" eaLnBrk="1" fontAlgn="auto">
              <a:spcBef>
                <a:spcPts val="0"/>
              </a:spcBef>
              <a:spcAft>
                <a:spcPts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88" name="Shape 788"/>
          <p:cNvSpPr/>
          <p:nvPr/>
        </p:nvSpPr>
        <p:spPr>
          <a:xfrm>
            <a:off x="9178925" y="10661650"/>
            <a:ext cx="368300" cy="368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76" y="8468"/>
                </a:moveTo>
                <a:cubicBezTo>
                  <a:pt x="11776" y="8071"/>
                  <a:pt x="11817" y="7858"/>
                  <a:pt x="12428" y="7858"/>
                </a:cubicBezTo>
                <a:lnTo>
                  <a:pt x="13244" y="7858"/>
                </a:lnTo>
                <a:lnTo>
                  <a:pt x="13244" y="6381"/>
                </a:lnTo>
                <a:lnTo>
                  <a:pt x="11938" y="6381"/>
                </a:lnTo>
                <a:cubicBezTo>
                  <a:pt x="10369" y="6381"/>
                  <a:pt x="9816" y="7120"/>
                  <a:pt x="9816" y="8363"/>
                </a:cubicBezTo>
                <a:lnTo>
                  <a:pt x="9816" y="9322"/>
                </a:lnTo>
                <a:lnTo>
                  <a:pt x="8837" y="9322"/>
                </a:lnTo>
                <a:lnTo>
                  <a:pt x="8837" y="10800"/>
                </a:lnTo>
                <a:lnTo>
                  <a:pt x="9816" y="10800"/>
                </a:lnTo>
                <a:lnTo>
                  <a:pt x="9816" y="15219"/>
                </a:lnTo>
                <a:lnTo>
                  <a:pt x="11774" y="15219"/>
                </a:lnTo>
                <a:lnTo>
                  <a:pt x="11774" y="10800"/>
                </a:lnTo>
                <a:lnTo>
                  <a:pt x="13081" y="10800"/>
                </a:lnTo>
                <a:lnTo>
                  <a:pt x="13254" y="9322"/>
                </a:lnTo>
                <a:lnTo>
                  <a:pt x="11774" y="9322"/>
                </a:lnTo>
                <a:cubicBezTo>
                  <a:pt x="11774" y="9322"/>
                  <a:pt x="11776" y="8468"/>
                  <a:pt x="11776" y="8468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E6EAF3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438901" eaLnBrk="1" fontAlgn="auto">
              <a:spcBef>
                <a:spcPts val="0"/>
              </a:spcBef>
              <a:spcAft>
                <a:spcPts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89" name="Shape 789"/>
          <p:cNvSpPr/>
          <p:nvPr/>
        </p:nvSpPr>
        <p:spPr>
          <a:xfrm>
            <a:off x="9739313" y="10661650"/>
            <a:ext cx="368300" cy="368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3430" y="9320"/>
                </a:moveTo>
                <a:cubicBezTo>
                  <a:pt x="11975" y="9320"/>
                  <a:pt x="11780" y="10196"/>
                  <a:pt x="11780" y="10196"/>
                </a:cubicBezTo>
                <a:lnTo>
                  <a:pt x="11782" y="9327"/>
                </a:lnTo>
                <a:lnTo>
                  <a:pt x="9818" y="9327"/>
                </a:lnTo>
                <a:lnTo>
                  <a:pt x="9818" y="14727"/>
                </a:lnTo>
                <a:lnTo>
                  <a:pt x="11782" y="14727"/>
                </a:lnTo>
                <a:lnTo>
                  <a:pt x="11782" y="11782"/>
                </a:lnTo>
                <a:cubicBezTo>
                  <a:pt x="11782" y="11782"/>
                  <a:pt x="11782" y="10793"/>
                  <a:pt x="12616" y="10793"/>
                </a:cubicBezTo>
                <a:cubicBezTo>
                  <a:pt x="13086" y="10793"/>
                  <a:pt x="13255" y="11232"/>
                  <a:pt x="13255" y="11782"/>
                </a:cubicBezTo>
                <a:lnTo>
                  <a:pt x="13255" y="14727"/>
                </a:lnTo>
                <a:lnTo>
                  <a:pt x="15218" y="14727"/>
                </a:lnTo>
                <a:lnTo>
                  <a:pt x="15218" y="11782"/>
                </a:lnTo>
                <a:cubicBezTo>
                  <a:pt x="15218" y="10245"/>
                  <a:pt x="14550" y="9320"/>
                  <a:pt x="13430" y="9320"/>
                </a:cubicBezTo>
                <a:moveTo>
                  <a:pt x="6873" y="14727"/>
                </a:moveTo>
                <a:lnTo>
                  <a:pt x="8829" y="14727"/>
                </a:lnTo>
                <a:lnTo>
                  <a:pt x="8829" y="9320"/>
                </a:lnTo>
                <a:lnTo>
                  <a:pt x="6873" y="9320"/>
                </a:lnTo>
                <a:cubicBezTo>
                  <a:pt x="6873" y="9320"/>
                  <a:pt x="6873" y="14727"/>
                  <a:pt x="6873" y="14727"/>
                </a:cubicBezTo>
                <a:close/>
                <a:moveTo>
                  <a:pt x="7851" y="6873"/>
                </a:moveTo>
                <a:cubicBezTo>
                  <a:pt x="7311" y="6873"/>
                  <a:pt x="6873" y="7313"/>
                  <a:pt x="6873" y="7856"/>
                </a:cubicBezTo>
                <a:cubicBezTo>
                  <a:pt x="6873" y="8399"/>
                  <a:pt x="7311" y="8839"/>
                  <a:pt x="7851" y="8839"/>
                </a:cubicBezTo>
                <a:cubicBezTo>
                  <a:pt x="8391" y="8839"/>
                  <a:pt x="8829" y="8399"/>
                  <a:pt x="8829" y="7856"/>
                </a:cubicBezTo>
                <a:cubicBezTo>
                  <a:pt x="8829" y="7313"/>
                  <a:pt x="8391" y="6873"/>
                  <a:pt x="7851" y="6873"/>
                </a:cubicBezTo>
              </a:path>
            </a:pathLst>
          </a:custGeom>
          <a:solidFill>
            <a:srgbClr val="E6EAF3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438901" eaLnBrk="1" fontAlgn="auto">
              <a:spcBef>
                <a:spcPts val="0"/>
              </a:spcBef>
              <a:spcAft>
                <a:spcPts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90" name="Shape 790"/>
          <p:cNvSpPr>
            <a:spLocks noChangeArrowheads="1"/>
          </p:cNvSpPr>
          <p:nvPr/>
        </p:nvSpPr>
        <p:spPr bwMode="auto">
          <a:xfrm>
            <a:off x="19165888" y="9194800"/>
            <a:ext cx="3843337" cy="1253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4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Selena Mier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than.</a:t>
            </a:r>
          </a:p>
        </p:txBody>
      </p:sp>
      <p:sp>
        <p:nvSpPr>
          <p:cNvPr id="791" name="Shape 791"/>
          <p:cNvSpPr/>
          <p:nvPr/>
        </p:nvSpPr>
        <p:spPr>
          <a:xfrm>
            <a:off x="20343813" y="10661650"/>
            <a:ext cx="368300" cy="368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5929" y="7018"/>
                </a:moveTo>
                <a:cubicBezTo>
                  <a:pt x="15539" y="7246"/>
                  <a:pt x="15108" y="7411"/>
                  <a:pt x="14650" y="7500"/>
                </a:cubicBezTo>
                <a:cubicBezTo>
                  <a:pt x="14282" y="7114"/>
                  <a:pt x="13759" y="6874"/>
                  <a:pt x="13179" y="6874"/>
                </a:cubicBezTo>
                <a:cubicBezTo>
                  <a:pt x="12067" y="6874"/>
                  <a:pt x="11165" y="7762"/>
                  <a:pt x="11165" y="8856"/>
                </a:cubicBezTo>
                <a:cubicBezTo>
                  <a:pt x="11165" y="9011"/>
                  <a:pt x="11183" y="9162"/>
                  <a:pt x="11217" y="9308"/>
                </a:cubicBezTo>
                <a:cubicBezTo>
                  <a:pt x="9543" y="9225"/>
                  <a:pt x="8059" y="8436"/>
                  <a:pt x="7065" y="7236"/>
                </a:cubicBezTo>
                <a:cubicBezTo>
                  <a:pt x="6892" y="7530"/>
                  <a:pt x="6793" y="7869"/>
                  <a:pt x="6793" y="8233"/>
                </a:cubicBezTo>
                <a:cubicBezTo>
                  <a:pt x="6793" y="8921"/>
                  <a:pt x="7148" y="9528"/>
                  <a:pt x="7689" y="9883"/>
                </a:cubicBezTo>
                <a:cubicBezTo>
                  <a:pt x="7359" y="9873"/>
                  <a:pt x="7048" y="9784"/>
                  <a:pt x="6776" y="9635"/>
                </a:cubicBezTo>
                <a:cubicBezTo>
                  <a:pt x="6776" y="9644"/>
                  <a:pt x="6776" y="9651"/>
                  <a:pt x="6776" y="9660"/>
                </a:cubicBezTo>
                <a:cubicBezTo>
                  <a:pt x="6776" y="10621"/>
                  <a:pt x="7471" y="11422"/>
                  <a:pt x="8392" y="11604"/>
                </a:cubicBezTo>
                <a:cubicBezTo>
                  <a:pt x="8223" y="11650"/>
                  <a:pt x="8045" y="11673"/>
                  <a:pt x="7861" y="11673"/>
                </a:cubicBezTo>
                <a:cubicBezTo>
                  <a:pt x="7732" y="11673"/>
                  <a:pt x="7605" y="11661"/>
                  <a:pt x="7483" y="11638"/>
                </a:cubicBezTo>
                <a:cubicBezTo>
                  <a:pt x="7739" y="12426"/>
                  <a:pt x="8483" y="12999"/>
                  <a:pt x="9364" y="13015"/>
                </a:cubicBezTo>
                <a:cubicBezTo>
                  <a:pt x="8674" y="13547"/>
                  <a:pt x="7806" y="13863"/>
                  <a:pt x="6862" y="13863"/>
                </a:cubicBezTo>
                <a:cubicBezTo>
                  <a:pt x="6699" y="13863"/>
                  <a:pt x="6540" y="13855"/>
                  <a:pt x="6382" y="13837"/>
                </a:cubicBezTo>
                <a:cubicBezTo>
                  <a:pt x="7274" y="14398"/>
                  <a:pt x="8332" y="14727"/>
                  <a:pt x="9470" y="14727"/>
                </a:cubicBezTo>
                <a:cubicBezTo>
                  <a:pt x="13175" y="14727"/>
                  <a:pt x="15201" y="11706"/>
                  <a:pt x="15201" y="9086"/>
                </a:cubicBezTo>
                <a:cubicBezTo>
                  <a:pt x="15201" y="9000"/>
                  <a:pt x="15199" y="8915"/>
                  <a:pt x="15195" y="8830"/>
                </a:cubicBezTo>
                <a:cubicBezTo>
                  <a:pt x="15588" y="8550"/>
                  <a:pt x="15930" y="8201"/>
                  <a:pt x="16200" y="7804"/>
                </a:cubicBezTo>
                <a:cubicBezTo>
                  <a:pt x="15839" y="7961"/>
                  <a:pt x="15451" y="8067"/>
                  <a:pt x="15043" y="8115"/>
                </a:cubicBezTo>
                <a:cubicBezTo>
                  <a:pt x="15459" y="7870"/>
                  <a:pt x="15778" y="7482"/>
                  <a:pt x="15929" y="7018"/>
                </a:cubicBezTo>
              </a:path>
            </a:pathLst>
          </a:custGeom>
          <a:solidFill>
            <a:srgbClr val="E6EAF3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438901" eaLnBrk="1" fontAlgn="auto">
              <a:spcBef>
                <a:spcPts val="0"/>
              </a:spcBef>
              <a:spcAft>
                <a:spcPts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92" name="Shape 792"/>
          <p:cNvSpPr/>
          <p:nvPr/>
        </p:nvSpPr>
        <p:spPr>
          <a:xfrm>
            <a:off x="20902613" y="10661650"/>
            <a:ext cx="368300" cy="368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76" y="8468"/>
                </a:moveTo>
                <a:cubicBezTo>
                  <a:pt x="11776" y="8071"/>
                  <a:pt x="11817" y="7858"/>
                  <a:pt x="12428" y="7858"/>
                </a:cubicBezTo>
                <a:lnTo>
                  <a:pt x="13244" y="7858"/>
                </a:lnTo>
                <a:lnTo>
                  <a:pt x="13244" y="6381"/>
                </a:lnTo>
                <a:lnTo>
                  <a:pt x="11938" y="6381"/>
                </a:lnTo>
                <a:cubicBezTo>
                  <a:pt x="10369" y="6381"/>
                  <a:pt x="9816" y="7120"/>
                  <a:pt x="9816" y="8363"/>
                </a:cubicBezTo>
                <a:lnTo>
                  <a:pt x="9816" y="9322"/>
                </a:lnTo>
                <a:lnTo>
                  <a:pt x="8837" y="9322"/>
                </a:lnTo>
                <a:lnTo>
                  <a:pt x="8837" y="10800"/>
                </a:lnTo>
                <a:lnTo>
                  <a:pt x="9816" y="10800"/>
                </a:lnTo>
                <a:lnTo>
                  <a:pt x="9816" y="15219"/>
                </a:lnTo>
                <a:lnTo>
                  <a:pt x="11774" y="15219"/>
                </a:lnTo>
                <a:lnTo>
                  <a:pt x="11774" y="10800"/>
                </a:lnTo>
                <a:lnTo>
                  <a:pt x="13081" y="10800"/>
                </a:lnTo>
                <a:lnTo>
                  <a:pt x="13254" y="9322"/>
                </a:lnTo>
                <a:lnTo>
                  <a:pt x="11774" y="9322"/>
                </a:lnTo>
                <a:cubicBezTo>
                  <a:pt x="11774" y="9322"/>
                  <a:pt x="11776" y="8468"/>
                  <a:pt x="11776" y="8468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E6EAF3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438901" eaLnBrk="1" fontAlgn="auto">
              <a:spcBef>
                <a:spcPts val="0"/>
              </a:spcBef>
              <a:spcAft>
                <a:spcPts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93" name="Shape 793"/>
          <p:cNvSpPr/>
          <p:nvPr/>
        </p:nvSpPr>
        <p:spPr>
          <a:xfrm>
            <a:off x="21463000" y="10661650"/>
            <a:ext cx="368300" cy="368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3430" y="9320"/>
                </a:moveTo>
                <a:cubicBezTo>
                  <a:pt x="11975" y="9320"/>
                  <a:pt x="11780" y="10196"/>
                  <a:pt x="11780" y="10196"/>
                </a:cubicBezTo>
                <a:lnTo>
                  <a:pt x="11782" y="9327"/>
                </a:lnTo>
                <a:lnTo>
                  <a:pt x="9818" y="9327"/>
                </a:lnTo>
                <a:lnTo>
                  <a:pt x="9818" y="14727"/>
                </a:lnTo>
                <a:lnTo>
                  <a:pt x="11782" y="14727"/>
                </a:lnTo>
                <a:lnTo>
                  <a:pt x="11782" y="11782"/>
                </a:lnTo>
                <a:cubicBezTo>
                  <a:pt x="11782" y="11782"/>
                  <a:pt x="11782" y="10793"/>
                  <a:pt x="12616" y="10793"/>
                </a:cubicBezTo>
                <a:cubicBezTo>
                  <a:pt x="13086" y="10793"/>
                  <a:pt x="13255" y="11232"/>
                  <a:pt x="13255" y="11782"/>
                </a:cubicBezTo>
                <a:lnTo>
                  <a:pt x="13255" y="14727"/>
                </a:lnTo>
                <a:lnTo>
                  <a:pt x="15218" y="14727"/>
                </a:lnTo>
                <a:lnTo>
                  <a:pt x="15218" y="11782"/>
                </a:lnTo>
                <a:cubicBezTo>
                  <a:pt x="15218" y="10245"/>
                  <a:pt x="14550" y="9320"/>
                  <a:pt x="13430" y="9320"/>
                </a:cubicBezTo>
                <a:moveTo>
                  <a:pt x="6873" y="14727"/>
                </a:moveTo>
                <a:lnTo>
                  <a:pt x="8829" y="14727"/>
                </a:lnTo>
                <a:lnTo>
                  <a:pt x="8829" y="9320"/>
                </a:lnTo>
                <a:lnTo>
                  <a:pt x="6873" y="9320"/>
                </a:lnTo>
                <a:cubicBezTo>
                  <a:pt x="6873" y="9320"/>
                  <a:pt x="6873" y="14727"/>
                  <a:pt x="6873" y="14727"/>
                </a:cubicBezTo>
                <a:close/>
                <a:moveTo>
                  <a:pt x="7851" y="6873"/>
                </a:moveTo>
                <a:cubicBezTo>
                  <a:pt x="7311" y="6873"/>
                  <a:pt x="6873" y="7313"/>
                  <a:pt x="6873" y="7856"/>
                </a:cubicBezTo>
                <a:cubicBezTo>
                  <a:pt x="6873" y="8399"/>
                  <a:pt x="7311" y="8839"/>
                  <a:pt x="7851" y="8839"/>
                </a:cubicBezTo>
                <a:cubicBezTo>
                  <a:pt x="8391" y="8839"/>
                  <a:pt x="8829" y="8399"/>
                  <a:pt x="8829" y="7856"/>
                </a:cubicBezTo>
                <a:cubicBezTo>
                  <a:pt x="8829" y="7313"/>
                  <a:pt x="8391" y="6873"/>
                  <a:pt x="7851" y="6873"/>
                </a:cubicBezTo>
              </a:path>
            </a:pathLst>
          </a:custGeom>
          <a:solidFill>
            <a:srgbClr val="E6EAF3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438901" eaLnBrk="1" fontAlgn="auto">
              <a:spcBef>
                <a:spcPts val="0"/>
              </a:spcBef>
              <a:spcAft>
                <a:spcPts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94" name="Shape 794"/>
          <p:cNvSpPr>
            <a:spLocks noChangeArrowheads="1"/>
          </p:cNvSpPr>
          <p:nvPr/>
        </p:nvSpPr>
        <p:spPr bwMode="auto">
          <a:xfrm>
            <a:off x="13303250" y="9194800"/>
            <a:ext cx="3843338" cy="1253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4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Jonathan Mack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than.</a:t>
            </a:r>
          </a:p>
        </p:txBody>
      </p:sp>
      <p:sp>
        <p:nvSpPr>
          <p:cNvPr id="795" name="Shape 795"/>
          <p:cNvSpPr/>
          <p:nvPr/>
        </p:nvSpPr>
        <p:spPr>
          <a:xfrm>
            <a:off x="14481175" y="10661650"/>
            <a:ext cx="368300" cy="368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5929" y="7018"/>
                </a:moveTo>
                <a:cubicBezTo>
                  <a:pt x="15539" y="7246"/>
                  <a:pt x="15108" y="7411"/>
                  <a:pt x="14650" y="7500"/>
                </a:cubicBezTo>
                <a:cubicBezTo>
                  <a:pt x="14282" y="7114"/>
                  <a:pt x="13759" y="6874"/>
                  <a:pt x="13179" y="6874"/>
                </a:cubicBezTo>
                <a:cubicBezTo>
                  <a:pt x="12067" y="6874"/>
                  <a:pt x="11165" y="7762"/>
                  <a:pt x="11165" y="8856"/>
                </a:cubicBezTo>
                <a:cubicBezTo>
                  <a:pt x="11165" y="9011"/>
                  <a:pt x="11183" y="9162"/>
                  <a:pt x="11217" y="9308"/>
                </a:cubicBezTo>
                <a:cubicBezTo>
                  <a:pt x="9543" y="9225"/>
                  <a:pt x="8059" y="8436"/>
                  <a:pt x="7065" y="7236"/>
                </a:cubicBezTo>
                <a:cubicBezTo>
                  <a:pt x="6892" y="7530"/>
                  <a:pt x="6793" y="7869"/>
                  <a:pt x="6793" y="8233"/>
                </a:cubicBezTo>
                <a:cubicBezTo>
                  <a:pt x="6793" y="8921"/>
                  <a:pt x="7148" y="9528"/>
                  <a:pt x="7689" y="9883"/>
                </a:cubicBezTo>
                <a:cubicBezTo>
                  <a:pt x="7359" y="9873"/>
                  <a:pt x="7048" y="9784"/>
                  <a:pt x="6776" y="9635"/>
                </a:cubicBezTo>
                <a:cubicBezTo>
                  <a:pt x="6776" y="9644"/>
                  <a:pt x="6776" y="9651"/>
                  <a:pt x="6776" y="9660"/>
                </a:cubicBezTo>
                <a:cubicBezTo>
                  <a:pt x="6776" y="10621"/>
                  <a:pt x="7471" y="11422"/>
                  <a:pt x="8392" y="11604"/>
                </a:cubicBezTo>
                <a:cubicBezTo>
                  <a:pt x="8223" y="11650"/>
                  <a:pt x="8045" y="11673"/>
                  <a:pt x="7861" y="11673"/>
                </a:cubicBezTo>
                <a:cubicBezTo>
                  <a:pt x="7732" y="11673"/>
                  <a:pt x="7605" y="11661"/>
                  <a:pt x="7483" y="11638"/>
                </a:cubicBezTo>
                <a:cubicBezTo>
                  <a:pt x="7739" y="12426"/>
                  <a:pt x="8483" y="12999"/>
                  <a:pt x="9364" y="13015"/>
                </a:cubicBezTo>
                <a:cubicBezTo>
                  <a:pt x="8674" y="13547"/>
                  <a:pt x="7806" y="13863"/>
                  <a:pt x="6862" y="13863"/>
                </a:cubicBezTo>
                <a:cubicBezTo>
                  <a:pt x="6699" y="13863"/>
                  <a:pt x="6540" y="13855"/>
                  <a:pt x="6382" y="13837"/>
                </a:cubicBezTo>
                <a:cubicBezTo>
                  <a:pt x="7274" y="14398"/>
                  <a:pt x="8332" y="14727"/>
                  <a:pt x="9470" y="14727"/>
                </a:cubicBezTo>
                <a:cubicBezTo>
                  <a:pt x="13175" y="14727"/>
                  <a:pt x="15201" y="11706"/>
                  <a:pt x="15201" y="9086"/>
                </a:cubicBezTo>
                <a:cubicBezTo>
                  <a:pt x="15201" y="9000"/>
                  <a:pt x="15199" y="8915"/>
                  <a:pt x="15195" y="8830"/>
                </a:cubicBezTo>
                <a:cubicBezTo>
                  <a:pt x="15588" y="8550"/>
                  <a:pt x="15930" y="8201"/>
                  <a:pt x="16200" y="7804"/>
                </a:cubicBezTo>
                <a:cubicBezTo>
                  <a:pt x="15839" y="7961"/>
                  <a:pt x="15451" y="8067"/>
                  <a:pt x="15043" y="8115"/>
                </a:cubicBezTo>
                <a:cubicBezTo>
                  <a:pt x="15459" y="7870"/>
                  <a:pt x="15778" y="7482"/>
                  <a:pt x="15929" y="7018"/>
                </a:cubicBezTo>
              </a:path>
            </a:pathLst>
          </a:custGeom>
          <a:solidFill>
            <a:srgbClr val="E6EAF3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438901" eaLnBrk="1" fontAlgn="auto">
              <a:spcBef>
                <a:spcPts val="0"/>
              </a:spcBef>
              <a:spcAft>
                <a:spcPts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96" name="Shape 796"/>
          <p:cNvSpPr/>
          <p:nvPr/>
        </p:nvSpPr>
        <p:spPr>
          <a:xfrm>
            <a:off x="15041563" y="10661650"/>
            <a:ext cx="368300" cy="368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76" y="8468"/>
                </a:moveTo>
                <a:cubicBezTo>
                  <a:pt x="11776" y="8071"/>
                  <a:pt x="11817" y="7858"/>
                  <a:pt x="12428" y="7858"/>
                </a:cubicBezTo>
                <a:lnTo>
                  <a:pt x="13244" y="7858"/>
                </a:lnTo>
                <a:lnTo>
                  <a:pt x="13244" y="6381"/>
                </a:lnTo>
                <a:lnTo>
                  <a:pt x="11938" y="6381"/>
                </a:lnTo>
                <a:cubicBezTo>
                  <a:pt x="10369" y="6381"/>
                  <a:pt x="9816" y="7120"/>
                  <a:pt x="9816" y="8363"/>
                </a:cubicBezTo>
                <a:lnTo>
                  <a:pt x="9816" y="9322"/>
                </a:lnTo>
                <a:lnTo>
                  <a:pt x="8837" y="9322"/>
                </a:lnTo>
                <a:lnTo>
                  <a:pt x="8837" y="10800"/>
                </a:lnTo>
                <a:lnTo>
                  <a:pt x="9816" y="10800"/>
                </a:lnTo>
                <a:lnTo>
                  <a:pt x="9816" y="15219"/>
                </a:lnTo>
                <a:lnTo>
                  <a:pt x="11774" y="15219"/>
                </a:lnTo>
                <a:lnTo>
                  <a:pt x="11774" y="10800"/>
                </a:lnTo>
                <a:lnTo>
                  <a:pt x="13081" y="10800"/>
                </a:lnTo>
                <a:lnTo>
                  <a:pt x="13254" y="9322"/>
                </a:lnTo>
                <a:lnTo>
                  <a:pt x="11774" y="9322"/>
                </a:lnTo>
                <a:cubicBezTo>
                  <a:pt x="11774" y="9322"/>
                  <a:pt x="11776" y="8468"/>
                  <a:pt x="11776" y="8468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E6EAF3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438901" eaLnBrk="1" fontAlgn="auto">
              <a:spcBef>
                <a:spcPts val="0"/>
              </a:spcBef>
              <a:spcAft>
                <a:spcPts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97" name="Shape 797"/>
          <p:cNvSpPr/>
          <p:nvPr/>
        </p:nvSpPr>
        <p:spPr>
          <a:xfrm>
            <a:off x="15600363" y="10661650"/>
            <a:ext cx="368300" cy="368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3430" y="9320"/>
                </a:moveTo>
                <a:cubicBezTo>
                  <a:pt x="11975" y="9320"/>
                  <a:pt x="11780" y="10196"/>
                  <a:pt x="11780" y="10196"/>
                </a:cubicBezTo>
                <a:lnTo>
                  <a:pt x="11782" y="9327"/>
                </a:lnTo>
                <a:lnTo>
                  <a:pt x="9818" y="9327"/>
                </a:lnTo>
                <a:lnTo>
                  <a:pt x="9818" y="14727"/>
                </a:lnTo>
                <a:lnTo>
                  <a:pt x="11782" y="14727"/>
                </a:lnTo>
                <a:lnTo>
                  <a:pt x="11782" y="11782"/>
                </a:lnTo>
                <a:cubicBezTo>
                  <a:pt x="11782" y="11782"/>
                  <a:pt x="11782" y="10793"/>
                  <a:pt x="12616" y="10793"/>
                </a:cubicBezTo>
                <a:cubicBezTo>
                  <a:pt x="13086" y="10793"/>
                  <a:pt x="13255" y="11232"/>
                  <a:pt x="13255" y="11782"/>
                </a:cubicBezTo>
                <a:lnTo>
                  <a:pt x="13255" y="14727"/>
                </a:lnTo>
                <a:lnTo>
                  <a:pt x="15218" y="14727"/>
                </a:lnTo>
                <a:lnTo>
                  <a:pt x="15218" y="11782"/>
                </a:lnTo>
                <a:cubicBezTo>
                  <a:pt x="15218" y="10245"/>
                  <a:pt x="14550" y="9320"/>
                  <a:pt x="13430" y="9320"/>
                </a:cubicBezTo>
                <a:moveTo>
                  <a:pt x="6873" y="14727"/>
                </a:moveTo>
                <a:lnTo>
                  <a:pt x="8829" y="14727"/>
                </a:lnTo>
                <a:lnTo>
                  <a:pt x="8829" y="9320"/>
                </a:lnTo>
                <a:lnTo>
                  <a:pt x="6873" y="9320"/>
                </a:lnTo>
                <a:cubicBezTo>
                  <a:pt x="6873" y="9320"/>
                  <a:pt x="6873" y="14727"/>
                  <a:pt x="6873" y="14727"/>
                </a:cubicBezTo>
                <a:close/>
                <a:moveTo>
                  <a:pt x="7851" y="6873"/>
                </a:moveTo>
                <a:cubicBezTo>
                  <a:pt x="7311" y="6873"/>
                  <a:pt x="6873" y="7313"/>
                  <a:pt x="6873" y="7856"/>
                </a:cubicBezTo>
                <a:cubicBezTo>
                  <a:pt x="6873" y="8399"/>
                  <a:pt x="7311" y="8839"/>
                  <a:pt x="7851" y="8839"/>
                </a:cubicBezTo>
                <a:cubicBezTo>
                  <a:pt x="8391" y="8839"/>
                  <a:pt x="8829" y="8399"/>
                  <a:pt x="8829" y="7856"/>
                </a:cubicBezTo>
                <a:cubicBezTo>
                  <a:pt x="8829" y="7313"/>
                  <a:pt x="8391" y="6873"/>
                  <a:pt x="7851" y="6873"/>
                </a:cubicBezTo>
              </a:path>
            </a:pathLst>
          </a:custGeom>
          <a:solidFill>
            <a:srgbClr val="E6EAF3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438901" eaLnBrk="1" fontAlgn="auto">
              <a:spcBef>
                <a:spcPts val="0"/>
              </a:spcBef>
              <a:spcAft>
                <a:spcPts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7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7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7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7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7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2" grpId="0" animBg="1" advAuto="0"/>
      <p:bldP spid="786" grpId="0" animBg="1" advAuto="0"/>
      <p:bldP spid="790" grpId="0" animBg="1" advAuto="0"/>
      <p:bldP spid="794" grpId="0" animBg="1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hape 799"/>
          <p:cNvSpPr>
            <a:spLocks noGrp="1"/>
          </p:cNvSpPr>
          <p:nvPr>
            <p:ph type="sldNum" sz="quarter" idx="24"/>
          </p:nvPr>
        </p:nvSpPr>
        <p:spPr>
          <a:xfrm>
            <a:off x="22637328" y="1363663"/>
            <a:ext cx="371897" cy="379591"/>
          </a:xfrm>
          <a:noFill/>
        </p:spPr>
        <p:txBody>
          <a:bodyPr/>
          <a:lstStyle/>
          <a:p>
            <a:fld id="{119CF532-5AC4-404F-9BBF-ADC93B5D43D5}" type="slidenum">
              <a:rPr lang="zh-CN" altLang="zh-CN">
                <a:latin typeface="+mn-lt"/>
                <a:ea typeface="+mn-ea"/>
                <a:cs typeface="+mn-ea"/>
                <a:sym typeface="+mn-lt"/>
              </a:rPr>
              <a:pPr/>
              <a:t>12</a:t>
            </a:fld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2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36" r="31336"/>
          <a:stretch>
            <a:fillRect/>
          </a:stretch>
        </p:blipFill>
        <p:spPr>
          <a:xfrm>
            <a:off x="10266363" y="757238"/>
            <a:ext cx="6837362" cy="12201525"/>
          </a:xfrm>
        </p:spPr>
      </p:pic>
      <p:sp>
        <p:nvSpPr>
          <p:cNvPr id="51203" name="Shape 801"/>
          <p:cNvSpPr>
            <a:spLocks noChangeArrowheads="1"/>
          </p:cNvSpPr>
          <p:nvPr/>
        </p:nvSpPr>
        <p:spPr bwMode="auto">
          <a:xfrm>
            <a:off x="1954213" y="2689771"/>
            <a:ext cx="3308598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en-US" dirty="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51204" name="Shape 802"/>
          <p:cNvSpPr>
            <a:spLocks noChangeArrowheads="1"/>
          </p:cNvSpPr>
          <p:nvPr/>
        </p:nvSpPr>
        <p:spPr bwMode="auto">
          <a:xfrm>
            <a:off x="1350963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205" name="Shape 803"/>
          <p:cNvSpPr>
            <a:spLocks noChangeArrowheads="1"/>
          </p:cNvSpPr>
          <p:nvPr/>
        </p:nvSpPr>
        <p:spPr bwMode="auto">
          <a:xfrm>
            <a:off x="1511300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206" name="Shape 804"/>
          <p:cNvSpPr>
            <a:spLocks noChangeArrowheads="1"/>
          </p:cNvSpPr>
          <p:nvPr/>
        </p:nvSpPr>
        <p:spPr bwMode="auto">
          <a:xfrm>
            <a:off x="1673225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207" name="Shape 805"/>
          <p:cNvSpPr>
            <a:spLocks noChangeArrowheads="1"/>
          </p:cNvSpPr>
          <p:nvPr/>
        </p:nvSpPr>
        <p:spPr bwMode="auto">
          <a:xfrm>
            <a:off x="1344613" y="3959225"/>
            <a:ext cx="8181727" cy="121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business catalysts for change. Completely fashion distributed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metrics for vertical experiences.</a:t>
            </a:r>
          </a:p>
        </p:txBody>
      </p:sp>
      <p:sp>
        <p:nvSpPr>
          <p:cNvPr id="806" name="Shape 806"/>
          <p:cNvSpPr/>
          <p:nvPr/>
        </p:nvSpPr>
        <p:spPr>
          <a:xfrm>
            <a:off x="17433281" y="6557335"/>
            <a:ext cx="1304844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8000">
                <a:solidFill>
                  <a:srgbClr val="E6EAF3">
                    <a:alpha val="29494"/>
                  </a:srgbClr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lvl1pPr>
          </a:lstStyle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ern="0">
                <a:latin typeface="+mn-lt"/>
                <a:ea typeface="+mn-ea"/>
                <a:cs typeface="+mn-ea"/>
                <a:sym typeface="+mn-lt"/>
              </a:rPr>
              <a:t>01</a:t>
            </a:r>
          </a:p>
        </p:txBody>
      </p:sp>
      <p:sp>
        <p:nvSpPr>
          <p:cNvPr id="51209" name="Shape 807"/>
          <p:cNvSpPr>
            <a:spLocks noChangeArrowheads="1"/>
          </p:cNvSpPr>
          <p:nvPr/>
        </p:nvSpPr>
        <p:spPr bwMode="auto">
          <a:xfrm>
            <a:off x="19069050" y="6616700"/>
            <a:ext cx="3940175" cy="1653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400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 Name</a:t>
            </a:r>
          </a:p>
          <a:p>
            <a:pPr eaLnBrk="1">
              <a:lnSpc>
                <a:spcPct val="120000"/>
              </a:lnSpc>
            </a:pPr>
            <a:r>
              <a:rPr lang="zh-CN" altLang="zh-CN" sz="2000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</a:t>
            </a:r>
          </a:p>
        </p:txBody>
      </p:sp>
      <p:sp>
        <p:nvSpPr>
          <p:cNvPr id="808" name="Shape 808"/>
          <p:cNvSpPr/>
          <p:nvPr/>
        </p:nvSpPr>
        <p:spPr>
          <a:xfrm>
            <a:off x="17433280" y="8333846"/>
            <a:ext cx="1304844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8000">
                <a:solidFill>
                  <a:srgbClr val="E6EAF3">
                    <a:alpha val="29494"/>
                  </a:srgbClr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lvl1pPr>
          </a:lstStyle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ern="0">
                <a:latin typeface="+mn-lt"/>
                <a:ea typeface="+mn-ea"/>
                <a:cs typeface="+mn-ea"/>
                <a:sym typeface="+mn-lt"/>
              </a:rPr>
              <a:t>02</a:t>
            </a:r>
          </a:p>
        </p:txBody>
      </p:sp>
      <p:sp>
        <p:nvSpPr>
          <p:cNvPr id="51211" name="Shape 809"/>
          <p:cNvSpPr>
            <a:spLocks noChangeArrowheads="1"/>
          </p:cNvSpPr>
          <p:nvPr/>
        </p:nvSpPr>
        <p:spPr bwMode="auto">
          <a:xfrm>
            <a:off x="19069050" y="8393113"/>
            <a:ext cx="3940175" cy="1653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4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 Name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</a:t>
            </a:r>
          </a:p>
        </p:txBody>
      </p:sp>
      <p:sp>
        <p:nvSpPr>
          <p:cNvPr id="810" name="Shape 810"/>
          <p:cNvSpPr/>
          <p:nvPr/>
        </p:nvSpPr>
        <p:spPr>
          <a:xfrm>
            <a:off x="17433280" y="10110358"/>
            <a:ext cx="1304844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8000">
                <a:solidFill>
                  <a:srgbClr val="E6EAF3">
                    <a:alpha val="29494"/>
                  </a:srgbClr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lvl1pPr>
          </a:lstStyle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ern="0">
                <a:latin typeface="+mn-lt"/>
                <a:ea typeface="+mn-ea"/>
                <a:cs typeface="+mn-ea"/>
                <a:sym typeface="+mn-lt"/>
              </a:rPr>
              <a:t>03</a:t>
            </a:r>
          </a:p>
        </p:txBody>
      </p:sp>
      <p:sp>
        <p:nvSpPr>
          <p:cNvPr id="51213" name="Shape 811"/>
          <p:cNvSpPr>
            <a:spLocks noChangeArrowheads="1"/>
          </p:cNvSpPr>
          <p:nvPr/>
        </p:nvSpPr>
        <p:spPr bwMode="auto">
          <a:xfrm>
            <a:off x="19069050" y="10169525"/>
            <a:ext cx="3940175" cy="1653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4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 Name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</a:t>
            </a:r>
          </a:p>
        </p:txBody>
      </p:sp>
      <p:sp>
        <p:nvSpPr>
          <p:cNvPr id="51214" name="Shape 812"/>
          <p:cNvSpPr>
            <a:spLocks noChangeArrowheads="1"/>
          </p:cNvSpPr>
          <p:nvPr/>
        </p:nvSpPr>
        <p:spPr bwMode="auto">
          <a:xfrm>
            <a:off x="1862138" y="7687053"/>
            <a:ext cx="6464300" cy="2318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>
            <a:spAutoFit/>
          </a:bodyPr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854075" indent="-219075"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2000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  <a:p>
            <a:pPr algn="l" eaLnBrk="1">
              <a:lnSpc>
                <a:spcPct val="120000"/>
              </a:lnSpc>
            </a:pPr>
            <a:r>
              <a:rPr lang="zh-CN" altLang="en-US" sz="2000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  <a:p>
            <a:pPr algn="l" eaLnBrk="1">
              <a:lnSpc>
                <a:spcPct val="120000"/>
              </a:lnSpc>
            </a:pPr>
            <a:endParaRPr lang="zh-CN" altLang="zh-CN" sz="2000" dirty="0">
              <a:solidFill>
                <a:srgbClr val="E6EAF3"/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1" algn="l" eaLnBrk="1">
              <a:lnSpc>
                <a:spcPct val="120000"/>
              </a:lnSpc>
              <a:buSzPct val="75000"/>
              <a:buFontTx/>
              <a:buChar char="•"/>
            </a:pPr>
            <a:r>
              <a:rPr lang="zh-CN" altLang="en-US" sz="2000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  <a:p>
            <a:pPr lvl="1" algn="l" eaLnBrk="1">
              <a:lnSpc>
                <a:spcPct val="120000"/>
              </a:lnSpc>
              <a:buSzPct val="75000"/>
              <a:buFontTx/>
              <a:buChar char="•"/>
            </a:pPr>
            <a:r>
              <a:rPr lang="zh-CN" altLang="en-US" sz="2000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  <a:p>
            <a:pPr lvl="1" algn="l" eaLnBrk="1">
              <a:lnSpc>
                <a:spcPct val="120000"/>
              </a:lnSpc>
              <a:buSzPct val="75000"/>
              <a:buFontTx/>
              <a:buChar char="•"/>
            </a:pPr>
            <a:r>
              <a:rPr lang="zh-CN" altLang="en-US" sz="2000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</p:txBody>
      </p:sp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Shape 814"/>
          <p:cNvSpPr>
            <a:spLocks noChangeArrowheads="1"/>
          </p:cNvSpPr>
          <p:nvPr/>
        </p:nvSpPr>
        <p:spPr bwMode="auto">
          <a:xfrm>
            <a:off x="2133600" y="5076825"/>
            <a:ext cx="5084763" cy="121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e-business catalysts for change.</a:t>
            </a:r>
          </a:p>
        </p:txBody>
      </p:sp>
      <p:sp>
        <p:nvSpPr>
          <p:cNvPr id="52226" name="Shape 815"/>
          <p:cNvSpPr>
            <a:spLocks noGrp="1"/>
          </p:cNvSpPr>
          <p:nvPr>
            <p:ph type="sldNum" sz="quarter" idx="24"/>
          </p:nvPr>
        </p:nvSpPr>
        <p:spPr>
          <a:xfrm>
            <a:off x="22637328" y="1363663"/>
            <a:ext cx="371897" cy="379591"/>
          </a:xfrm>
          <a:noFill/>
        </p:spPr>
        <p:txBody>
          <a:bodyPr/>
          <a:lstStyle/>
          <a:p>
            <a:fld id="{07DBC0FF-44A0-4474-8AA6-9E3FBC473A88}" type="slidenum">
              <a:rPr lang="zh-CN" altLang="zh-CN">
                <a:latin typeface="+mn-lt"/>
                <a:ea typeface="+mn-ea"/>
                <a:cs typeface="+mn-ea"/>
                <a:sym typeface="+mn-lt"/>
              </a:rPr>
              <a:pPr/>
              <a:t>13</a:t>
            </a:fld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2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86" r="28986"/>
          <a:stretch>
            <a:fillRect/>
          </a:stretch>
        </p:blipFill>
        <p:spPr>
          <a:xfrm>
            <a:off x="10266363" y="757238"/>
            <a:ext cx="6837362" cy="12201525"/>
          </a:xfrm>
        </p:spPr>
      </p:pic>
      <p:grpSp>
        <p:nvGrpSpPr>
          <p:cNvPr id="52228" name="Group 820"/>
          <p:cNvGrpSpPr>
            <a:grpSpLocks/>
          </p:cNvGrpSpPr>
          <p:nvPr/>
        </p:nvGrpSpPr>
        <p:grpSpPr bwMode="auto">
          <a:xfrm>
            <a:off x="4476750" y="6446838"/>
            <a:ext cx="398463" cy="76200"/>
            <a:chOff x="0" y="0"/>
            <a:chExt cx="397933" cy="76200"/>
          </a:xfrm>
        </p:grpSpPr>
        <p:sp>
          <p:nvSpPr>
            <p:cNvPr id="52236" name="Shape 817"/>
            <p:cNvSpPr>
              <a:spLocks noChangeArrowheads="1"/>
            </p:cNvSpPr>
            <p:nvPr/>
          </p:nvSpPr>
          <p:spPr bwMode="auto">
            <a:xfrm>
              <a:off x="0" y="0"/>
              <a:ext cx="76200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237" name="Shape 818"/>
            <p:cNvSpPr>
              <a:spLocks noChangeArrowheads="1"/>
            </p:cNvSpPr>
            <p:nvPr/>
          </p:nvSpPr>
          <p:spPr bwMode="auto">
            <a:xfrm>
              <a:off x="160866" y="0"/>
              <a:ext cx="76201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238" name="Shape 819"/>
            <p:cNvSpPr>
              <a:spLocks noChangeArrowheads="1"/>
            </p:cNvSpPr>
            <p:nvPr/>
          </p:nvSpPr>
          <p:spPr bwMode="auto">
            <a:xfrm>
              <a:off x="321733" y="0"/>
              <a:ext cx="76201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2229" name="Shape 821"/>
          <p:cNvSpPr>
            <a:spLocks noChangeArrowheads="1"/>
          </p:cNvSpPr>
          <p:nvPr/>
        </p:nvSpPr>
        <p:spPr bwMode="auto">
          <a:xfrm>
            <a:off x="2257425" y="6754813"/>
            <a:ext cx="4837113" cy="84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rather.</a:t>
            </a:r>
          </a:p>
        </p:txBody>
      </p:sp>
      <p:sp>
        <p:nvSpPr>
          <p:cNvPr id="52230" name="Shape 822"/>
          <p:cNvSpPr>
            <a:spLocks noChangeArrowheads="1"/>
          </p:cNvSpPr>
          <p:nvPr/>
        </p:nvSpPr>
        <p:spPr bwMode="auto">
          <a:xfrm>
            <a:off x="1728788" y="4545013"/>
            <a:ext cx="5894387" cy="3427412"/>
          </a:xfrm>
          <a:prstGeom prst="rect">
            <a:avLst/>
          </a:prstGeom>
          <a:noFill/>
          <a:ln w="381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231" name="Shape 823"/>
          <p:cNvSpPr>
            <a:spLocks noChangeArrowheads="1"/>
          </p:cNvSpPr>
          <p:nvPr/>
        </p:nvSpPr>
        <p:spPr bwMode="auto">
          <a:xfrm>
            <a:off x="16637000" y="8309521"/>
            <a:ext cx="3308598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en-US" dirty="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52232" name="Shape 824"/>
          <p:cNvSpPr>
            <a:spLocks noChangeArrowheads="1"/>
          </p:cNvSpPr>
          <p:nvPr/>
        </p:nvSpPr>
        <p:spPr bwMode="auto">
          <a:xfrm>
            <a:off x="16032163" y="875188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DCDDD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233" name="Shape 825"/>
          <p:cNvSpPr>
            <a:spLocks noChangeArrowheads="1"/>
          </p:cNvSpPr>
          <p:nvPr/>
        </p:nvSpPr>
        <p:spPr bwMode="auto">
          <a:xfrm>
            <a:off x="16194088" y="875188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DCDDD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234" name="Shape 826"/>
          <p:cNvSpPr>
            <a:spLocks noChangeArrowheads="1"/>
          </p:cNvSpPr>
          <p:nvPr/>
        </p:nvSpPr>
        <p:spPr bwMode="auto">
          <a:xfrm>
            <a:off x="16354425" y="875188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DCDDD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235" name="Shape 827"/>
          <p:cNvSpPr>
            <a:spLocks noChangeArrowheads="1"/>
          </p:cNvSpPr>
          <p:nvPr/>
        </p:nvSpPr>
        <p:spPr bwMode="auto">
          <a:xfrm>
            <a:off x="16025813" y="9577388"/>
            <a:ext cx="8181727" cy="121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business catalysts for change. Completely fashion distributed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metrics for vertical experiences.</a:t>
            </a:r>
          </a:p>
        </p:txBody>
      </p:sp>
    </p:spTree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hape 886"/>
          <p:cNvSpPr>
            <a:spLocks noGrp="1"/>
          </p:cNvSpPr>
          <p:nvPr>
            <p:ph type="sldNum" sz="quarter" idx="24"/>
          </p:nvPr>
        </p:nvSpPr>
        <p:spPr>
          <a:xfrm>
            <a:off x="22637328" y="1363663"/>
            <a:ext cx="371897" cy="379591"/>
          </a:xfrm>
          <a:noFill/>
        </p:spPr>
        <p:txBody>
          <a:bodyPr/>
          <a:lstStyle/>
          <a:p>
            <a:fld id="{34FC0C66-D72D-4000-869F-33A7823D5B65}" type="slidenum">
              <a:rPr lang="zh-CN" altLang="zh-CN">
                <a:latin typeface="+mn-lt"/>
                <a:ea typeface="+mn-ea"/>
                <a:cs typeface="+mn-ea"/>
                <a:sym typeface="+mn-lt"/>
              </a:rPr>
              <a:pPr/>
              <a:t>14</a:t>
            </a:fld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2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7" r="1637"/>
          <a:stretch>
            <a:fillRect/>
          </a:stretch>
        </p:blipFill>
        <p:spPr>
          <a:xfrm>
            <a:off x="8440738" y="6453188"/>
            <a:ext cx="7654925" cy="4892675"/>
          </a:xfrm>
        </p:spPr>
      </p:pic>
      <p:sp>
        <p:nvSpPr>
          <p:cNvPr id="56324" name="Shape 888"/>
          <p:cNvSpPr>
            <a:spLocks noChangeArrowheads="1"/>
          </p:cNvSpPr>
          <p:nvPr/>
        </p:nvSpPr>
        <p:spPr bwMode="auto">
          <a:xfrm>
            <a:off x="8101137" y="3959225"/>
            <a:ext cx="8181728" cy="84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000" dirty="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 dirty="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e-business catalysts for change.</a:t>
            </a:r>
          </a:p>
        </p:txBody>
      </p:sp>
      <p:sp>
        <p:nvSpPr>
          <p:cNvPr id="56325" name="Shape 889"/>
          <p:cNvSpPr>
            <a:spLocks noChangeArrowheads="1"/>
          </p:cNvSpPr>
          <p:nvPr/>
        </p:nvSpPr>
        <p:spPr bwMode="auto">
          <a:xfrm>
            <a:off x="10537701" y="2689771"/>
            <a:ext cx="3308598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/>
            <a:r>
              <a:rPr lang="zh-CN" altLang="en-US" dirty="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56326" name="Group 893"/>
          <p:cNvGrpSpPr>
            <a:grpSpLocks/>
          </p:cNvGrpSpPr>
          <p:nvPr/>
        </p:nvGrpSpPr>
        <p:grpSpPr bwMode="auto">
          <a:xfrm>
            <a:off x="11993563" y="3719513"/>
            <a:ext cx="396875" cy="76200"/>
            <a:chOff x="0" y="0"/>
            <a:chExt cx="397933" cy="76200"/>
          </a:xfrm>
        </p:grpSpPr>
        <p:sp>
          <p:nvSpPr>
            <p:cNvPr id="56336" name="Shape 890"/>
            <p:cNvSpPr>
              <a:spLocks noChangeArrowheads="1"/>
            </p:cNvSpPr>
            <p:nvPr/>
          </p:nvSpPr>
          <p:spPr bwMode="auto">
            <a:xfrm>
              <a:off x="0" y="0"/>
              <a:ext cx="76200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337" name="Shape 891"/>
            <p:cNvSpPr>
              <a:spLocks noChangeArrowheads="1"/>
            </p:cNvSpPr>
            <p:nvPr/>
          </p:nvSpPr>
          <p:spPr bwMode="auto">
            <a:xfrm>
              <a:off x="160866" y="0"/>
              <a:ext cx="76201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338" name="Shape 892"/>
            <p:cNvSpPr>
              <a:spLocks noChangeArrowheads="1"/>
            </p:cNvSpPr>
            <p:nvPr/>
          </p:nvSpPr>
          <p:spPr bwMode="auto">
            <a:xfrm>
              <a:off x="321733" y="0"/>
              <a:ext cx="76201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56327" name="image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2831" y="6113462"/>
            <a:ext cx="11922125" cy="666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56328" name="Shape 895"/>
          <p:cNvSpPr>
            <a:spLocks noChangeArrowheads="1"/>
          </p:cNvSpPr>
          <p:nvPr/>
        </p:nvSpPr>
        <p:spPr bwMode="auto">
          <a:xfrm>
            <a:off x="3278188" y="5918200"/>
            <a:ext cx="1071562" cy="1071563"/>
          </a:xfrm>
          <a:prstGeom prst="ellipse">
            <a:avLst/>
          </a:prstGeom>
          <a:noFill/>
          <a:ln w="254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r>
              <a:rPr lang="zh-CN" altLang="zh-CN" sz="3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</a:t>
            </a:r>
          </a:p>
        </p:txBody>
      </p:sp>
      <p:sp>
        <p:nvSpPr>
          <p:cNvPr id="56329" name="Shape 896"/>
          <p:cNvSpPr>
            <a:spLocks noChangeArrowheads="1"/>
          </p:cNvSpPr>
          <p:nvPr/>
        </p:nvSpPr>
        <p:spPr bwMode="auto">
          <a:xfrm>
            <a:off x="3121471" y="7453659"/>
            <a:ext cx="1384995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en-US" sz="2000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56330" name="Shape 897"/>
          <p:cNvSpPr>
            <a:spLocks noChangeArrowheads="1"/>
          </p:cNvSpPr>
          <p:nvPr/>
        </p:nvSpPr>
        <p:spPr bwMode="auto">
          <a:xfrm>
            <a:off x="3278188" y="8912225"/>
            <a:ext cx="1071562" cy="1071563"/>
          </a:xfrm>
          <a:prstGeom prst="ellipse">
            <a:avLst/>
          </a:prstGeom>
          <a:noFill/>
          <a:ln w="254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r>
              <a:rPr lang="zh-CN" altLang="zh-CN" sz="3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</a:t>
            </a:r>
          </a:p>
        </p:txBody>
      </p:sp>
      <p:sp>
        <p:nvSpPr>
          <p:cNvPr id="56331" name="Shape 898"/>
          <p:cNvSpPr>
            <a:spLocks noChangeArrowheads="1"/>
          </p:cNvSpPr>
          <p:nvPr/>
        </p:nvSpPr>
        <p:spPr bwMode="auto">
          <a:xfrm>
            <a:off x="3121471" y="10447684"/>
            <a:ext cx="1384995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en-US" sz="2000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56332" name="Shape 899"/>
          <p:cNvSpPr>
            <a:spLocks noChangeArrowheads="1"/>
          </p:cNvSpPr>
          <p:nvPr/>
        </p:nvSpPr>
        <p:spPr bwMode="auto">
          <a:xfrm>
            <a:off x="20034250" y="5918200"/>
            <a:ext cx="1071563" cy="1071563"/>
          </a:xfrm>
          <a:prstGeom prst="ellipse">
            <a:avLst/>
          </a:prstGeom>
          <a:noFill/>
          <a:ln w="254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r>
              <a:rPr lang="zh-CN" altLang="zh-CN" sz="3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</a:t>
            </a:r>
          </a:p>
        </p:txBody>
      </p:sp>
      <p:sp>
        <p:nvSpPr>
          <p:cNvPr id="56333" name="Shape 900"/>
          <p:cNvSpPr>
            <a:spLocks noChangeArrowheads="1"/>
          </p:cNvSpPr>
          <p:nvPr/>
        </p:nvSpPr>
        <p:spPr bwMode="auto">
          <a:xfrm>
            <a:off x="19877533" y="7453659"/>
            <a:ext cx="1384995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en-US" sz="2000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56334" name="Shape 901"/>
          <p:cNvSpPr>
            <a:spLocks noChangeArrowheads="1"/>
          </p:cNvSpPr>
          <p:nvPr/>
        </p:nvSpPr>
        <p:spPr bwMode="auto">
          <a:xfrm>
            <a:off x="20034250" y="8912225"/>
            <a:ext cx="1071563" cy="1071563"/>
          </a:xfrm>
          <a:prstGeom prst="ellipse">
            <a:avLst/>
          </a:prstGeom>
          <a:noFill/>
          <a:ln w="254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r>
              <a:rPr lang="zh-CN" altLang="zh-CN" sz="3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</a:t>
            </a:r>
          </a:p>
        </p:txBody>
      </p:sp>
      <p:sp>
        <p:nvSpPr>
          <p:cNvPr id="56335" name="Shape 902"/>
          <p:cNvSpPr>
            <a:spLocks noChangeArrowheads="1"/>
          </p:cNvSpPr>
          <p:nvPr/>
        </p:nvSpPr>
        <p:spPr bwMode="auto">
          <a:xfrm>
            <a:off x="19877533" y="10447684"/>
            <a:ext cx="1384995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en-US" sz="2000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</p:txBody>
      </p:sp>
    </p:spTree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Shape 865"/>
          <p:cNvSpPr>
            <a:spLocks noGrp="1"/>
          </p:cNvSpPr>
          <p:nvPr>
            <p:ph type="sldNum" sz="quarter" idx="24"/>
          </p:nvPr>
        </p:nvSpPr>
        <p:spPr>
          <a:xfrm>
            <a:off x="22637328" y="1363663"/>
            <a:ext cx="371897" cy="379591"/>
          </a:xfrm>
          <a:noFill/>
        </p:spPr>
        <p:txBody>
          <a:bodyPr/>
          <a:lstStyle/>
          <a:p>
            <a:fld id="{D8EF6A6A-B8FD-4CEC-B33D-8F484DD7E43D}" type="slidenum">
              <a:rPr lang="zh-CN" altLang="zh-CN">
                <a:latin typeface="+mn-lt"/>
                <a:ea typeface="+mn-ea"/>
                <a:cs typeface="+mn-ea"/>
                <a:sym typeface="+mn-lt"/>
              </a:rPr>
              <a:pPr/>
              <a:t>15</a:t>
            </a:fld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2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9" b="5179"/>
          <a:stretch>
            <a:fillRect/>
          </a:stretch>
        </p:blipFill>
        <p:spPr>
          <a:xfrm>
            <a:off x="12719050" y="3101975"/>
            <a:ext cx="9717088" cy="5807075"/>
          </a:xfrm>
        </p:spPr>
      </p:pic>
      <p:sp>
        <p:nvSpPr>
          <p:cNvPr id="55299" name="Shape 867"/>
          <p:cNvSpPr>
            <a:spLocks noChangeArrowheads="1"/>
          </p:cNvSpPr>
          <p:nvPr/>
        </p:nvSpPr>
        <p:spPr bwMode="auto">
          <a:xfrm>
            <a:off x="1954213" y="2689771"/>
            <a:ext cx="3308598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en-US" dirty="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55300" name="Shape 868"/>
          <p:cNvSpPr>
            <a:spLocks noChangeArrowheads="1"/>
          </p:cNvSpPr>
          <p:nvPr/>
        </p:nvSpPr>
        <p:spPr bwMode="auto">
          <a:xfrm>
            <a:off x="1350963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301" name="Shape 869"/>
          <p:cNvSpPr>
            <a:spLocks noChangeArrowheads="1"/>
          </p:cNvSpPr>
          <p:nvPr/>
        </p:nvSpPr>
        <p:spPr bwMode="auto">
          <a:xfrm>
            <a:off x="1511300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302" name="Shape 870"/>
          <p:cNvSpPr>
            <a:spLocks noChangeArrowheads="1"/>
          </p:cNvSpPr>
          <p:nvPr/>
        </p:nvSpPr>
        <p:spPr bwMode="auto">
          <a:xfrm>
            <a:off x="1673225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303" name="Shape 871"/>
          <p:cNvSpPr>
            <a:spLocks noChangeArrowheads="1"/>
          </p:cNvSpPr>
          <p:nvPr/>
        </p:nvSpPr>
        <p:spPr bwMode="auto">
          <a:xfrm>
            <a:off x="1344613" y="3959225"/>
            <a:ext cx="8181727" cy="121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business catalysts for change. Completely fashion distributed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metrics for vertical experiences.</a:t>
            </a:r>
          </a:p>
        </p:txBody>
      </p:sp>
      <p:grpSp>
        <p:nvGrpSpPr>
          <p:cNvPr id="874" name="Group 874"/>
          <p:cNvGrpSpPr>
            <a:grpSpLocks/>
          </p:cNvGrpSpPr>
          <p:nvPr/>
        </p:nvGrpSpPr>
        <p:grpSpPr bwMode="auto">
          <a:xfrm>
            <a:off x="1411288" y="7545388"/>
            <a:ext cx="1189037" cy="1189037"/>
            <a:chOff x="15285" y="0"/>
            <a:chExt cx="1188719" cy="1188719"/>
          </a:xfrm>
        </p:grpSpPr>
        <p:sp>
          <p:nvSpPr>
            <p:cNvPr id="872" name="Shape 872"/>
            <p:cNvSpPr/>
            <p:nvPr/>
          </p:nvSpPr>
          <p:spPr>
            <a:xfrm>
              <a:off x="15285" y="0"/>
              <a:ext cx="1188719" cy="1188719"/>
            </a:xfrm>
            <a:prstGeom prst="heptagon">
              <a:avLst/>
            </a:prstGeom>
            <a:solidFill>
              <a:srgbClr val="4AA4A7"/>
            </a:solidFill>
            <a:ln w="12700" cap="flat">
              <a:noFill/>
              <a:miter lim="400000"/>
            </a:ln>
            <a:effectLst/>
          </p:spPr>
          <p:txBody>
            <a:bodyPr lIns="45719" tIns="45719" rIns="45719" bIns="45719" anchor="ctr"/>
            <a:lstStyle/>
            <a:p>
              <a:pPr algn="ctr" defTabSz="1799538" eaLnBrk="1" fontAlgn="auto">
                <a:spcBef>
                  <a:spcPts val="0"/>
                </a:spcBef>
                <a:spcAft>
                  <a:spcPts val="0"/>
                </a:spcAft>
                <a:defRPr sz="35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35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73" name="Shape 873"/>
            <p:cNvSpPr/>
            <p:nvPr/>
          </p:nvSpPr>
          <p:spPr>
            <a:xfrm>
              <a:off x="343809" y="352331"/>
              <a:ext cx="531671" cy="4840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55" y="18900"/>
                  </a:moveTo>
                  <a:cubicBezTo>
                    <a:pt x="7279" y="18900"/>
                    <a:pt x="6684" y="18827"/>
                    <a:pt x="6086" y="18683"/>
                  </a:cubicBezTo>
                  <a:cubicBezTo>
                    <a:pt x="6017" y="18666"/>
                    <a:pt x="5946" y="18658"/>
                    <a:pt x="5876" y="18658"/>
                  </a:cubicBezTo>
                  <a:cubicBezTo>
                    <a:pt x="5756" y="18658"/>
                    <a:pt x="5636" y="18682"/>
                    <a:pt x="5523" y="18729"/>
                  </a:cubicBezTo>
                  <a:lnTo>
                    <a:pt x="2957" y="19815"/>
                  </a:lnTo>
                  <a:lnTo>
                    <a:pt x="3365" y="18243"/>
                  </a:lnTo>
                  <a:cubicBezTo>
                    <a:pt x="3474" y="17827"/>
                    <a:pt x="3345" y="17380"/>
                    <a:pt x="3039" y="17108"/>
                  </a:cubicBezTo>
                  <a:cubicBezTo>
                    <a:pt x="1712" y="15926"/>
                    <a:pt x="982" y="14358"/>
                    <a:pt x="982" y="12690"/>
                  </a:cubicBezTo>
                  <a:cubicBezTo>
                    <a:pt x="982" y="9266"/>
                    <a:pt x="4065" y="6480"/>
                    <a:pt x="7855" y="6480"/>
                  </a:cubicBezTo>
                  <a:cubicBezTo>
                    <a:pt x="11644" y="6480"/>
                    <a:pt x="14727" y="9266"/>
                    <a:pt x="14727" y="12690"/>
                  </a:cubicBezTo>
                  <a:cubicBezTo>
                    <a:pt x="14727" y="16114"/>
                    <a:pt x="11644" y="18900"/>
                    <a:pt x="7855" y="18900"/>
                  </a:cubicBezTo>
                  <a:moveTo>
                    <a:pt x="7855" y="5400"/>
                  </a:moveTo>
                  <a:cubicBezTo>
                    <a:pt x="3517" y="5400"/>
                    <a:pt x="0" y="8664"/>
                    <a:pt x="0" y="12690"/>
                  </a:cubicBezTo>
                  <a:cubicBezTo>
                    <a:pt x="0" y="14758"/>
                    <a:pt x="932" y="16620"/>
                    <a:pt x="2422" y="17947"/>
                  </a:cubicBezTo>
                  <a:lnTo>
                    <a:pt x="1473" y="21600"/>
                  </a:lnTo>
                  <a:lnTo>
                    <a:pt x="5876" y="19738"/>
                  </a:lnTo>
                  <a:cubicBezTo>
                    <a:pt x="6509" y="19891"/>
                    <a:pt x="7169" y="19980"/>
                    <a:pt x="7855" y="19980"/>
                  </a:cubicBezTo>
                  <a:cubicBezTo>
                    <a:pt x="12192" y="19980"/>
                    <a:pt x="15709" y="16716"/>
                    <a:pt x="15709" y="12690"/>
                  </a:cubicBezTo>
                  <a:cubicBezTo>
                    <a:pt x="15709" y="8664"/>
                    <a:pt x="12192" y="5400"/>
                    <a:pt x="7855" y="5400"/>
                  </a:cubicBezTo>
                  <a:moveTo>
                    <a:pt x="21600" y="7290"/>
                  </a:moveTo>
                  <a:cubicBezTo>
                    <a:pt x="21600" y="3264"/>
                    <a:pt x="18084" y="0"/>
                    <a:pt x="13745" y="0"/>
                  </a:cubicBezTo>
                  <a:cubicBezTo>
                    <a:pt x="10506" y="0"/>
                    <a:pt x="7725" y="1821"/>
                    <a:pt x="6525" y="4422"/>
                  </a:cubicBezTo>
                  <a:cubicBezTo>
                    <a:pt x="6912" y="4367"/>
                    <a:pt x="7306" y="4332"/>
                    <a:pt x="7708" y="4326"/>
                  </a:cubicBezTo>
                  <a:cubicBezTo>
                    <a:pt x="8875" y="2394"/>
                    <a:pt x="11143" y="1080"/>
                    <a:pt x="13745" y="1080"/>
                  </a:cubicBezTo>
                  <a:cubicBezTo>
                    <a:pt x="17535" y="1080"/>
                    <a:pt x="20618" y="3866"/>
                    <a:pt x="20618" y="7290"/>
                  </a:cubicBezTo>
                  <a:cubicBezTo>
                    <a:pt x="20618" y="8958"/>
                    <a:pt x="19888" y="10526"/>
                    <a:pt x="18561" y="11707"/>
                  </a:cubicBezTo>
                  <a:cubicBezTo>
                    <a:pt x="18255" y="11980"/>
                    <a:pt x="18126" y="12428"/>
                    <a:pt x="18234" y="12843"/>
                  </a:cubicBezTo>
                  <a:lnTo>
                    <a:pt x="18643" y="14415"/>
                  </a:lnTo>
                  <a:lnTo>
                    <a:pt x="16613" y="13556"/>
                  </a:lnTo>
                  <a:cubicBezTo>
                    <a:pt x="16573" y="13922"/>
                    <a:pt x="16500" y="14278"/>
                    <a:pt x="16411" y="14628"/>
                  </a:cubicBezTo>
                  <a:lnTo>
                    <a:pt x="20127" y="16200"/>
                  </a:lnTo>
                  <a:lnTo>
                    <a:pt x="19178" y="12547"/>
                  </a:lnTo>
                  <a:cubicBezTo>
                    <a:pt x="20669" y="11220"/>
                    <a:pt x="21600" y="9358"/>
                    <a:pt x="21600" y="7290"/>
                  </a:cubicBezTo>
                </a:path>
              </a:pathLst>
            </a:custGeom>
            <a:solidFill>
              <a:srgbClr val="F8FAFB"/>
            </a:solidFill>
            <a:ln w="12700" cap="flat">
              <a:noFill/>
              <a:miter lim="400000"/>
            </a:ln>
            <a:effectLst/>
          </p:spPr>
          <p:txBody>
            <a:bodyPr lIns="45719" tIns="45719" rIns="45719" bIns="45719" anchor="ctr"/>
            <a:lstStyle/>
            <a:p>
              <a:pPr algn="ctr" defTabSz="438901" eaLnBrk="1" fontAlgn="auto">
                <a:spcBef>
                  <a:spcPts val="0"/>
                </a:spcBef>
                <a:spcAft>
                  <a:spcPts val="0"/>
                </a:spcAft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Arial"/>
                  <a:ea typeface="Arial"/>
                  <a:cs typeface="Arial"/>
                  <a:sym typeface="Arial"/>
                </a:defRPr>
              </a:pPr>
              <a:endParaRPr sz="30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77" name="Group 877"/>
          <p:cNvGrpSpPr>
            <a:grpSpLocks/>
          </p:cNvGrpSpPr>
          <p:nvPr/>
        </p:nvGrpSpPr>
        <p:grpSpPr bwMode="auto">
          <a:xfrm>
            <a:off x="3887788" y="7545388"/>
            <a:ext cx="1189037" cy="1189037"/>
            <a:chOff x="15285" y="0"/>
            <a:chExt cx="1188719" cy="1188719"/>
          </a:xfrm>
        </p:grpSpPr>
        <p:sp>
          <p:nvSpPr>
            <p:cNvPr id="875" name="Shape 875"/>
            <p:cNvSpPr/>
            <p:nvPr/>
          </p:nvSpPr>
          <p:spPr>
            <a:xfrm>
              <a:off x="15285" y="0"/>
              <a:ext cx="1188719" cy="1188719"/>
            </a:xfrm>
            <a:prstGeom prst="heptagon">
              <a:avLst/>
            </a:prstGeom>
            <a:solidFill>
              <a:srgbClr val="4A94B1"/>
            </a:solidFill>
            <a:ln w="12700" cap="flat">
              <a:noFill/>
              <a:miter lim="400000"/>
            </a:ln>
            <a:effectLst/>
          </p:spPr>
          <p:txBody>
            <a:bodyPr lIns="45719" tIns="45719" rIns="45719" bIns="45719" anchor="ctr"/>
            <a:lstStyle/>
            <a:p>
              <a:pPr algn="ctr" defTabSz="1799538" eaLnBrk="1" fontAlgn="auto">
                <a:spcBef>
                  <a:spcPts val="0"/>
                </a:spcBef>
                <a:spcAft>
                  <a:spcPts val="0"/>
                </a:spcAft>
                <a:defRPr sz="35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35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76" name="Shape 876"/>
            <p:cNvSpPr/>
            <p:nvPr/>
          </p:nvSpPr>
          <p:spPr>
            <a:xfrm>
              <a:off x="343809" y="377724"/>
              <a:ext cx="531671" cy="4332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6001"/>
                  </a:moveTo>
                  <a:lnTo>
                    <a:pt x="8345" y="6001"/>
                  </a:lnTo>
                  <a:cubicBezTo>
                    <a:pt x="8617" y="6001"/>
                    <a:pt x="8836" y="5732"/>
                    <a:pt x="8836" y="5400"/>
                  </a:cubicBezTo>
                  <a:cubicBezTo>
                    <a:pt x="8836" y="5069"/>
                    <a:pt x="8617" y="4800"/>
                    <a:pt x="8345" y="4800"/>
                  </a:cubicBezTo>
                  <a:lnTo>
                    <a:pt x="5400" y="4800"/>
                  </a:lnTo>
                  <a:cubicBezTo>
                    <a:pt x="5129" y="4800"/>
                    <a:pt x="4909" y="5069"/>
                    <a:pt x="4909" y="5400"/>
                  </a:cubicBezTo>
                  <a:cubicBezTo>
                    <a:pt x="4909" y="5732"/>
                    <a:pt x="5129" y="6001"/>
                    <a:pt x="5400" y="6001"/>
                  </a:cubicBezTo>
                  <a:moveTo>
                    <a:pt x="20618" y="20400"/>
                  </a:moveTo>
                  <a:lnTo>
                    <a:pt x="18655" y="20400"/>
                  </a:lnTo>
                  <a:lnTo>
                    <a:pt x="18655" y="18000"/>
                  </a:lnTo>
                  <a:cubicBezTo>
                    <a:pt x="18926" y="18000"/>
                    <a:pt x="19145" y="17732"/>
                    <a:pt x="19145" y="17400"/>
                  </a:cubicBezTo>
                  <a:cubicBezTo>
                    <a:pt x="19145" y="17069"/>
                    <a:pt x="18926" y="16801"/>
                    <a:pt x="18655" y="16801"/>
                  </a:cubicBezTo>
                  <a:lnTo>
                    <a:pt x="18655" y="3601"/>
                  </a:lnTo>
                  <a:lnTo>
                    <a:pt x="20618" y="3601"/>
                  </a:lnTo>
                  <a:cubicBezTo>
                    <a:pt x="20618" y="3601"/>
                    <a:pt x="20618" y="20400"/>
                    <a:pt x="20618" y="20400"/>
                  </a:cubicBezTo>
                  <a:close/>
                  <a:moveTo>
                    <a:pt x="17673" y="16801"/>
                  </a:moveTo>
                  <a:cubicBezTo>
                    <a:pt x="17401" y="16801"/>
                    <a:pt x="17182" y="17069"/>
                    <a:pt x="17182" y="17400"/>
                  </a:cubicBezTo>
                  <a:cubicBezTo>
                    <a:pt x="17182" y="17732"/>
                    <a:pt x="17401" y="18000"/>
                    <a:pt x="17673" y="18000"/>
                  </a:cubicBezTo>
                  <a:lnTo>
                    <a:pt x="17673" y="20400"/>
                  </a:lnTo>
                  <a:lnTo>
                    <a:pt x="3927" y="20400"/>
                  </a:lnTo>
                  <a:lnTo>
                    <a:pt x="3927" y="18000"/>
                  </a:lnTo>
                  <a:cubicBezTo>
                    <a:pt x="4199" y="18000"/>
                    <a:pt x="4418" y="17732"/>
                    <a:pt x="4418" y="17400"/>
                  </a:cubicBezTo>
                  <a:cubicBezTo>
                    <a:pt x="4418" y="17069"/>
                    <a:pt x="4199" y="16801"/>
                    <a:pt x="3927" y="16801"/>
                  </a:cubicBezTo>
                  <a:lnTo>
                    <a:pt x="3927" y="3601"/>
                  </a:lnTo>
                  <a:lnTo>
                    <a:pt x="17673" y="3601"/>
                  </a:lnTo>
                  <a:cubicBezTo>
                    <a:pt x="17673" y="3601"/>
                    <a:pt x="17673" y="16801"/>
                    <a:pt x="17673" y="16801"/>
                  </a:cubicBezTo>
                  <a:close/>
                  <a:moveTo>
                    <a:pt x="2945" y="16801"/>
                  </a:moveTo>
                  <a:cubicBezTo>
                    <a:pt x="2674" y="16801"/>
                    <a:pt x="2455" y="17069"/>
                    <a:pt x="2455" y="17400"/>
                  </a:cubicBezTo>
                  <a:cubicBezTo>
                    <a:pt x="2455" y="17732"/>
                    <a:pt x="2674" y="18000"/>
                    <a:pt x="2945" y="18000"/>
                  </a:cubicBezTo>
                  <a:lnTo>
                    <a:pt x="2945" y="20400"/>
                  </a:lnTo>
                  <a:lnTo>
                    <a:pt x="982" y="20400"/>
                  </a:lnTo>
                  <a:lnTo>
                    <a:pt x="982" y="3601"/>
                  </a:lnTo>
                  <a:lnTo>
                    <a:pt x="2945" y="3601"/>
                  </a:lnTo>
                  <a:cubicBezTo>
                    <a:pt x="2945" y="3601"/>
                    <a:pt x="2945" y="16801"/>
                    <a:pt x="2945" y="16801"/>
                  </a:cubicBezTo>
                  <a:close/>
                  <a:moveTo>
                    <a:pt x="8836" y="1200"/>
                  </a:moveTo>
                  <a:lnTo>
                    <a:pt x="12764" y="1200"/>
                  </a:lnTo>
                  <a:cubicBezTo>
                    <a:pt x="13305" y="1200"/>
                    <a:pt x="13745" y="1738"/>
                    <a:pt x="13745" y="2400"/>
                  </a:cubicBezTo>
                  <a:lnTo>
                    <a:pt x="7855" y="2400"/>
                  </a:lnTo>
                  <a:cubicBezTo>
                    <a:pt x="7855" y="1738"/>
                    <a:pt x="8295" y="1200"/>
                    <a:pt x="8836" y="1200"/>
                  </a:cubicBezTo>
                  <a:moveTo>
                    <a:pt x="20618" y="2400"/>
                  </a:moveTo>
                  <a:lnTo>
                    <a:pt x="14727" y="2400"/>
                  </a:lnTo>
                  <a:cubicBezTo>
                    <a:pt x="14727" y="1075"/>
                    <a:pt x="13848" y="0"/>
                    <a:pt x="12764" y="0"/>
                  </a:cubicBezTo>
                  <a:lnTo>
                    <a:pt x="8836" y="0"/>
                  </a:lnTo>
                  <a:cubicBezTo>
                    <a:pt x="7752" y="0"/>
                    <a:pt x="6873" y="1075"/>
                    <a:pt x="6873" y="2400"/>
                  </a:cubicBezTo>
                  <a:lnTo>
                    <a:pt x="982" y="2400"/>
                  </a:lnTo>
                  <a:cubicBezTo>
                    <a:pt x="439" y="2400"/>
                    <a:pt x="0" y="2938"/>
                    <a:pt x="0" y="3601"/>
                  </a:cubicBezTo>
                  <a:lnTo>
                    <a:pt x="0" y="20400"/>
                  </a:lnTo>
                  <a:cubicBezTo>
                    <a:pt x="0" y="21063"/>
                    <a:pt x="439" y="21600"/>
                    <a:pt x="982" y="21600"/>
                  </a:cubicBezTo>
                  <a:lnTo>
                    <a:pt x="20618" y="21600"/>
                  </a:lnTo>
                  <a:cubicBezTo>
                    <a:pt x="21160" y="21600"/>
                    <a:pt x="21600" y="21063"/>
                    <a:pt x="21600" y="20400"/>
                  </a:cubicBezTo>
                  <a:lnTo>
                    <a:pt x="21600" y="3601"/>
                  </a:lnTo>
                  <a:cubicBezTo>
                    <a:pt x="21600" y="2938"/>
                    <a:pt x="21160" y="2400"/>
                    <a:pt x="20618" y="2400"/>
                  </a:cubicBezTo>
                  <a:moveTo>
                    <a:pt x="5400" y="8400"/>
                  </a:moveTo>
                  <a:lnTo>
                    <a:pt x="6382" y="8400"/>
                  </a:lnTo>
                  <a:cubicBezTo>
                    <a:pt x="6653" y="8400"/>
                    <a:pt x="6873" y="8132"/>
                    <a:pt x="6873" y="7800"/>
                  </a:cubicBezTo>
                  <a:cubicBezTo>
                    <a:pt x="6873" y="7469"/>
                    <a:pt x="6653" y="7200"/>
                    <a:pt x="6382" y="7200"/>
                  </a:cubicBezTo>
                  <a:lnTo>
                    <a:pt x="5400" y="7200"/>
                  </a:lnTo>
                  <a:cubicBezTo>
                    <a:pt x="5129" y="7200"/>
                    <a:pt x="4909" y="7469"/>
                    <a:pt x="4909" y="7800"/>
                  </a:cubicBezTo>
                  <a:cubicBezTo>
                    <a:pt x="4909" y="8132"/>
                    <a:pt x="5129" y="8400"/>
                    <a:pt x="5400" y="8400"/>
                  </a:cubicBezTo>
                </a:path>
              </a:pathLst>
            </a:custGeom>
            <a:solidFill>
              <a:srgbClr val="F8FAFB"/>
            </a:solidFill>
            <a:ln w="12700" cap="flat">
              <a:noFill/>
              <a:miter lim="400000"/>
            </a:ln>
            <a:effectLst/>
          </p:spPr>
          <p:txBody>
            <a:bodyPr lIns="45719" tIns="45719" rIns="45719" bIns="45719" anchor="ctr"/>
            <a:lstStyle/>
            <a:p>
              <a:pPr algn="ctr" defTabSz="438901" eaLnBrk="1" fontAlgn="auto">
                <a:spcBef>
                  <a:spcPts val="0"/>
                </a:spcBef>
                <a:spcAft>
                  <a:spcPts val="0"/>
                </a:spcAft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Arial"/>
                  <a:ea typeface="Arial"/>
                  <a:cs typeface="Arial"/>
                  <a:sym typeface="Arial"/>
                </a:defRPr>
              </a:pPr>
              <a:endParaRPr sz="30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80" name="Group 880"/>
          <p:cNvGrpSpPr>
            <a:grpSpLocks/>
          </p:cNvGrpSpPr>
          <p:nvPr/>
        </p:nvGrpSpPr>
        <p:grpSpPr bwMode="auto">
          <a:xfrm>
            <a:off x="6364288" y="7545388"/>
            <a:ext cx="1189037" cy="1189037"/>
            <a:chOff x="15285" y="38100"/>
            <a:chExt cx="1188719" cy="1188719"/>
          </a:xfrm>
        </p:grpSpPr>
        <p:sp>
          <p:nvSpPr>
            <p:cNvPr id="878" name="Shape 878"/>
            <p:cNvSpPr/>
            <p:nvPr/>
          </p:nvSpPr>
          <p:spPr>
            <a:xfrm>
              <a:off x="15285" y="38100"/>
              <a:ext cx="1188719" cy="1188719"/>
            </a:xfrm>
            <a:prstGeom prst="heptagon">
              <a:avLst/>
            </a:prstGeom>
            <a:solidFill>
              <a:srgbClr val="557BA1"/>
            </a:solidFill>
            <a:ln w="12700" cap="flat">
              <a:noFill/>
              <a:miter lim="400000"/>
            </a:ln>
            <a:effectLst/>
          </p:spPr>
          <p:txBody>
            <a:bodyPr lIns="45719" tIns="45719" rIns="45719" bIns="45719" anchor="ctr"/>
            <a:lstStyle/>
            <a:p>
              <a:pPr algn="ctr" defTabSz="1799538" eaLnBrk="1" fontAlgn="auto">
                <a:spcBef>
                  <a:spcPts val="0"/>
                </a:spcBef>
                <a:spcAft>
                  <a:spcPts val="0"/>
                </a:spcAft>
                <a:defRPr sz="35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35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79" name="Shape 879"/>
            <p:cNvSpPr/>
            <p:nvPr/>
          </p:nvSpPr>
          <p:spPr>
            <a:xfrm>
              <a:off x="343809" y="352341"/>
              <a:ext cx="531671" cy="4840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44" extrusionOk="0">
                  <a:moveTo>
                    <a:pt x="20618" y="7406"/>
                  </a:moveTo>
                  <a:lnTo>
                    <a:pt x="13580" y="7406"/>
                  </a:lnTo>
                  <a:cubicBezTo>
                    <a:pt x="13156" y="6803"/>
                    <a:pt x="12718" y="6095"/>
                    <a:pt x="12319" y="5293"/>
                  </a:cubicBezTo>
                  <a:lnTo>
                    <a:pt x="20618" y="5293"/>
                  </a:lnTo>
                  <a:cubicBezTo>
                    <a:pt x="20618" y="5293"/>
                    <a:pt x="20618" y="7406"/>
                    <a:pt x="20618" y="7406"/>
                  </a:cubicBezTo>
                  <a:close/>
                  <a:moveTo>
                    <a:pt x="19636" y="13747"/>
                  </a:moveTo>
                  <a:lnTo>
                    <a:pt x="11291" y="13747"/>
                  </a:lnTo>
                  <a:lnTo>
                    <a:pt x="11291" y="8463"/>
                  </a:lnTo>
                  <a:lnTo>
                    <a:pt x="13090" y="8463"/>
                  </a:lnTo>
                  <a:cubicBezTo>
                    <a:pt x="14022" y="9712"/>
                    <a:pt x="14815" y="10437"/>
                    <a:pt x="14882" y="10497"/>
                  </a:cubicBezTo>
                  <a:cubicBezTo>
                    <a:pt x="15009" y="10610"/>
                    <a:pt x="15174" y="10644"/>
                    <a:pt x="15323" y="10601"/>
                  </a:cubicBezTo>
                  <a:cubicBezTo>
                    <a:pt x="15418" y="10574"/>
                    <a:pt x="15505" y="10516"/>
                    <a:pt x="15573" y="10429"/>
                  </a:cubicBezTo>
                  <a:cubicBezTo>
                    <a:pt x="15746" y="10205"/>
                    <a:pt x="15718" y="9871"/>
                    <a:pt x="15510" y="9684"/>
                  </a:cubicBezTo>
                  <a:cubicBezTo>
                    <a:pt x="15498" y="9674"/>
                    <a:pt x="15023" y="9238"/>
                    <a:pt x="14383" y="8463"/>
                  </a:cubicBezTo>
                  <a:lnTo>
                    <a:pt x="19636" y="8463"/>
                  </a:lnTo>
                  <a:cubicBezTo>
                    <a:pt x="19636" y="8463"/>
                    <a:pt x="19636" y="13747"/>
                    <a:pt x="19636" y="13747"/>
                  </a:cubicBezTo>
                  <a:close/>
                  <a:moveTo>
                    <a:pt x="19636" y="20087"/>
                  </a:moveTo>
                  <a:lnTo>
                    <a:pt x="11291" y="20087"/>
                  </a:lnTo>
                  <a:lnTo>
                    <a:pt x="11291" y="14803"/>
                  </a:lnTo>
                  <a:lnTo>
                    <a:pt x="19636" y="14803"/>
                  </a:lnTo>
                  <a:cubicBezTo>
                    <a:pt x="19636" y="14803"/>
                    <a:pt x="19636" y="20087"/>
                    <a:pt x="19636" y="20087"/>
                  </a:cubicBezTo>
                  <a:close/>
                  <a:moveTo>
                    <a:pt x="11291" y="5461"/>
                  </a:moveTo>
                  <a:cubicBezTo>
                    <a:pt x="11626" y="6178"/>
                    <a:pt x="11991" y="6828"/>
                    <a:pt x="12360" y="7406"/>
                  </a:cubicBezTo>
                  <a:lnTo>
                    <a:pt x="11291" y="7406"/>
                  </a:lnTo>
                  <a:cubicBezTo>
                    <a:pt x="11291" y="7406"/>
                    <a:pt x="11291" y="5461"/>
                    <a:pt x="11291" y="5461"/>
                  </a:cubicBezTo>
                  <a:close/>
                  <a:moveTo>
                    <a:pt x="12871" y="1481"/>
                  </a:moveTo>
                  <a:cubicBezTo>
                    <a:pt x="14045" y="751"/>
                    <a:pt x="15436" y="979"/>
                    <a:pt x="15979" y="1990"/>
                  </a:cubicBezTo>
                  <a:cubicBezTo>
                    <a:pt x="16343" y="2668"/>
                    <a:pt x="16223" y="3523"/>
                    <a:pt x="15755" y="4236"/>
                  </a:cubicBezTo>
                  <a:lnTo>
                    <a:pt x="11845" y="4236"/>
                  </a:lnTo>
                  <a:cubicBezTo>
                    <a:pt x="11740" y="3975"/>
                    <a:pt x="11641" y="3708"/>
                    <a:pt x="11550" y="3432"/>
                  </a:cubicBezTo>
                  <a:cubicBezTo>
                    <a:pt x="11653" y="2691"/>
                    <a:pt x="12120" y="1947"/>
                    <a:pt x="12871" y="1481"/>
                  </a:cubicBezTo>
                  <a:moveTo>
                    <a:pt x="10309" y="7406"/>
                  </a:moveTo>
                  <a:lnTo>
                    <a:pt x="9224" y="7406"/>
                  </a:lnTo>
                  <a:cubicBezTo>
                    <a:pt x="9600" y="6819"/>
                    <a:pt x="9970" y="6158"/>
                    <a:pt x="10309" y="5429"/>
                  </a:cubicBezTo>
                  <a:cubicBezTo>
                    <a:pt x="10309" y="5429"/>
                    <a:pt x="10309" y="7406"/>
                    <a:pt x="10309" y="7406"/>
                  </a:cubicBezTo>
                  <a:close/>
                  <a:moveTo>
                    <a:pt x="10309" y="13747"/>
                  </a:moveTo>
                  <a:lnTo>
                    <a:pt x="1964" y="13747"/>
                  </a:lnTo>
                  <a:lnTo>
                    <a:pt x="1964" y="8463"/>
                  </a:lnTo>
                  <a:lnTo>
                    <a:pt x="7202" y="8463"/>
                  </a:lnTo>
                  <a:cubicBezTo>
                    <a:pt x="6563" y="9238"/>
                    <a:pt x="6087" y="9674"/>
                    <a:pt x="6075" y="9684"/>
                  </a:cubicBezTo>
                  <a:cubicBezTo>
                    <a:pt x="5867" y="9871"/>
                    <a:pt x="5839" y="10205"/>
                    <a:pt x="6012" y="10429"/>
                  </a:cubicBezTo>
                  <a:cubicBezTo>
                    <a:pt x="6080" y="10516"/>
                    <a:pt x="6167" y="10574"/>
                    <a:pt x="6261" y="10601"/>
                  </a:cubicBezTo>
                  <a:cubicBezTo>
                    <a:pt x="6411" y="10644"/>
                    <a:pt x="6575" y="10610"/>
                    <a:pt x="6703" y="10497"/>
                  </a:cubicBezTo>
                  <a:cubicBezTo>
                    <a:pt x="6770" y="10437"/>
                    <a:pt x="7563" y="9712"/>
                    <a:pt x="8495" y="8463"/>
                  </a:cubicBezTo>
                  <a:lnTo>
                    <a:pt x="10309" y="8463"/>
                  </a:lnTo>
                  <a:cubicBezTo>
                    <a:pt x="10309" y="8463"/>
                    <a:pt x="10309" y="13747"/>
                    <a:pt x="10309" y="13747"/>
                  </a:cubicBezTo>
                  <a:close/>
                  <a:moveTo>
                    <a:pt x="10309" y="20087"/>
                  </a:moveTo>
                  <a:lnTo>
                    <a:pt x="1964" y="20087"/>
                  </a:lnTo>
                  <a:lnTo>
                    <a:pt x="1964" y="14803"/>
                  </a:lnTo>
                  <a:lnTo>
                    <a:pt x="10309" y="14803"/>
                  </a:lnTo>
                  <a:cubicBezTo>
                    <a:pt x="10309" y="14803"/>
                    <a:pt x="10309" y="20087"/>
                    <a:pt x="10309" y="20087"/>
                  </a:cubicBezTo>
                  <a:close/>
                  <a:moveTo>
                    <a:pt x="982" y="7406"/>
                  </a:moveTo>
                  <a:lnTo>
                    <a:pt x="982" y="5293"/>
                  </a:lnTo>
                  <a:lnTo>
                    <a:pt x="9266" y="5293"/>
                  </a:lnTo>
                  <a:cubicBezTo>
                    <a:pt x="8867" y="6095"/>
                    <a:pt x="8429" y="6803"/>
                    <a:pt x="8005" y="7406"/>
                  </a:cubicBezTo>
                  <a:cubicBezTo>
                    <a:pt x="8005" y="7406"/>
                    <a:pt x="982" y="7406"/>
                    <a:pt x="982" y="7406"/>
                  </a:cubicBezTo>
                  <a:close/>
                  <a:moveTo>
                    <a:pt x="5606" y="1990"/>
                  </a:moveTo>
                  <a:cubicBezTo>
                    <a:pt x="6148" y="980"/>
                    <a:pt x="7540" y="751"/>
                    <a:pt x="8714" y="1481"/>
                  </a:cubicBezTo>
                  <a:cubicBezTo>
                    <a:pt x="9465" y="1948"/>
                    <a:pt x="9931" y="2692"/>
                    <a:pt x="10035" y="3433"/>
                  </a:cubicBezTo>
                  <a:cubicBezTo>
                    <a:pt x="9944" y="3708"/>
                    <a:pt x="9845" y="3975"/>
                    <a:pt x="9740" y="4236"/>
                  </a:cubicBezTo>
                  <a:lnTo>
                    <a:pt x="5830" y="4236"/>
                  </a:lnTo>
                  <a:cubicBezTo>
                    <a:pt x="5362" y="3523"/>
                    <a:pt x="5242" y="2668"/>
                    <a:pt x="5606" y="1990"/>
                  </a:cubicBezTo>
                  <a:moveTo>
                    <a:pt x="20618" y="4236"/>
                  </a:moveTo>
                  <a:lnTo>
                    <a:pt x="16874" y="4236"/>
                  </a:lnTo>
                  <a:cubicBezTo>
                    <a:pt x="17259" y="3325"/>
                    <a:pt x="17284" y="2310"/>
                    <a:pt x="16829" y="1461"/>
                  </a:cubicBezTo>
                  <a:cubicBezTo>
                    <a:pt x="16015" y="-54"/>
                    <a:pt x="14024" y="-456"/>
                    <a:pt x="12380" y="565"/>
                  </a:cubicBezTo>
                  <a:cubicBezTo>
                    <a:pt x="11747" y="959"/>
                    <a:pt x="11277" y="1511"/>
                    <a:pt x="10965" y="2122"/>
                  </a:cubicBezTo>
                  <a:cubicBezTo>
                    <a:pt x="10949" y="2115"/>
                    <a:pt x="10937" y="2103"/>
                    <a:pt x="10920" y="2098"/>
                  </a:cubicBezTo>
                  <a:cubicBezTo>
                    <a:pt x="10909" y="2095"/>
                    <a:pt x="10899" y="2097"/>
                    <a:pt x="10888" y="2095"/>
                  </a:cubicBezTo>
                  <a:cubicBezTo>
                    <a:pt x="10861" y="2089"/>
                    <a:pt x="10834" y="2089"/>
                    <a:pt x="10806" y="2088"/>
                  </a:cubicBezTo>
                  <a:cubicBezTo>
                    <a:pt x="10782" y="2089"/>
                    <a:pt x="10759" y="2089"/>
                    <a:pt x="10735" y="2093"/>
                  </a:cubicBezTo>
                  <a:cubicBezTo>
                    <a:pt x="10712" y="2096"/>
                    <a:pt x="10689" y="2090"/>
                    <a:pt x="10665" y="2098"/>
                  </a:cubicBezTo>
                  <a:cubicBezTo>
                    <a:pt x="10648" y="2103"/>
                    <a:pt x="10636" y="2115"/>
                    <a:pt x="10620" y="2122"/>
                  </a:cubicBezTo>
                  <a:cubicBezTo>
                    <a:pt x="10307" y="1511"/>
                    <a:pt x="9837" y="959"/>
                    <a:pt x="9205" y="566"/>
                  </a:cubicBezTo>
                  <a:cubicBezTo>
                    <a:pt x="7561" y="-456"/>
                    <a:pt x="5569" y="-54"/>
                    <a:pt x="4755" y="1461"/>
                  </a:cubicBezTo>
                  <a:cubicBezTo>
                    <a:pt x="4301" y="2310"/>
                    <a:pt x="4325" y="3325"/>
                    <a:pt x="4711" y="4236"/>
                  </a:cubicBezTo>
                  <a:lnTo>
                    <a:pt x="982" y="4236"/>
                  </a:lnTo>
                  <a:cubicBezTo>
                    <a:pt x="440" y="4236"/>
                    <a:pt x="0" y="4709"/>
                    <a:pt x="0" y="5293"/>
                  </a:cubicBezTo>
                  <a:lnTo>
                    <a:pt x="0" y="7406"/>
                  </a:lnTo>
                  <a:cubicBezTo>
                    <a:pt x="0" y="7990"/>
                    <a:pt x="440" y="8463"/>
                    <a:pt x="982" y="8463"/>
                  </a:cubicBezTo>
                  <a:lnTo>
                    <a:pt x="982" y="20087"/>
                  </a:lnTo>
                  <a:cubicBezTo>
                    <a:pt x="982" y="20671"/>
                    <a:pt x="1422" y="21144"/>
                    <a:pt x="1964" y="21144"/>
                  </a:cubicBezTo>
                  <a:lnTo>
                    <a:pt x="19636" y="21144"/>
                  </a:lnTo>
                  <a:cubicBezTo>
                    <a:pt x="20178" y="21144"/>
                    <a:pt x="20618" y="20671"/>
                    <a:pt x="20618" y="20087"/>
                  </a:cubicBezTo>
                  <a:lnTo>
                    <a:pt x="20618" y="8463"/>
                  </a:lnTo>
                  <a:cubicBezTo>
                    <a:pt x="21160" y="8463"/>
                    <a:pt x="21600" y="7990"/>
                    <a:pt x="21600" y="7406"/>
                  </a:cubicBezTo>
                  <a:lnTo>
                    <a:pt x="21600" y="5293"/>
                  </a:lnTo>
                  <a:cubicBezTo>
                    <a:pt x="21600" y="4709"/>
                    <a:pt x="21160" y="4236"/>
                    <a:pt x="20618" y="4236"/>
                  </a:cubicBezTo>
                </a:path>
              </a:pathLst>
            </a:custGeom>
            <a:solidFill>
              <a:srgbClr val="F8FAFB"/>
            </a:solidFill>
            <a:ln w="12700" cap="flat">
              <a:noFill/>
              <a:miter lim="400000"/>
            </a:ln>
            <a:effectLst/>
          </p:spPr>
          <p:txBody>
            <a:bodyPr lIns="45719" tIns="45719" rIns="45719" bIns="45719" anchor="ctr"/>
            <a:lstStyle/>
            <a:p>
              <a:pPr algn="ctr" defTabSz="438901" eaLnBrk="1" fontAlgn="auto">
                <a:spcBef>
                  <a:spcPts val="0"/>
                </a:spcBef>
                <a:spcAft>
                  <a:spcPts val="0"/>
                </a:spcAft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Arial"/>
                  <a:ea typeface="Arial"/>
                  <a:cs typeface="Arial"/>
                  <a:sym typeface="Arial"/>
                </a:defRPr>
              </a:pPr>
              <a:endParaRPr sz="30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881" name="Shape 881"/>
          <p:cNvSpPr>
            <a:spLocks noChangeShapeType="1"/>
          </p:cNvSpPr>
          <p:nvPr/>
        </p:nvSpPr>
        <p:spPr bwMode="auto">
          <a:xfrm>
            <a:off x="2976563" y="8170863"/>
            <a:ext cx="533400" cy="0"/>
          </a:xfrm>
          <a:prstGeom prst="line">
            <a:avLst/>
          </a:prstGeom>
          <a:noFill/>
          <a:ln w="12700">
            <a:solidFill>
              <a:srgbClr val="FFFFFF">
                <a:alpha val="28235"/>
              </a:srgbClr>
            </a:solidFill>
            <a:prstDash val="sysDot"/>
            <a:miter lim="4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50800" tIns="50800" rIns="50800" bIns="50800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82" name="Shape 882"/>
          <p:cNvSpPr>
            <a:spLocks noChangeShapeType="1"/>
          </p:cNvSpPr>
          <p:nvPr/>
        </p:nvSpPr>
        <p:spPr bwMode="auto">
          <a:xfrm>
            <a:off x="5453063" y="8170863"/>
            <a:ext cx="533400" cy="0"/>
          </a:xfrm>
          <a:prstGeom prst="line">
            <a:avLst/>
          </a:prstGeom>
          <a:noFill/>
          <a:ln w="12700">
            <a:solidFill>
              <a:srgbClr val="FFFFFF">
                <a:alpha val="28235"/>
              </a:srgbClr>
            </a:solidFill>
            <a:prstDash val="sysDot"/>
            <a:miter lim="4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50800" tIns="50800" rIns="50800" bIns="50800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309" name="Shape 883"/>
          <p:cNvSpPr>
            <a:spLocks noChangeArrowheads="1"/>
          </p:cNvSpPr>
          <p:nvPr/>
        </p:nvSpPr>
        <p:spPr bwMode="auto">
          <a:xfrm>
            <a:off x="7910513" y="7765880"/>
            <a:ext cx="2716641" cy="809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Image Product Name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Design</a:t>
            </a:r>
          </a:p>
        </p:txBody>
      </p:sp>
      <p:pic>
        <p:nvPicPr>
          <p:cNvPr id="55310" name="image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53913" y="2514599"/>
            <a:ext cx="10647362" cy="975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"/>
                                        <p:tgtEl>
                                          <p:spTgt spid="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"/>
                                        <p:tgtEl>
                                          <p:spTgt spid="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8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8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4" grpId="0" animBg="1" advAuto="0"/>
      <p:bldP spid="877" grpId="0" animBg="1" advAuto="0"/>
      <p:bldP spid="880" grpId="0" animBg="1" advAuto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99" b="7399"/>
          <a:stretch>
            <a:fillRect/>
          </a:stretch>
        </p:blipFill>
        <p:spPr/>
      </p:pic>
      <p:sp>
        <p:nvSpPr>
          <p:cNvPr id="57346" name="Shape 904"/>
          <p:cNvSpPr>
            <a:spLocks noGrp="1"/>
          </p:cNvSpPr>
          <p:nvPr>
            <p:ph type="sldNum" sz="quarter" idx="15"/>
          </p:nvPr>
        </p:nvSpPr>
        <p:spPr>
          <a:xfrm>
            <a:off x="22637328" y="1363663"/>
            <a:ext cx="371897" cy="379591"/>
          </a:xfrm>
          <a:noFill/>
        </p:spPr>
        <p:txBody>
          <a:bodyPr/>
          <a:lstStyle/>
          <a:p>
            <a:fld id="{A0B2B4BF-69A0-4968-BDDB-AB7F4681B297}" type="slidenum">
              <a:rPr lang="zh-CN" altLang="zh-CN">
                <a:latin typeface="+mn-lt"/>
                <a:ea typeface="+mn-ea"/>
                <a:cs typeface="+mn-ea"/>
                <a:sym typeface="+mn-lt"/>
              </a:rPr>
              <a:pPr/>
              <a:t>16</a:t>
            </a:fld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347" name="Shape 906"/>
          <p:cNvSpPr>
            <a:spLocks noChangeArrowheads="1"/>
          </p:cNvSpPr>
          <p:nvPr/>
        </p:nvSpPr>
        <p:spPr bwMode="auto">
          <a:xfrm>
            <a:off x="1954213" y="2689771"/>
            <a:ext cx="3308598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en-US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57348" name="Shape 907"/>
          <p:cNvSpPr>
            <a:spLocks noChangeArrowheads="1"/>
          </p:cNvSpPr>
          <p:nvPr/>
        </p:nvSpPr>
        <p:spPr bwMode="auto">
          <a:xfrm>
            <a:off x="1350963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349" name="Shape 908"/>
          <p:cNvSpPr>
            <a:spLocks noChangeArrowheads="1"/>
          </p:cNvSpPr>
          <p:nvPr/>
        </p:nvSpPr>
        <p:spPr bwMode="auto">
          <a:xfrm>
            <a:off x="1511300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350" name="Shape 909"/>
          <p:cNvSpPr>
            <a:spLocks noChangeArrowheads="1"/>
          </p:cNvSpPr>
          <p:nvPr/>
        </p:nvSpPr>
        <p:spPr bwMode="auto">
          <a:xfrm>
            <a:off x="1673225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351" name="Shape 910"/>
          <p:cNvSpPr>
            <a:spLocks noChangeArrowheads="1"/>
          </p:cNvSpPr>
          <p:nvPr/>
        </p:nvSpPr>
        <p:spPr bwMode="auto">
          <a:xfrm>
            <a:off x="1344613" y="3959225"/>
            <a:ext cx="8181727" cy="121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 catalysts for change. Completely fashion distributed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metrics for vertical experiences.</a:t>
            </a:r>
          </a:p>
        </p:txBody>
      </p:sp>
      <p:pic>
        <p:nvPicPr>
          <p:cNvPr id="57352" name="image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8826" y="5855493"/>
            <a:ext cx="11920537" cy="666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57353" name="Shape 912"/>
          <p:cNvSpPr>
            <a:spLocks noChangeArrowheads="1"/>
          </p:cNvSpPr>
          <p:nvPr/>
        </p:nvSpPr>
        <p:spPr bwMode="auto">
          <a:xfrm>
            <a:off x="18881725" y="9763125"/>
            <a:ext cx="922338" cy="922338"/>
          </a:xfrm>
          <a:prstGeom prst="ellipse">
            <a:avLst/>
          </a:prstGeom>
          <a:solidFill>
            <a:srgbClr val="E6EAF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r>
              <a:rPr lang="zh-CN" altLang="zh-CN" sz="2000">
                <a:solidFill>
                  <a:srgbClr val="53585F"/>
                </a:solidFill>
                <a:latin typeface="+mn-lt"/>
                <a:ea typeface="+mn-ea"/>
                <a:cs typeface="+mn-ea"/>
                <a:sym typeface="+mn-lt"/>
              </a:rPr>
              <a:t></a:t>
            </a:r>
          </a:p>
        </p:txBody>
      </p:sp>
      <p:sp>
        <p:nvSpPr>
          <p:cNvPr id="57354" name="Shape 913"/>
          <p:cNvSpPr>
            <a:spLocks noChangeArrowheads="1"/>
          </p:cNvSpPr>
          <p:nvPr/>
        </p:nvSpPr>
        <p:spPr bwMode="auto">
          <a:xfrm>
            <a:off x="18881725" y="7694613"/>
            <a:ext cx="922338" cy="922337"/>
          </a:xfrm>
          <a:prstGeom prst="ellipse">
            <a:avLst/>
          </a:prstGeom>
          <a:solidFill>
            <a:srgbClr val="E6EAF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r>
              <a:rPr lang="zh-CN" altLang="zh-CN" sz="2000">
                <a:solidFill>
                  <a:srgbClr val="53585F"/>
                </a:solidFill>
                <a:latin typeface="+mn-lt"/>
                <a:ea typeface="+mn-ea"/>
                <a:cs typeface="+mn-ea"/>
                <a:sym typeface="+mn-lt"/>
              </a:rPr>
              <a:t></a:t>
            </a:r>
          </a:p>
        </p:txBody>
      </p:sp>
      <p:sp>
        <p:nvSpPr>
          <p:cNvPr id="57355" name="Shape 914"/>
          <p:cNvSpPr>
            <a:spLocks noChangeArrowheads="1"/>
          </p:cNvSpPr>
          <p:nvPr/>
        </p:nvSpPr>
        <p:spPr bwMode="auto">
          <a:xfrm>
            <a:off x="18881725" y="5626100"/>
            <a:ext cx="922338" cy="922338"/>
          </a:xfrm>
          <a:prstGeom prst="ellipse">
            <a:avLst/>
          </a:prstGeom>
          <a:solidFill>
            <a:srgbClr val="E6EAF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r>
              <a:rPr lang="zh-CN" altLang="zh-CN" sz="2000">
                <a:solidFill>
                  <a:srgbClr val="53585F"/>
                </a:solidFill>
                <a:latin typeface="+mn-lt"/>
                <a:ea typeface="+mn-ea"/>
                <a:cs typeface="+mn-ea"/>
                <a:sym typeface="+mn-lt"/>
              </a:rPr>
              <a:t></a:t>
            </a:r>
          </a:p>
        </p:txBody>
      </p:sp>
      <p:sp>
        <p:nvSpPr>
          <p:cNvPr id="57356" name="Shape 915"/>
          <p:cNvSpPr>
            <a:spLocks noChangeArrowheads="1"/>
          </p:cNvSpPr>
          <p:nvPr/>
        </p:nvSpPr>
        <p:spPr bwMode="auto">
          <a:xfrm>
            <a:off x="18881725" y="3557588"/>
            <a:ext cx="922338" cy="922337"/>
          </a:xfrm>
          <a:prstGeom prst="ellipse">
            <a:avLst/>
          </a:prstGeom>
          <a:solidFill>
            <a:srgbClr val="E6EAF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r>
              <a:rPr lang="zh-CN" altLang="zh-CN" sz="2000">
                <a:solidFill>
                  <a:srgbClr val="53585F"/>
                </a:solidFill>
                <a:latin typeface="+mn-lt"/>
                <a:ea typeface="+mn-ea"/>
                <a:cs typeface="+mn-ea"/>
                <a:sym typeface="+mn-lt"/>
              </a:rPr>
              <a:t></a:t>
            </a:r>
          </a:p>
        </p:txBody>
      </p:sp>
      <p:sp>
        <p:nvSpPr>
          <p:cNvPr id="57357" name="Shape 916"/>
          <p:cNvSpPr>
            <a:spLocks noChangeShapeType="1"/>
          </p:cNvSpPr>
          <p:nvPr/>
        </p:nvSpPr>
        <p:spPr bwMode="auto">
          <a:xfrm flipV="1">
            <a:off x="19353213" y="4729163"/>
            <a:ext cx="0" cy="650875"/>
          </a:xfrm>
          <a:prstGeom prst="line">
            <a:avLst/>
          </a:prstGeom>
          <a:noFill/>
          <a:ln w="12700">
            <a:solidFill>
              <a:srgbClr val="E6EAF3"/>
            </a:solidFill>
            <a:miter lim="4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50800" tIns="50800" rIns="50800" bIns="50800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358" name="Shape 917"/>
          <p:cNvSpPr>
            <a:spLocks noChangeShapeType="1"/>
          </p:cNvSpPr>
          <p:nvPr/>
        </p:nvSpPr>
        <p:spPr bwMode="auto">
          <a:xfrm flipV="1">
            <a:off x="19353213" y="6797675"/>
            <a:ext cx="0" cy="650875"/>
          </a:xfrm>
          <a:prstGeom prst="line">
            <a:avLst/>
          </a:prstGeom>
          <a:noFill/>
          <a:ln w="12700">
            <a:solidFill>
              <a:srgbClr val="E6EAF3"/>
            </a:solidFill>
            <a:miter lim="4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50800" tIns="50800" rIns="50800" bIns="50800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359" name="Shape 918"/>
          <p:cNvSpPr>
            <a:spLocks noChangeShapeType="1"/>
          </p:cNvSpPr>
          <p:nvPr/>
        </p:nvSpPr>
        <p:spPr bwMode="auto">
          <a:xfrm flipV="1">
            <a:off x="19372263" y="8864600"/>
            <a:ext cx="0" cy="650875"/>
          </a:xfrm>
          <a:prstGeom prst="line">
            <a:avLst/>
          </a:prstGeom>
          <a:noFill/>
          <a:ln w="12700">
            <a:solidFill>
              <a:srgbClr val="E6EAF3"/>
            </a:solidFill>
            <a:miter lim="4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50800" tIns="50800" rIns="50800" bIns="50800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360" name="Shape 919"/>
          <p:cNvSpPr>
            <a:spLocks noChangeArrowheads="1"/>
          </p:cNvSpPr>
          <p:nvPr/>
        </p:nvSpPr>
        <p:spPr bwMode="auto">
          <a:xfrm>
            <a:off x="20539075" y="3798440"/>
            <a:ext cx="1384995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en-US" sz="2000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57361" name="Shape 920"/>
          <p:cNvSpPr>
            <a:spLocks noChangeArrowheads="1"/>
          </p:cNvSpPr>
          <p:nvPr/>
        </p:nvSpPr>
        <p:spPr bwMode="auto">
          <a:xfrm>
            <a:off x="16745843" y="5941565"/>
            <a:ext cx="1384995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r" eaLnBrk="1">
              <a:lnSpc>
                <a:spcPct val="120000"/>
              </a:lnSpc>
            </a:pPr>
            <a:r>
              <a:rPr lang="zh-CN" altLang="en-US" sz="2000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57362" name="Shape 921"/>
          <p:cNvSpPr>
            <a:spLocks noChangeArrowheads="1"/>
          </p:cNvSpPr>
          <p:nvPr/>
        </p:nvSpPr>
        <p:spPr bwMode="auto">
          <a:xfrm>
            <a:off x="20539075" y="7934671"/>
            <a:ext cx="1384995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en-US" sz="2000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57363" name="Shape 922"/>
          <p:cNvSpPr>
            <a:spLocks noChangeArrowheads="1"/>
          </p:cNvSpPr>
          <p:nvPr/>
        </p:nvSpPr>
        <p:spPr bwMode="auto">
          <a:xfrm>
            <a:off x="16745843" y="10003184"/>
            <a:ext cx="1384995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r" eaLnBrk="1">
              <a:lnSpc>
                <a:spcPct val="120000"/>
              </a:lnSpc>
            </a:pPr>
            <a:r>
              <a:rPr lang="zh-CN" altLang="en-US" sz="2000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</p:txBody>
      </p:sp>
    </p:spTree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43" b="12543"/>
          <a:stretch>
            <a:fillRect/>
          </a:stretch>
        </p:blipFill>
        <p:spPr/>
      </p:pic>
      <p:sp>
        <p:nvSpPr>
          <p:cNvPr id="58371" name="Shape 925"/>
          <p:cNvSpPr>
            <a:spLocks noChangeArrowheads="1"/>
          </p:cNvSpPr>
          <p:nvPr/>
        </p:nvSpPr>
        <p:spPr bwMode="auto">
          <a:xfrm>
            <a:off x="765175" y="757238"/>
            <a:ext cx="22866350" cy="12201525"/>
          </a:xfrm>
          <a:prstGeom prst="roundRect">
            <a:avLst>
              <a:gd name="adj" fmla="val 1593"/>
            </a:avLst>
          </a:prstGeom>
          <a:gradFill rotWithShape="0">
            <a:gsLst>
              <a:gs pos="0">
                <a:srgbClr val="AB1942">
                  <a:alpha val="79999"/>
                </a:srgbClr>
              </a:gs>
              <a:gs pos="100000">
                <a:srgbClr val="222328">
                  <a:alpha val="79999"/>
                </a:srgbClr>
              </a:gs>
            </a:gsLst>
            <a:lin ang="1794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372" name="Shape 926"/>
          <p:cNvSpPr>
            <a:spLocks noChangeArrowheads="1"/>
          </p:cNvSpPr>
          <p:nvPr/>
        </p:nvSpPr>
        <p:spPr bwMode="auto">
          <a:xfrm>
            <a:off x="1344613" y="1295490"/>
            <a:ext cx="4321696" cy="441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2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Gravidient.</a:t>
            </a: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zh-CN" sz="18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Card Design Concept v1</a:t>
            </a:r>
          </a:p>
        </p:txBody>
      </p:sp>
      <p:sp>
        <p:nvSpPr>
          <p:cNvPr id="58373" name="Shape 927"/>
          <p:cNvSpPr>
            <a:spLocks noChangeArrowheads="1"/>
          </p:cNvSpPr>
          <p:nvPr/>
        </p:nvSpPr>
        <p:spPr bwMode="auto">
          <a:xfrm>
            <a:off x="20589875" y="12267318"/>
            <a:ext cx="2693558" cy="379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18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www.websitename.com</a:t>
            </a:r>
          </a:p>
        </p:txBody>
      </p:sp>
      <p:sp>
        <p:nvSpPr>
          <p:cNvPr id="58374" name="Shape 928"/>
          <p:cNvSpPr>
            <a:spLocks noChangeArrowheads="1"/>
          </p:cNvSpPr>
          <p:nvPr/>
        </p:nvSpPr>
        <p:spPr bwMode="auto">
          <a:xfrm>
            <a:off x="1954213" y="2689771"/>
            <a:ext cx="3308598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en-US" dirty="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58375" name="Shape 929"/>
          <p:cNvSpPr>
            <a:spLocks noChangeArrowheads="1"/>
          </p:cNvSpPr>
          <p:nvPr/>
        </p:nvSpPr>
        <p:spPr bwMode="auto">
          <a:xfrm>
            <a:off x="1350963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376" name="Shape 930"/>
          <p:cNvSpPr>
            <a:spLocks noChangeArrowheads="1"/>
          </p:cNvSpPr>
          <p:nvPr/>
        </p:nvSpPr>
        <p:spPr bwMode="auto">
          <a:xfrm>
            <a:off x="1511300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377" name="Shape 931"/>
          <p:cNvSpPr>
            <a:spLocks noChangeArrowheads="1"/>
          </p:cNvSpPr>
          <p:nvPr/>
        </p:nvSpPr>
        <p:spPr bwMode="auto">
          <a:xfrm>
            <a:off x="1673225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378" name="Shape 932"/>
          <p:cNvSpPr>
            <a:spLocks noChangeArrowheads="1"/>
          </p:cNvSpPr>
          <p:nvPr/>
        </p:nvSpPr>
        <p:spPr bwMode="auto">
          <a:xfrm>
            <a:off x="1344613" y="3959225"/>
            <a:ext cx="8181727" cy="121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business catalysts for change. Completely fashion distributed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metrics for vertical experiences.</a:t>
            </a:r>
          </a:p>
        </p:txBody>
      </p:sp>
      <p:sp>
        <p:nvSpPr>
          <p:cNvPr id="933" name="Shape 933"/>
          <p:cNvSpPr>
            <a:spLocks noChangeArrowheads="1"/>
          </p:cNvSpPr>
          <p:nvPr/>
        </p:nvSpPr>
        <p:spPr bwMode="auto">
          <a:xfrm>
            <a:off x="1344613" y="7440613"/>
            <a:ext cx="4813300" cy="2355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4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01.</a:t>
            </a:r>
          </a:p>
          <a:p>
            <a:pPr eaLnBrk="1">
              <a:lnSpc>
                <a:spcPct val="120000"/>
              </a:lnSpc>
            </a:pPr>
            <a:r>
              <a:rPr lang="zh-CN" altLang="zh-CN" sz="22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 Function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business catalysts.</a:t>
            </a:r>
          </a:p>
        </p:txBody>
      </p:sp>
      <p:sp>
        <p:nvSpPr>
          <p:cNvPr id="934" name="Shape 934"/>
          <p:cNvSpPr>
            <a:spLocks noChangeArrowheads="1"/>
          </p:cNvSpPr>
          <p:nvPr/>
        </p:nvSpPr>
        <p:spPr bwMode="auto">
          <a:xfrm>
            <a:off x="6961188" y="7440613"/>
            <a:ext cx="4813300" cy="2355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4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02.</a:t>
            </a:r>
          </a:p>
          <a:p>
            <a:pPr eaLnBrk="1">
              <a:lnSpc>
                <a:spcPct val="120000"/>
              </a:lnSpc>
            </a:pPr>
            <a:r>
              <a:rPr lang="zh-CN" altLang="zh-CN" sz="22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 Function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business catalysts.</a:t>
            </a:r>
          </a:p>
        </p:txBody>
      </p:sp>
      <p:sp>
        <p:nvSpPr>
          <p:cNvPr id="935" name="Shape 935"/>
          <p:cNvSpPr>
            <a:spLocks noChangeArrowheads="1"/>
          </p:cNvSpPr>
          <p:nvPr/>
        </p:nvSpPr>
        <p:spPr bwMode="auto">
          <a:xfrm>
            <a:off x="12579350" y="7440613"/>
            <a:ext cx="4811713" cy="2355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4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03.</a:t>
            </a:r>
          </a:p>
          <a:p>
            <a:pPr eaLnBrk="1">
              <a:lnSpc>
                <a:spcPct val="120000"/>
              </a:lnSpc>
            </a:pPr>
            <a:r>
              <a:rPr lang="zh-CN" altLang="zh-CN" sz="22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 Function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business catalysts.</a:t>
            </a:r>
          </a:p>
        </p:txBody>
      </p:sp>
      <p:sp>
        <p:nvSpPr>
          <p:cNvPr id="936" name="Shape 936"/>
          <p:cNvSpPr>
            <a:spLocks noChangeArrowheads="1"/>
          </p:cNvSpPr>
          <p:nvPr/>
        </p:nvSpPr>
        <p:spPr bwMode="auto">
          <a:xfrm>
            <a:off x="18195925" y="7440613"/>
            <a:ext cx="4813300" cy="2355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4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04.</a:t>
            </a:r>
          </a:p>
          <a:p>
            <a:pPr eaLnBrk="1">
              <a:lnSpc>
                <a:spcPct val="120000"/>
              </a:lnSpc>
            </a:pPr>
            <a:r>
              <a:rPr lang="zh-CN" altLang="zh-CN" sz="22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 Function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business catalysts.</a:t>
            </a:r>
          </a:p>
        </p:txBody>
      </p:sp>
      <p:sp>
        <p:nvSpPr>
          <p:cNvPr id="937" name="Shape 937"/>
          <p:cNvSpPr>
            <a:spLocks noChangeArrowheads="1"/>
          </p:cNvSpPr>
          <p:nvPr/>
        </p:nvSpPr>
        <p:spPr bwMode="auto">
          <a:xfrm>
            <a:off x="12198350" y="7215188"/>
            <a:ext cx="5573713" cy="2349500"/>
          </a:xfrm>
          <a:prstGeom prst="rect">
            <a:avLst/>
          </a:prstGeom>
          <a:noFill/>
          <a:ln w="254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9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9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9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9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9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9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9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9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25" presetID="23" presetClass="entr" presetSubtype="32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9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9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3" grpId="0" animBg="1" advAuto="0"/>
      <p:bldP spid="934" grpId="0" animBg="1" advAuto="0"/>
      <p:bldP spid="935" grpId="0" animBg="1" advAuto="0"/>
      <p:bldP spid="936" grpId="0" animBg="1" advAuto="0"/>
      <p:bldP spid="937" grpId="0" animBg="1" advAuto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hape 939"/>
          <p:cNvSpPr>
            <a:spLocks noGrp="1"/>
          </p:cNvSpPr>
          <p:nvPr>
            <p:ph type="sldNum" sz="quarter" idx="10"/>
          </p:nvPr>
        </p:nvSpPr>
        <p:spPr>
          <a:xfrm>
            <a:off x="22637328" y="1363663"/>
            <a:ext cx="371897" cy="379591"/>
          </a:xfrm>
          <a:noFill/>
        </p:spPr>
        <p:txBody>
          <a:bodyPr/>
          <a:lstStyle/>
          <a:p>
            <a:fld id="{0F2B8FE6-2516-4DB5-B4C1-1F2AA5CC6097}" type="slidenum">
              <a:rPr lang="zh-CN" altLang="zh-CN">
                <a:latin typeface="+mn-lt"/>
                <a:ea typeface="+mn-ea"/>
                <a:cs typeface="+mn-ea"/>
                <a:sym typeface="+mn-lt"/>
              </a:rPr>
              <a:pPr/>
              <a:t>18</a:t>
            </a:fld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395" name="Shape 940"/>
          <p:cNvSpPr>
            <a:spLocks noChangeArrowheads="1"/>
          </p:cNvSpPr>
          <p:nvPr/>
        </p:nvSpPr>
        <p:spPr bwMode="auto">
          <a:xfrm>
            <a:off x="8101137" y="3959225"/>
            <a:ext cx="8181728" cy="84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e-business catalysts for change.</a:t>
            </a:r>
          </a:p>
        </p:txBody>
      </p:sp>
      <p:sp>
        <p:nvSpPr>
          <p:cNvPr id="59396" name="Shape 941"/>
          <p:cNvSpPr>
            <a:spLocks noChangeArrowheads="1"/>
          </p:cNvSpPr>
          <p:nvPr/>
        </p:nvSpPr>
        <p:spPr bwMode="auto">
          <a:xfrm>
            <a:off x="10537701" y="2689771"/>
            <a:ext cx="3308598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/>
            <a:r>
              <a:rPr lang="zh-CN" altLang="en-US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59397" name="Group 945"/>
          <p:cNvGrpSpPr>
            <a:grpSpLocks/>
          </p:cNvGrpSpPr>
          <p:nvPr/>
        </p:nvGrpSpPr>
        <p:grpSpPr bwMode="auto">
          <a:xfrm>
            <a:off x="11993563" y="3719513"/>
            <a:ext cx="396875" cy="76200"/>
            <a:chOff x="0" y="0"/>
            <a:chExt cx="397933" cy="76200"/>
          </a:xfrm>
        </p:grpSpPr>
        <p:sp>
          <p:nvSpPr>
            <p:cNvPr id="59405" name="Shape 942"/>
            <p:cNvSpPr>
              <a:spLocks noChangeArrowheads="1"/>
            </p:cNvSpPr>
            <p:nvPr/>
          </p:nvSpPr>
          <p:spPr bwMode="auto">
            <a:xfrm>
              <a:off x="0" y="0"/>
              <a:ext cx="76200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406" name="Shape 943"/>
            <p:cNvSpPr>
              <a:spLocks noChangeArrowheads="1"/>
            </p:cNvSpPr>
            <p:nvPr/>
          </p:nvSpPr>
          <p:spPr bwMode="auto">
            <a:xfrm>
              <a:off x="160866" y="0"/>
              <a:ext cx="76201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407" name="Shape 944"/>
            <p:cNvSpPr>
              <a:spLocks noChangeArrowheads="1"/>
            </p:cNvSpPr>
            <p:nvPr/>
          </p:nvSpPr>
          <p:spPr bwMode="auto">
            <a:xfrm>
              <a:off x="321733" y="0"/>
              <a:ext cx="76201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aphicFrame>
        <p:nvGraphicFramePr>
          <p:cNvPr id="946" name="Chart 946"/>
          <p:cNvGraphicFramePr>
            <a:graphicFrameLocks/>
          </p:cNvGraphicFramePr>
          <p:nvPr/>
        </p:nvGraphicFramePr>
        <p:xfrm>
          <a:off x="4344988" y="6062663"/>
          <a:ext cx="15541625" cy="5472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9399" name="Shape 947"/>
          <p:cNvSpPr>
            <a:spLocks noChangeArrowheads="1"/>
          </p:cNvSpPr>
          <p:nvPr/>
        </p:nvSpPr>
        <p:spPr bwMode="auto">
          <a:xfrm>
            <a:off x="3546475" y="6223000"/>
            <a:ext cx="1001713" cy="1001713"/>
          </a:xfrm>
          <a:prstGeom prst="ellipse">
            <a:avLst/>
          </a:prstGeom>
          <a:solidFill>
            <a:srgbClr val="F8F8F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r>
              <a:rPr lang="zh-CN" altLang="zh-CN" sz="2500">
                <a:solidFill>
                  <a:srgbClr val="53585F"/>
                </a:solidFill>
                <a:latin typeface="+mn-lt"/>
                <a:ea typeface="+mn-ea"/>
                <a:cs typeface="+mn-ea"/>
                <a:sym typeface="+mn-lt"/>
              </a:rPr>
              <a:t></a:t>
            </a:r>
          </a:p>
        </p:txBody>
      </p:sp>
      <p:sp>
        <p:nvSpPr>
          <p:cNvPr id="59400" name="Shape 948"/>
          <p:cNvSpPr>
            <a:spLocks noChangeArrowheads="1"/>
          </p:cNvSpPr>
          <p:nvPr/>
        </p:nvSpPr>
        <p:spPr bwMode="auto">
          <a:xfrm>
            <a:off x="4994275" y="6503540"/>
            <a:ext cx="1384995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en-US" sz="2000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59401" name="Shape 949"/>
          <p:cNvSpPr>
            <a:spLocks noChangeArrowheads="1"/>
          </p:cNvSpPr>
          <p:nvPr/>
        </p:nvSpPr>
        <p:spPr bwMode="auto">
          <a:xfrm>
            <a:off x="8201025" y="7456488"/>
            <a:ext cx="1000125" cy="1001712"/>
          </a:xfrm>
          <a:prstGeom prst="ellipse">
            <a:avLst/>
          </a:prstGeom>
          <a:solidFill>
            <a:srgbClr val="F8F8F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r>
              <a:rPr lang="zh-CN" altLang="zh-CN" sz="2500">
                <a:solidFill>
                  <a:srgbClr val="53585F"/>
                </a:solidFill>
                <a:latin typeface="+mn-lt"/>
                <a:ea typeface="+mn-ea"/>
                <a:cs typeface="+mn-ea"/>
                <a:sym typeface="+mn-lt"/>
              </a:rPr>
              <a:t></a:t>
            </a:r>
          </a:p>
        </p:txBody>
      </p:sp>
      <p:sp>
        <p:nvSpPr>
          <p:cNvPr id="59402" name="Shape 950"/>
          <p:cNvSpPr>
            <a:spLocks noChangeArrowheads="1"/>
          </p:cNvSpPr>
          <p:nvPr/>
        </p:nvSpPr>
        <p:spPr bwMode="auto">
          <a:xfrm>
            <a:off x="9566275" y="7737027"/>
            <a:ext cx="1384995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en-US" sz="2000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59403" name="Shape 951"/>
          <p:cNvSpPr>
            <a:spLocks noChangeArrowheads="1"/>
          </p:cNvSpPr>
          <p:nvPr/>
        </p:nvSpPr>
        <p:spPr bwMode="auto">
          <a:xfrm>
            <a:off x="13263563" y="5580063"/>
            <a:ext cx="1001712" cy="1000125"/>
          </a:xfrm>
          <a:prstGeom prst="ellipse">
            <a:avLst/>
          </a:prstGeom>
          <a:solidFill>
            <a:srgbClr val="F8F8F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r>
              <a:rPr lang="zh-CN" altLang="zh-CN" sz="2500">
                <a:solidFill>
                  <a:srgbClr val="53585F"/>
                </a:solidFill>
                <a:latin typeface="+mn-lt"/>
                <a:ea typeface="+mn-ea"/>
                <a:cs typeface="+mn-ea"/>
                <a:sym typeface="+mn-lt"/>
              </a:rPr>
              <a:t></a:t>
            </a:r>
          </a:p>
        </p:txBody>
      </p:sp>
      <p:sp>
        <p:nvSpPr>
          <p:cNvPr id="59404" name="Shape 952"/>
          <p:cNvSpPr>
            <a:spLocks noChangeArrowheads="1"/>
          </p:cNvSpPr>
          <p:nvPr/>
        </p:nvSpPr>
        <p:spPr bwMode="auto">
          <a:xfrm>
            <a:off x="14619288" y="5859809"/>
            <a:ext cx="1384995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en-US" sz="2000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</p:txBody>
      </p:sp>
    </p:spTree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Shape 954"/>
          <p:cNvSpPr>
            <a:spLocks noGrp="1"/>
          </p:cNvSpPr>
          <p:nvPr>
            <p:ph type="sldNum" sz="quarter" idx="15"/>
          </p:nvPr>
        </p:nvSpPr>
        <p:spPr>
          <a:xfrm>
            <a:off x="22637328" y="1363663"/>
            <a:ext cx="371897" cy="379591"/>
          </a:xfrm>
          <a:noFill/>
        </p:spPr>
        <p:txBody>
          <a:bodyPr/>
          <a:lstStyle/>
          <a:p>
            <a:fld id="{343529B5-62DD-4E27-8D8A-0792C6C0640C}" type="slidenum">
              <a:rPr lang="zh-CN" altLang="zh-CN">
                <a:latin typeface="+mn-lt"/>
                <a:ea typeface="+mn-ea"/>
                <a:cs typeface="+mn-ea"/>
                <a:sym typeface="+mn-lt"/>
              </a:rPr>
              <a:pPr/>
              <a:t>19</a:t>
            </a:fld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50" r="25450"/>
          <a:stretch>
            <a:fillRect/>
          </a:stretch>
        </p:blipFill>
        <p:spPr>
          <a:xfrm>
            <a:off x="5819775" y="3441700"/>
            <a:ext cx="5467350" cy="7475538"/>
          </a:xfrm>
        </p:spPr>
      </p:pic>
      <p:pic>
        <p:nvPicPr>
          <p:cNvPr id="60419" name="image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7950" y="2713944"/>
            <a:ext cx="6731000" cy="916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60420" name="Shape 957"/>
          <p:cNvSpPr>
            <a:spLocks noChangeArrowheads="1"/>
          </p:cNvSpPr>
          <p:nvPr/>
        </p:nvSpPr>
        <p:spPr bwMode="auto">
          <a:xfrm>
            <a:off x="14217650" y="7131596"/>
            <a:ext cx="3308598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en-US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60421" name="Shape 958"/>
          <p:cNvSpPr>
            <a:spLocks noChangeArrowheads="1"/>
          </p:cNvSpPr>
          <p:nvPr/>
        </p:nvSpPr>
        <p:spPr bwMode="auto">
          <a:xfrm>
            <a:off x="13612813" y="7573963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422" name="Shape 959"/>
          <p:cNvSpPr>
            <a:spLocks noChangeArrowheads="1"/>
          </p:cNvSpPr>
          <p:nvPr/>
        </p:nvSpPr>
        <p:spPr bwMode="auto">
          <a:xfrm>
            <a:off x="13774738" y="7573963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423" name="Shape 960"/>
          <p:cNvSpPr>
            <a:spLocks noChangeArrowheads="1"/>
          </p:cNvSpPr>
          <p:nvPr/>
        </p:nvSpPr>
        <p:spPr bwMode="auto">
          <a:xfrm>
            <a:off x="13935075" y="7573963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424" name="Shape 961"/>
          <p:cNvSpPr>
            <a:spLocks noChangeArrowheads="1"/>
          </p:cNvSpPr>
          <p:nvPr/>
        </p:nvSpPr>
        <p:spPr bwMode="auto">
          <a:xfrm>
            <a:off x="13606463" y="8399463"/>
            <a:ext cx="8181727" cy="121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 catalysts for change. Completely fashion distributed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metrics for vertical experiences.</a:t>
            </a:r>
          </a:p>
        </p:txBody>
      </p:sp>
      <p:sp>
        <p:nvSpPr>
          <p:cNvPr id="962" name="Shape 962"/>
          <p:cNvSpPr/>
          <p:nvPr/>
        </p:nvSpPr>
        <p:spPr>
          <a:xfrm>
            <a:off x="13622338" y="4278313"/>
            <a:ext cx="1189037" cy="1187450"/>
          </a:xfrm>
          <a:prstGeom prst="heptagon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45719" rIns="45719" anchor="ctr"/>
          <a:lstStyle/>
          <a:p>
            <a:pPr algn="ctr" defTabSz="1799538" eaLnBrk="1" fontAlgn="auto">
              <a:spcBef>
                <a:spcPts val="0"/>
              </a:spcBef>
              <a:spcAft>
                <a:spcPts val="0"/>
              </a:spcAft>
              <a:defRPr sz="35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3500" ker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63" name="Shape 963"/>
          <p:cNvSpPr/>
          <p:nvPr/>
        </p:nvSpPr>
        <p:spPr>
          <a:xfrm>
            <a:off x="13950950" y="4630738"/>
            <a:ext cx="531813" cy="4826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rgbClr val="F8FAFB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438901" eaLnBrk="1" fontAlgn="auto">
              <a:spcBef>
                <a:spcPts val="0"/>
              </a:spcBef>
              <a:spcAft>
                <a:spcPts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64" name="Shape 964"/>
          <p:cNvSpPr/>
          <p:nvPr/>
        </p:nvSpPr>
        <p:spPr>
          <a:xfrm>
            <a:off x="16098838" y="4278313"/>
            <a:ext cx="1189037" cy="1187450"/>
          </a:xfrm>
          <a:prstGeom prst="heptagon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45719" rIns="45719" anchor="ctr"/>
          <a:lstStyle/>
          <a:p>
            <a:pPr algn="ctr" defTabSz="1799538" eaLnBrk="1" fontAlgn="auto">
              <a:spcBef>
                <a:spcPts val="0"/>
              </a:spcBef>
              <a:spcAft>
                <a:spcPts val="0"/>
              </a:spcAft>
              <a:defRPr sz="35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3500" ker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65" name="Shape 965"/>
          <p:cNvSpPr/>
          <p:nvPr/>
        </p:nvSpPr>
        <p:spPr>
          <a:xfrm>
            <a:off x="16427450" y="4654550"/>
            <a:ext cx="531813" cy="4349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6001"/>
                </a:moveTo>
                <a:lnTo>
                  <a:pt x="8345" y="6001"/>
                </a:lnTo>
                <a:cubicBezTo>
                  <a:pt x="8617" y="6001"/>
                  <a:pt x="8836" y="5732"/>
                  <a:pt x="8836" y="5400"/>
                </a:cubicBezTo>
                <a:cubicBezTo>
                  <a:pt x="8836" y="5069"/>
                  <a:pt x="8617" y="4800"/>
                  <a:pt x="8345" y="4800"/>
                </a:cubicBezTo>
                <a:lnTo>
                  <a:pt x="5400" y="4800"/>
                </a:lnTo>
                <a:cubicBezTo>
                  <a:pt x="5129" y="4800"/>
                  <a:pt x="4909" y="5069"/>
                  <a:pt x="4909" y="5400"/>
                </a:cubicBezTo>
                <a:cubicBezTo>
                  <a:pt x="4909" y="5732"/>
                  <a:pt x="5129" y="6001"/>
                  <a:pt x="5400" y="6001"/>
                </a:cubicBezTo>
                <a:moveTo>
                  <a:pt x="20618" y="20400"/>
                </a:moveTo>
                <a:lnTo>
                  <a:pt x="18655" y="20400"/>
                </a:lnTo>
                <a:lnTo>
                  <a:pt x="18655" y="18000"/>
                </a:lnTo>
                <a:cubicBezTo>
                  <a:pt x="18926" y="18000"/>
                  <a:pt x="19145" y="17732"/>
                  <a:pt x="19145" y="17400"/>
                </a:cubicBezTo>
                <a:cubicBezTo>
                  <a:pt x="19145" y="17069"/>
                  <a:pt x="18926" y="16801"/>
                  <a:pt x="18655" y="16801"/>
                </a:cubicBezTo>
                <a:lnTo>
                  <a:pt x="18655" y="3601"/>
                </a:lnTo>
                <a:lnTo>
                  <a:pt x="20618" y="3601"/>
                </a:lnTo>
                <a:cubicBezTo>
                  <a:pt x="20618" y="3601"/>
                  <a:pt x="20618" y="20400"/>
                  <a:pt x="20618" y="20400"/>
                </a:cubicBezTo>
                <a:close/>
                <a:moveTo>
                  <a:pt x="17673" y="16801"/>
                </a:moveTo>
                <a:cubicBezTo>
                  <a:pt x="17401" y="16801"/>
                  <a:pt x="17182" y="17069"/>
                  <a:pt x="17182" y="17400"/>
                </a:cubicBezTo>
                <a:cubicBezTo>
                  <a:pt x="17182" y="17732"/>
                  <a:pt x="17401" y="18000"/>
                  <a:pt x="17673" y="18000"/>
                </a:cubicBezTo>
                <a:lnTo>
                  <a:pt x="17673" y="20400"/>
                </a:lnTo>
                <a:lnTo>
                  <a:pt x="3927" y="20400"/>
                </a:lnTo>
                <a:lnTo>
                  <a:pt x="3927" y="18000"/>
                </a:lnTo>
                <a:cubicBezTo>
                  <a:pt x="4199" y="18000"/>
                  <a:pt x="4418" y="17732"/>
                  <a:pt x="4418" y="17400"/>
                </a:cubicBezTo>
                <a:cubicBezTo>
                  <a:pt x="4418" y="17069"/>
                  <a:pt x="4199" y="16801"/>
                  <a:pt x="3927" y="16801"/>
                </a:cubicBezTo>
                <a:lnTo>
                  <a:pt x="3927" y="3601"/>
                </a:lnTo>
                <a:lnTo>
                  <a:pt x="17673" y="3601"/>
                </a:lnTo>
                <a:cubicBezTo>
                  <a:pt x="17673" y="3601"/>
                  <a:pt x="17673" y="16801"/>
                  <a:pt x="17673" y="16801"/>
                </a:cubicBezTo>
                <a:close/>
                <a:moveTo>
                  <a:pt x="2945" y="16801"/>
                </a:moveTo>
                <a:cubicBezTo>
                  <a:pt x="2674" y="16801"/>
                  <a:pt x="2455" y="17069"/>
                  <a:pt x="2455" y="17400"/>
                </a:cubicBezTo>
                <a:cubicBezTo>
                  <a:pt x="2455" y="17732"/>
                  <a:pt x="2674" y="18000"/>
                  <a:pt x="2945" y="18000"/>
                </a:cubicBezTo>
                <a:lnTo>
                  <a:pt x="2945" y="20400"/>
                </a:lnTo>
                <a:lnTo>
                  <a:pt x="982" y="20400"/>
                </a:lnTo>
                <a:lnTo>
                  <a:pt x="982" y="3601"/>
                </a:lnTo>
                <a:lnTo>
                  <a:pt x="2945" y="3601"/>
                </a:lnTo>
                <a:cubicBezTo>
                  <a:pt x="2945" y="3601"/>
                  <a:pt x="2945" y="16801"/>
                  <a:pt x="2945" y="16801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39" y="2400"/>
                  <a:pt x="0" y="2938"/>
                  <a:pt x="0" y="3601"/>
                </a:cubicBezTo>
                <a:lnTo>
                  <a:pt x="0" y="20400"/>
                </a:lnTo>
                <a:cubicBezTo>
                  <a:pt x="0" y="21063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063"/>
                  <a:pt x="21600" y="204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  <a:moveTo>
                  <a:pt x="5400" y="8400"/>
                </a:moveTo>
                <a:lnTo>
                  <a:pt x="6382" y="8400"/>
                </a:lnTo>
                <a:cubicBezTo>
                  <a:pt x="6653" y="8400"/>
                  <a:pt x="6873" y="8132"/>
                  <a:pt x="6873" y="7800"/>
                </a:cubicBezTo>
                <a:cubicBezTo>
                  <a:pt x="6873" y="7469"/>
                  <a:pt x="6653" y="7200"/>
                  <a:pt x="6382" y="7200"/>
                </a:cubicBezTo>
                <a:lnTo>
                  <a:pt x="5400" y="7200"/>
                </a:lnTo>
                <a:cubicBezTo>
                  <a:pt x="5129" y="7200"/>
                  <a:pt x="4909" y="7469"/>
                  <a:pt x="4909" y="7800"/>
                </a:cubicBezTo>
                <a:cubicBezTo>
                  <a:pt x="4909" y="8132"/>
                  <a:pt x="5129" y="8400"/>
                  <a:pt x="5400" y="8400"/>
                </a:cubicBezTo>
              </a:path>
            </a:pathLst>
          </a:custGeom>
          <a:solidFill>
            <a:srgbClr val="F8FAFB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438901" eaLnBrk="1" fontAlgn="auto">
              <a:spcBef>
                <a:spcPts val="0"/>
              </a:spcBef>
              <a:spcAft>
                <a:spcPts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66" name="Shape 966"/>
          <p:cNvSpPr/>
          <p:nvPr/>
        </p:nvSpPr>
        <p:spPr>
          <a:xfrm>
            <a:off x="18575338" y="4278313"/>
            <a:ext cx="1189037" cy="1187450"/>
          </a:xfrm>
          <a:prstGeom prst="heptagon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45719" rIns="45719" anchor="ctr"/>
          <a:lstStyle/>
          <a:p>
            <a:pPr algn="ctr" defTabSz="1799538" eaLnBrk="1" fontAlgn="auto">
              <a:spcBef>
                <a:spcPts val="0"/>
              </a:spcBef>
              <a:spcAft>
                <a:spcPts val="0"/>
              </a:spcAft>
              <a:defRPr sz="35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3500" ker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67" name="Shape 967"/>
          <p:cNvSpPr/>
          <p:nvPr/>
        </p:nvSpPr>
        <p:spPr>
          <a:xfrm>
            <a:off x="18903950" y="4592638"/>
            <a:ext cx="531813" cy="4826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144" extrusionOk="0">
                <a:moveTo>
                  <a:pt x="20618" y="7406"/>
                </a:moveTo>
                <a:lnTo>
                  <a:pt x="13580" y="7406"/>
                </a:lnTo>
                <a:cubicBezTo>
                  <a:pt x="13156" y="6803"/>
                  <a:pt x="12718" y="6095"/>
                  <a:pt x="12319" y="5293"/>
                </a:cubicBezTo>
                <a:lnTo>
                  <a:pt x="20618" y="5293"/>
                </a:lnTo>
                <a:cubicBezTo>
                  <a:pt x="20618" y="5293"/>
                  <a:pt x="20618" y="7406"/>
                  <a:pt x="20618" y="7406"/>
                </a:cubicBezTo>
                <a:close/>
                <a:moveTo>
                  <a:pt x="19636" y="13747"/>
                </a:moveTo>
                <a:lnTo>
                  <a:pt x="11291" y="13747"/>
                </a:lnTo>
                <a:lnTo>
                  <a:pt x="11291" y="8463"/>
                </a:lnTo>
                <a:lnTo>
                  <a:pt x="13090" y="8463"/>
                </a:lnTo>
                <a:cubicBezTo>
                  <a:pt x="14022" y="9712"/>
                  <a:pt x="14815" y="10437"/>
                  <a:pt x="14882" y="10497"/>
                </a:cubicBezTo>
                <a:cubicBezTo>
                  <a:pt x="15009" y="10610"/>
                  <a:pt x="15174" y="10644"/>
                  <a:pt x="15323" y="10601"/>
                </a:cubicBezTo>
                <a:cubicBezTo>
                  <a:pt x="15418" y="10574"/>
                  <a:pt x="15505" y="10516"/>
                  <a:pt x="15573" y="10429"/>
                </a:cubicBezTo>
                <a:cubicBezTo>
                  <a:pt x="15746" y="10205"/>
                  <a:pt x="15718" y="9871"/>
                  <a:pt x="15510" y="9684"/>
                </a:cubicBezTo>
                <a:cubicBezTo>
                  <a:pt x="15498" y="9674"/>
                  <a:pt x="15023" y="9238"/>
                  <a:pt x="14383" y="8463"/>
                </a:cubicBezTo>
                <a:lnTo>
                  <a:pt x="19636" y="8463"/>
                </a:lnTo>
                <a:cubicBezTo>
                  <a:pt x="19636" y="8463"/>
                  <a:pt x="19636" y="13747"/>
                  <a:pt x="19636" y="13747"/>
                </a:cubicBezTo>
                <a:close/>
                <a:moveTo>
                  <a:pt x="19636" y="20087"/>
                </a:moveTo>
                <a:lnTo>
                  <a:pt x="11291" y="20087"/>
                </a:lnTo>
                <a:lnTo>
                  <a:pt x="11291" y="14803"/>
                </a:lnTo>
                <a:lnTo>
                  <a:pt x="19636" y="14803"/>
                </a:lnTo>
                <a:cubicBezTo>
                  <a:pt x="19636" y="14803"/>
                  <a:pt x="19636" y="20087"/>
                  <a:pt x="19636" y="20087"/>
                </a:cubicBezTo>
                <a:close/>
                <a:moveTo>
                  <a:pt x="11291" y="5461"/>
                </a:moveTo>
                <a:cubicBezTo>
                  <a:pt x="11626" y="6178"/>
                  <a:pt x="11991" y="6828"/>
                  <a:pt x="12360" y="7406"/>
                </a:cubicBezTo>
                <a:lnTo>
                  <a:pt x="11291" y="7406"/>
                </a:lnTo>
                <a:cubicBezTo>
                  <a:pt x="11291" y="7406"/>
                  <a:pt x="11291" y="5461"/>
                  <a:pt x="11291" y="5461"/>
                </a:cubicBezTo>
                <a:close/>
                <a:moveTo>
                  <a:pt x="12871" y="1481"/>
                </a:moveTo>
                <a:cubicBezTo>
                  <a:pt x="14045" y="751"/>
                  <a:pt x="15436" y="979"/>
                  <a:pt x="15979" y="1990"/>
                </a:cubicBezTo>
                <a:cubicBezTo>
                  <a:pt x="16343" y="2668"/>
                  <a:pt x="16223" y="3523"/>
                  <a:pt x="15755" y="4236"/>
                </a:cubicBezTo>
                <a:lnTo>
                  <a:pt x="11845" y="4236"/>
                </a:lnTo>
                <a:cubicBezTo>
                  <a:pt x="11740" y="3975"/>
                  <a:pt x="11641" y="3708"/>
                  <a:pt x="11550" y="3432"/>
                </a:cubicBezTo>
                <a:cubicBezTo>
                  <a:pt x="11653" y="2691"/>
                  <a:pt x="12120" y="1947"/>
                  <a:pt x="12871" y="1481"/>
                </a:cubicBezTo>
                <a:moveTo>
                  <a:pt x="10309" y="7406"/>
                </a:moveTo>
                <a:lnTo>
                  <a:pt x="9224" y="7406"/>
                </a:lnTo>
                <a:cubicBezTo>
                  <a:pt x="9600" y="6819"/>
                  <a:pt x="9970" y="6158"/>
                  <a:pt x="10309" y="5429"/>
                </a:cubicBezTo>
                <a:cubicBezTo>
                  <a:pt x="10309" y="5429"/>
                  <a:pt x="10309" y="7406"/>
                  <a:pt x="10309" y="7406"/>
                </a:cubicBezTo>
                <a:close/>
                <a:moveTo>
                  <a:pt x="10309" y="13747"/>
                </a:moveTo>
                <a:lnTo>
                  <a:pt x="1964" y="13747"/>
                </a:lnTo>
                <a:lnTo>
                  <a:pt x="1964" y="8463"/>
                </a:lnTo>
                <a:lnTo>
                  <a:pt x="7202" y="8463"/>
                </a:lnTo>
                <a:cubicBezTo>
                  <a:pt x="6563" y="9238"/>
                  <a:pt x="6087" y="9674"/>
                  <a:pt x="6075" y="9684"/>
                </a:cubicBezTo>
                <a:cubicBezTo>
                  <a:pt x="5867" y="9871"/>
                  <a:pt x="5839" y="10205"/>
                  <a:pt x="6012" y="10429"/>
                </a:cubicBezTo>
                <a:cubicBezTo>
                  <a:pt x="6080" y="10516"/>
                  <a:pt x="6167" y="10574"/>
                  <a:pt x="6261" y="10601"/>
                </a:cubicBezTo>
                <a:cubicBezTo>
                  <a:pt x="6411" y="10644"/>
                  <a:pt x="6575" y="10610"/>
                  <a:pt x="6703" y="10497"/>
                </a:cubicBezTo>
                <a:cubicBezTo>
                  <a:pt x="6770" y="10437"/>
                  <a:pt x="7563" y="9712"/>
                  <a:pt x="8495" y="8463"/>
                </a:cubicBezTo>
                <a:lnTo>
                  <a:pt x="10309" y="8463"/>
                </a:lnTo>
                <a:cubicBezTo>
                  <a:pt x="10309" y="8463"/>
                  <a:pt x="10309" y="13747"/>
                  <a:pt x="10309" y="13747"/>
                </a:cubicBezTo>
                <a:close/>
                <a:moveTo>
                  <a:pt x="10309" y="20087"/>
                </a:moveTo>
                <a:lnTo>
                  <a:pt x="1964" y="20087"/>
                </a:lnTo>
                <a:lnTo>
                  <a:pt x="1964" y="14803"/>
                </a:lnTo>
                <a:lnTo>
                  <a:pt x="10309" y="14803"/>
                </a:lnTo>
                <a:cubicBezTo>
                  <a:pt x="10309" y="14803"/>
                  <a:pt x="10309" y="20087"/>
                  <a:pt x="10309" y="20087"/>
                </a:cubicBezTo>
                <a:close/>
                <a:moveTo>
                  <a:pt x="982" y="7406"/>
                </a:moveTo>
                <a:lnTo>
                  <a:pt x="982" y="5293"/>
                </a:lnTo>
                <a:lnTo>
                  <a:pt x="9266" y="5293"/>
                </a:lnTo>
                <a:cubicBezTo>
                  <a:pt x="8867" y="6095"/>
                  <a:pt x="8429" y="6803"/>
                  <a:pt x="8005" y="7406"/>
                </a:cubicBezTo>
                <a:cubicBezTo>
                  <a:pt x="8005" y="7406"/>
                  <a:pt x="982" y="7406"/>
                  <a:pt x="982" y="7406"/>
                </a:cubicBezTo>
                <a:close/>
                <a:moveTo>
                  <a:pt x="5606" y="1990"/>
                </a:moveTo>
                <a:cubicBezTo>
                  <a:pt x="6148" y="980"/>
                  <a:pt x="7540" y="751"/>
                  <a:pt x="8714" y="1481"/>
                </a:cubicBezTo>
                <a:cubicBezTo>
                  <a:pt x="9465" y="1948"/>
                  <a:pt x="9931" y="2692"/>
                  <a:pt x="10035" y="3433"/>
                </a:cubicBezTo>
                <a:cubicBezTo>
                  <a:pt x="9944" y="3708"/>
                  <a:pt x="9845" y="3975"/>
                  <a:pt x="9740" y="4236"/>
                </a:cubicBezTo>
                <a:lnTo>
                  <a:pt x="5830" y="4236"/>
                </a:lnTo>
                <a:cubicBezTo>
                  <a:pt x="5362" y="3523"/>
                  <a:pt x="5242" y="2668"/>
                  <a:pt x="5606" y="1990"/>
                </a:cubicBezTo>
                <a:moveTo>
                  <a:pt x="20618" y="4236"/>
                </a:moveTo>
                <a:lnTo>
                  <a:pt x="16874" y="4236"/>
                </a:lnTo>
                <a:cubicBezTo>
                  <a:pt x="17259" y="3325"/>
                  <a:pt x="17284" y="2310"/>
                  <a:pt x="16829" y="1461"/>
                </a:cubicBezTo>
                <a:cubicBezTo>
                  <a:pt x="16015" y="-54"/>
                  <a:pt x="14024" y="-456"/>
                  <a:pt x="12380" y="565"/>
                </a:cubicBezTo>
                <a:cubicBezTo>
                  <a:pt x="11747" y="959"/>
                  <a:pt x="11277" y="1511"/>
                  <a:pt x="10965" y="2122"/>
                </a:cubicBezTo>
                <a:cubicBezTo>
                  <a:pt x="10949" y="2115"/>
                  <a:pt x="10937" y="2103"/>
                  <a:pt x="10920" y="2098"/>
                </a:cubicBezTo>
                <a:cubicBezTo>
                  <a:pt x="10909" y="2095"/>
                  <a:pt x="10899" y="2097"/>
                  <a:pt x="10888" y="2095"/>
                </a:cubicBezTo>
                <a:cubicBezTo>
                  <a:pt x="10861" y="2089"/>
                  <a:pt x="10834" y="2089"/>
                  <a:pt x="10806" y="2088"/>
                </a:cubicBezTo>
                <a:cubicBezTo>
                  <a:pt x="10782" y="2089"/>
                  <a:pt x="10759" y="2089"/>
                  <a:pt x="10735" y="2093"/>
                </a:cubicBezTo>
                <a:cubicBezTo>
                  <a:pt x="10712" y="2096"/>
                  <a:pt x="10689" y="2090"/>
                  <a:pt x="10665" y="2098"/>
                </a:cubicBezTo>
                <a:cubicBezTo>
                  <a:pt x="10648" y="2103"/>
                  <a:pt x="10636" y="2115"/>
                  <a:pt x="10620" y="2122"/>
                </a:cubicBezTo>
                <a:cubicBezTo>
                  <a:pt x="10307" y="1511"/>
                  <a:pt x="9837" y="959"/>
                  <a:pt x="9205" y="566"/>
                </a:cubicBezTo>
                <a:cubicBezTo>
                  <a:pt x="7561" y="-456"/>
                  <a:pt x="5569" y="-54"/>
                  <a:pt x="4755" y="1461"/>
                </a:cubicBezTo>
                <a:cubicBezTo>
                  <a:pt x="4301" y="2310"/>
                  <a:pt x="4325" y="3325"/>
                  <a:pt x="4711" y="4236"/>
                </a:cubicBezTo>
                <a:lnTo>
                  <a:pt x="982" y="4236"/>
                </a:lnTo>
                <a:cubicBezTo>
                  <a:pt x="440" y="4236"/>
                  <a:pt x="0" y="4709"/>
                  <a:pt x="0" y="5293"/>
                </a:cubicBezTo>
                <a:lnTo>
                  <a:pt x="0" y="7406"/>
                </a:lnTo>
                <a:cubicBezTo>
                  <a:pt x="0" y="7990"/>
                  <a:pt x="440" y="8463"/>
                  <a:pt x="982" y="8463"/>
                </a:cubicBezTo>
                <a:lnTo>
                  <a:pt x="982" y="20087"/>
                </a:lnTo>
                <a:cubicBezTo>
                  <a:pt x="982" y="20671"/>
                  <a:pt x="1422" y="21144"/>
                  <a:pt x="1964" y="21144"/>
                </a:cubicBezTo>
                <a:lnTo>
                  <a:pt x="19636" y="21144"/>
                </a:lnTo>
                <a:cubicBezTo>
                  <a:pt x="20178" y="21144"/>
                  <a:pt x="20618" y="20671"/>
                  <a:pt x="20618" y="20087"/>
                </a:cubicBezTo>
                <a:lnTo>
                  <a:pt x="20618" y="8463"/>
                </a:lnTo>
                <a:cubicBezTo>
                  <a:pt x="21160" y="8463"/>
                  <a:pt x="21600" y="7990"/>
                  <a:pt x="21600" y="7406"/>
                </a:cubicBezTo>
                <a:lnTo>
                  <a:pt x="21600" y="5293"/>
                </a:lnTo>
                <a:cubicBezTo>
                  <a:pt x="21600" y="4709"/>
                  <a:pt x="21160" y="4236"/>
                  <a:pt x="20618" y="4236"/>
                </a:cubicBezTo>
              </a:path>
            </a:pathLst>
          </a:custGeom>
          <a:solidFill>
            <a:srgbClr val="F8FAFB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438901" eaLnBrk="1" fontAlgn="auto">
              <a:spcBef>
                <a:spcPts val="0"/>
              </a:spcBef>
              <a:spcAft>
                <a:spcPts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431" name="Shape 968"/>
          <p:cNvSpPr>
            <a:spLocks noChangeShapeType="1"/>
          </p:cNvSpPr>
          <p:nvPr/>
        </p:nvSpPr>
        <p:spPr bwMode="auto">
          <a:xfrm>
            <a:off x="15187613" y="4903788"/>
            <a:ext cx="534987" cy="0"/>
          </a:xfrm>
          <a:prstGeom prst="line">
            <a:avLst/>
          </a:prstGeom>
          <a:noFill/>
          <a:ln w="12700">
            <a:solidFill>
              <a:srgbClr val="FFFFFF">
                <a:alpha val="28235"/>
              </a:srgbClr>
            </a:solidFill>
            <a:prstDash val="sysDot"/>
            <a:miter lim="4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50800" tIns="50800" rIns="50800" bIns="50800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432" name="Shape 969"/>
          <p:cNvSpPr>
            <a:spLocks noChangeShapeType="1"/>
          </p:cNvSpPr>
          <p:nvPr/>
        </p:nvSpPr>
        <p:spPr bwMode="auto">
          <a:xfrm>
            <a:off x="17664113" y="4903788"/>
            <a:ext cx="534987" cy="0"/>
          </a:xfrm>
          <a:prstGeom prst="line">
            <a:avLst/>
          </a:prstGeom>
          <a:noFill/>
          <a:ln w="12700">
            <a:solidFill>
              <a:srgbClr val="FFFFFF">
                <a:alpha val="28235"/>
              </a:srgbClr>
            </a:solidFill>
            <a:prstDash val="sysDot"/>
            <a:miter lim="4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50800" tIns="50800" rIns="50800" bIns="50800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11" b="10011"/>
          <a:stretch>
            <a:fillRect/>
          </a:stretch>
        </p:blipFill>
        <p:spPr/>
      </p:pic>
      <p:sp>
        <p:nvSpPr>
          <p:cNvPr id="40962" name="Shape 621"/>
          <p:cNvSpPr>
            <a:spLocks noChangeArrowheads="1"/>
          </p:cNvSpPr>
          <p:nvPr/>
        </p:nvSpPr>
        <p:spPr bwMode="auto">
          <a:xfrm>
            <a:off x="1344613" y="1295490"/>
            <a:ext cx="4321696" cy="441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2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Gravidient.</a:t>
            </a: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zh-CN" sz="18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Card Design Concept v1</a:t>
            </a:r>
          </a:p>
        </p:txBody>
      </p:sp>
      <p:sp>
        <p:nvSpPr>
          <p:cNvPr id="40963" name="Shape 622"/>
          <p:cNvSpPr>
            <a:spLocks noChangeArrowheads="1"/>
          </p:cNvSpPr>
          <p:nvPr/>
        </p:nvSpPr>
        <p:spPr bwMode="auto">
          <a:xfrm>
            <a:off x="20589875" y="12267318"/>
            <a:ext cx="2693558" cy="379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18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www.websitename.com</a:t>
            </a:r>
          </a:p>
        </p:txBody>
      </p:sp>
      <p:sp>
        <p:nvSpPr>
          <p:cNvPr id="40964" name="Shape 623"/>
          <p:cNvSpPr>
            <a:spLocks noChangeArrowheads="1"/>
          </p:cNvSpPr>
          <p:nvPr/>
        </p:nvSpPr>
        <p:spPr bwMode="auto">
          <a:xfrm>
            <a:off x="1954213" y="2689771"/>
            <a:ext cx="3308598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en-US" dirty="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40965" name="Shape 624"/>
          <p:cNvSpPr>
            <a:spLocks noChangeArrowheads="1"/>
          </p:cNvSpPr>
          <p:nvPr/>
        </p:nvSpPr>
        <p:spPr bwMode="auto">
          <a:xfrm>
            <a:off x="1350963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966" name="Shape 625"/>
          <p:cNvSpPr>
            <a:spLocks noChangeArrowheads="1"/>
          </p:cNvSpPr>
          <p:nvPr/>
        </p:nvSpPr>
        <p:spPr bwMode="auto">
          <a:xfrm>
            <a:off x="1511300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967" name="Shape 626"/>
          <p:cNvSpPr>
            <a:spLocks noChangeArrowheads="1"/>
          </p:cNvSpPr>
          <p:nvPr/>
        </p:nvSpPr>
        <p:spPr bwMode="auto">
          <a:xfrm>
            <a:off x="1673225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7" name="Shape 627"/>
          <p:cNvSpPr>
            <a:spLocks noChangeArrowheads="1"/>
          </p:cNvSpPr>
          <p:nvPr/>
        </p:nvSpPr>
        <p:spPr bwMode="auto">
          <a:xfrm>
            <a:off x="1344613" y="3959225"/>
            <a:ext cx="8181727" cy="121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 dirty="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 dirty="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business catalysts for change. Completely fashion distributed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 dirty="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metrics for vertical experiences.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7" grpId="0" animBg="1" advAuto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Shape 971"/>
          <p:cNvSpPr>
            <a:spLocks noGrp="1"/>
          </p:cNvSpPr>
          <p:nvPr>
            <p:ph type="sldNum" sz="quarter" idx="24"/>
          </p:nvPr>
        </p:nvSpPr>
        <p:spPr>
          <a:xfrm>
            <a:off x="22637328" y="1363663"/>
            <a:ext cx="371897" cy="379591"/>
          </a:xfrm>
          <a:noFill/>
        </p:spPr>
        <p:txBody>
          <a:bodyPr/>
          <a:lstStyle/>
          <a:p>
            <a:fld id="{6D25DD10-1F49-460C-B951-AE772751D365}" type="slidenum">
              <a:rPr lang="zh-CN" altLang="zh-CN">
                <a:latin typeface="+mn-lt"/>
                <a:ea typeface="+mn-ea"/>
                <a:cs typeface="+mn-ea"/>
                <a:sym typeface="+mn-lt"/>
              </a:rPr>
              <a:pPr/>
              <a:t>20</a:t>
            </a:fld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2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6" b="5146"/>
          <a:stretch>
            <a:fillRect/>
          </a:stretch>
        </p:blipFill>
        <p:spPr>
          <a:xfrm>
            <a:off x="13593763" y="5457825"/>
            <a:ext cx="8154987" cy="5170488"/>
          </a:xfrm>
        </p:spPr>
      </p:pic>
      <p:sp>
        <p:nvSpPr>
          <p:cNvPr id="61443" name="Shape 973"/>
          <p:cNvSpPr>
            <a:spLocks noChangeArrowheads="1"/>
          </p:cNvSpPr>
          <p:nvPr/>
        </p:nvSpPr>
        <p:spPr bwMode="auto">
          <a:xfrm>
            <a:off x="1954213" y="2689771"/>
            <a:ext cx="3308598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en-US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61444" name="Shape 974"/>
          <p:cNvSpPr>
            <a:spLocks noChangeArrowheads="1"/>
          </p:cNvSpPr>
          <p:nvPr/>
        </p:nvSpPr>
        <p:spPr bwMode="auto">
          <a:xfrm>
            <a:off x="1350963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445" name="Shape 975"/>
          <p:cNvSpPr>
            <a:spLocks noChangeArrowheads="1"/>
          </p:cNvSpPr>
          <p:nvPr/>
        </p:nvSpPr>
        <p:spPr bwMode="auto">
          <a:xfrm>
            <a:off x="1511300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446" name="Shape 976"/>
          <p:cNvSpPr>
            <a:spLocks noChangeArrowheads="1"/>
          </p:cNvSpPr>
          <p:nvPr/>
        </p:nvSpPr>
        <p:spPr bwMode="auto">
          <a:xfrm>
            <a:off x="1673225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447" name="Shape 977"/>
          <p:cNvSpPr>
            <a:spLocks noChangeArrowheads="1"/>
          </p:cNvSpPr>
          <p:nvPr/>
        </p:nvSpPr>
        <p:spPr bwMode="auto">
          <a:xfrm>
            <a:off x="1344613" y="3959225"/>
            <a:ext cx="8181727" cy="121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 catalysts for change. Completely fashion distributed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metrics for vertical experiences.</a:t>
            </a:r>
          </a:p>
        </p:txBody>
      </p:sp>
      <p:pic>
        <p:nvPicPr>
          <p:cNvPr id="61448" name="image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2427" y="5169813"/>
            <a:ext cx="12657138" cy="708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61449" name="Shape 979"/>
          <p:cNvSpPr>
            <a:spLocks noChangeArrowheads="1"/>
          </p:cNvSpPr>
          <p:nvPr/>
        </p:nvSpPr>
        <p:spPr bwMode="auto">
          <a:xfrm>
            <a:off x="2379663" y="6870700"/>
            <a:ext cx="2540000" cy="2540000"/>
          </a:xfrm>
          <a:prstGeom prst="rect">
            <a:avLst/>
          </a:prstGeom>
          <a:noFill/>
          <a:ln w="254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450" name="Shape 980"/>
          <p:cNvSpPr>
            <a:spLocks noChangeArrowheads="1"/>
          </p:cNvSpPr>
          <p:nvPr/>
        </p:nvSpPr>
        <p:spPr bwMode="auto">
          <a:xfrm>
            <a:off x="2520950" y="6939027"/>
            <a:ext cx="2341475" cy="1063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 Tittle Here</a:t>
            </a:r>
          </a:p>
          <a:p>
            <a:pPr eaLnBrk="1">
              <a:lnSpc>
                <a:spcPct val="120000"/>
              </a:lnSpc>
            </a:pPr>
            <a:r>
              <a:rPr lang="zh-CN" altLang="zh-CN" sz="35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95</a:t>
            </a:r>
            <a:r>
              <a:rPr lang="zh-CN" altLang="zh-CN" sz="22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</a:p>
        </p:txBody>
      </p:sp>
      <p:sp>
        <p:nvSpPr>
          <p:cNvPr id="61451" name="Shape 981"/>
          <p:cNvSpPr>
            <a:spLocks noChangeArrowheads="1"/>
          </p:cNvSpPr>
          <p:nvPr/>
        </p:nvSpPr>
        <p:spPr bwMode="auto">
          <a:xfrm>
            <a:off x="5410200" y="6870700"/>
            <a:ext cx="2540000" cy="2540000"/>
          </a:xfrm>
          <a:prstGeom prst="rect">
            <a:avLst/>
          </a:prstGeom>
          <a:noFill/>
          <a:ln w="254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452" name="Shape 982"/>
          <p:cNvSpPr>
            <a:spLocks noChangeArrowheads="1"/>
          </p:cNvSpPr>
          <p:nvPr/>
        </p:nvSpPr>
        <p:spPr bwMode="auto">
          <a:xfrm>
            <a:off x="5553075" y="6939027"/>
            <a:ext cx="2341475" cy="1063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 Tittle Here</a:t>
            </a:r>
          </a:p>
          <a:p>
            <a:pPr eaLnBrk="1">
              <a:lnSpc>
                <a:spcPct val="120000"/>
              </a:lnSpc>
            </a:pPr>
            <a:r>
              <a:rPr lang="zh-CN" altLang="zh-CN" sz="35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70</a:t>
            </a:r>
            <a:r>
              <a:rPr lang="zh-CN" altLang="zh-CN" sz="22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</a:p>
        </p:txBody>
      </p:sp>
      <p:sp>
        <p:nvSpPr>
          <p:cNvPr id="61453" name="Shape 983"/>
          <p:cNvSpPr>
            <a:spLocks noChangeArrowheads="1"/>
          </p:cNvSpPr>
          <p:nvPr/>
        </p:nvSpPr>
        <p:spPr bwMode="auto">
          <a:xfrm>
            <a:off x="8440738" y="6870700"/>
            <a:ext cx="2540000" cy="2540000"/>
          </a:xfrm>
          <a:prstGeom prst="rect">
            <a:avLst/>
          </a:prstGeom>
          <a:noFill/>
          <a:ln w="254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454" name="Shape 984"/>
          <p:cNvSpPr>
            <a:spLocks noChangeArrowheads="1"/>
          </p:cNvSpPr>
          <p:nvPr/>
        </p:nvSpPr>
        <p:spPr bwMode="auto">
          <a:xfrm>
            <a:off x="8583613" y="6939027"/>
            <a:ext cx="2341475" cy="1063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 Tittle Here</a:t>
            </a:r>
          </a:p>
          <a:p>
            <a:pPr eaLnBrk="1">
              <a:lnSpc>
                <a:spcPct val="120000"/>
              </a:lnSpc>
            </a:pPr>
            <a:r>
              <a:rPr lang="zh-CN" altLang="zh-CN" sz="35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60</a:t>
            </a:r>
            <a:r>
              <a:rPr lang="zh-CN" altLang="zh-CN" sz="22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</a:p>
        </p:txBody>
      </p:sp>
      <p:sp>
        <p:nvSpPr>
          <p:cNvPr id="985" name="Shape 985"/>
          <p:cNvSpPr/>
          <p:nvPr/>
        </p:nvSpPr>
        <p:spPr>
          <a:xfrm>
            <a:off x="4210050" y="8823325"/>
            <a:ext cx="457200" cy="3746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400"/>
                </a:moveTo>
                <a:lnTo>
                  <a:pt x="16349" y="14400"/>
                </a:lnTo>
                <a:cubicBezTo>
                  <a:pt x="16227" y="14820"/>
                  <a:pt x="16076" y="15221"/>
                  <a:pt x="15897" y="15600"/>
                </a:cubicBezTo>
                <a:lnTo>
                  <a:pt x="20618" y="15600"/>
                </a:lnTo>
                <a:lnTo>
                  <a:pt x="20618" y="19200"/>
                </a:lnTo>
                <a:cubicBezTo>
                  <a:pt x="20618" y="19862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lnTo>
                  <a:pt x="982" y="15600"/>
                </a:lnTo>
                <a:lnTo>
                  <a:pt x="5704" y="15600"/>
                </a:lnTo>
                <a:cubicBezTo>
                  <a:pt x="5524" y="15221"/>
                  <a:pt x="5373" y="14820"/>
                  <a:pt x="5251" y="14400"/>
                </a:cubicBezTo>
                <a:lnTo>
                  <a:pt x="982" y="14400"/>
                </a:lnTo>
                <a:lnTo>
                  <a:pt x="982" y="4800"/>
                </a:lnTo>
                <a:cubicBezTo>
                  <a:pt x="982" y="4138"/>
                  <a:pt x="1422" y="3600"/>
                  <a:pt x="1964" y="3600"/>
                </a:cubicBezTo>
                <a:lnTo>
                  <a:pt x="3927" y="3600"/>
                </a:lnTo>
                <a:cubicBezTo>
                  <a:pt x="5891" y="3600"/>
                  <a:pt x="5891" y="1200"/>
                  <a:pt x="7364" y="1200"/>
                </a:cubicBezTo>
                <a:lnTo>
                  <a:pt x="14236" y="1200"/>
                </a:lnTo>
                <a:cubicBezTo>
                  <a:pt x="15709" y="1200"/>
                  <a:pt x="15709" y="3600"/>
                  <a:pt x="17673" y="3600"/>
                </a:cubicBezTo>
                <a:lnTo>
                  <a:pt x="19636" y="3600"/>
                </a:lnTo>
                <a:cubicBezTo>
                  <a:pt x="20178" y="3600"/>
                  <a:pt x="20618" y="4138"/>
                  <a:pt x="20618" y="4800"/>
                </a:cubicBezTo>
                <a:cubicBezTo>
                  <a:pt x="20618" y="4800"/>
                  <a:pt x="20618" y="14400"/>
                  <a:pt x="20618" y="14400"/>
                </a:cubicBezTo>
                <a:close/>
                <a:moveTo>
                  <a:pt x="19636" y="2400"/>
                </a:moveTo>
                <a:lnTo>
                  <a:pt x="17673" y="2400"/>
                </a:lnTo>
                <a:cubicBezTo>
                  <a:pt x="16200" y="2400"/>
                  <a:pt x="16200" y="0"/>
                  <a:pt x="14236" y="0"/>
                </a:cubicBezTo>
                <a:lnTo>
                  <a:pt x="7364" y="0"/>
                </a:lnTo>
                <a:cubicBezTo>
                  <a:pt x="5400" y="0"/>
                  <a:pt x="5400" y="2400"/>
                  <a:pt x="3927" y="2400"/>
                </a:cubicBezTo>
                <a:lnTo>
                  <a:pt x="1964" y="2400"/>
                </a:lnTo>
                <a:cubicBezTo>
                  <a:pt x="879" y="2400"/>
                  <a:pt x="0" y="3475"/>
                  <a:pt x="0" y="4800"/>
                </a:cubicBezTo>
                <a:lnTo>
                  <a:pt x="0" y="19200"/>
                </a:lnTo>
                <a:cubicBezTo>
                  <a:pt x="0" y="20525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5"/>
                  <a:pt x="21600" y="19200"/>
                </a:cubicBezTo>
                <a:lnTo>
                  <a:pt x="21600" y="4800"/>
                </a:lnTo>
                <a:cubicBezTo>
                  <a:pt x="21600" y="3475"/>
                  <a:pt x="20721" y="2400"/>
                  <a:pt x="19636" y="2400"/>
                </a:cubicBezTo>
                <a:moveTo>
                  <a:pt x="18164" y="7200"/>
                </a:moveTo>
                <a:cubicBezTo>
                  <a:pt x="17892" y="7200"/>
                  <a:pt x="17673" y="6932"/>
                  <a:pt x="17673" y="6600"/>
                </a:cubicBezTo>
                <a:cubicBezTo>
                  <a:pt x="17673" y="6269"/>
                  <a:pt x="17892" y="6000"/>
                  <a:pt x="18164" y="6000"/>
                </a:cubicBezTo>
                <a:cubicBezTo>
                  <a:pt x="18435" y="6000"/>
                  <a:pt x="18655" y="6269"/>
                  <a:pt x="18655" y="6600"/>
                </a:cubicBezTo>
                <a:cubicBezTo>
                  <a:pt x="18655" y="6932"/>
                  <a:pt x="18435" y="7200"/>
                  <a:pt x="18164" y="7200"/>
                </a:cubicBezTo>
                <a:moveTo>
                  <a:pt x="18164" y="4800"/>
                </a:moveTo>
                <a:cubicBezTo>
                  <a:pt x="17351" y="4800"/>
                  <a:pt x="16691" y="5607"/>
                  <a:pt x="16691" y="6600"/>
                </a:cubicBezTo>
                <a:cubicBezTo>
                  <a:pt x="16691" y="7594"/>
                  <a:pt x="17351" y="8400"/>
                  <a:pt x="18164" y="8400"/>
                </a:cubicBezTo>
                <a:cubicBezTo>
                  <a:pt x="18977" y="8400"/>
                  <a:pt x="19636" y="7594"/>
                  <a:pt x="19636" y="6600"/>
                </a:cubicBezTo>
                <a:cubicBezTo>
                  <a:pt x="19636" y="5607"/>
                  <a:pt x="18977" y="4800"/>
                  <a:pt x="18164" y="4800"/>
                </a:cubicBezTo>
                <a:moveTo>
                  <a:pt x="18164" y="9600"/>
                </a:moveTo>
                <a:cubicBezTo>
                  <a:pt x="17892" y="9600"/>
                  <a:pt x="17673" y="9869"/>
                  <a:pt x="17673" y="10200"/>
                </a:cubicBezTo>
                <a:cubicBezTo>
                  <a:pt x="17673" y="10532"/>
                  <a:pt x="17892" y="10800"/>
                  <a:pt x="18164" y="10800"/>
                </a:cubicBezTo>
                <a:cubicBezTo>
                  <a:pt x="18435" y="10800"/>
                  <a:pt x="18655" y="10532"/>
                  <a:pt x="18655" y="10200"/>
                </a:cubicBezTo>
                <a:cubicBezTo>
                  <a:pt x="18655" y="9869"/>
                  <a:pt x="18435" y="9600"/>
                  <a:pt x="18164" y="9600"/>
                </a:cubicBezTo>
                <a:moveTo>
                  <a:pt x="10800" y="16800"/>
                </a:moveTo>
                <a:cubicBezTo>
                  <a:pt x="8631" y="16800"/>
                  <a:pt x="6873" y="14651"/>
                  <a:pt x="6873" y="12000"/>
                </a:cubicBezTo>
                <a:cubicBezTo>
                  <a:pt x="6873" y="9349"/>
                  <a:pt x="8631" y="7200"/>
                  <a:pt x="10800" y="7200"/>
                </a:cubicBezTo>
                <a:cubicBezTo>
                  <a:pt x="12969" y="7200"/>
                  <a:pt x="14727" y="9349"/>
                  <a:pt x="14727" y="12000"/>
                </a:cubicBezTo>
                <a:cubicBezTo>
                  <a:pt x="14727" y="14651"/>
                  <a:pt x="12969" y="16800"/>
                  <a:pt x="10800" y="16800"/>
                </a:cubicBezTo>
                <a:moveTo>
                  <a:pt x="10800" y="6000"/>
                </a:moveTo>
                <a:cubicBezTo>
                  <a:pt x="8088" y="6000"/>
                  <a:pt x="5891" y="8687"/>
                  <a:pt x="5891" y="12000"/>
                </a:cubicBezTo>
                <a:cubicBezTo>
                  <a:pt x="5891" y="15314"/>
                  <a:pt x="8088" y="18000"/>
                  <a:pt x="10800" y="18000"/>
                </a:cubicBezTo>
                <a:cubicBezTo>
                  <a:pt x="13512" y="18000"/>
                  <a:pt x="15709" y="15314"/>
                  <a:pt x="15709" y="12000"/>
                </a:cubicBezTo>
                <a:cubicBezTo>
                  <a:pt x="15709" y="8687"/>
                  <a:pt x="13512" y="6000"/>
                  <a:pt x="10800" y="6000"/>
                </a:cubicBezTo>
                <a:moveTo>
                  <a:pt x="10800" y="14400"/>
                </a:moveTo>
                <a:cubicBezTo>
                  <a:pt x="9716" y="14400"/>
                  <a:pt x="8836" y="13325"/>
                  <a:pt x="8836" y="12000"/>
                </a:cubicBezTo>
                <a:cubicBezTo>
                  <a:pt x="8836" y="10675"/>
                  <a:pt x="9716" y="9600"/>
                  <a:pt x="10800" y="9600"/>
                </a:cubicBezTo>
                <a:cubicBezTo>
                  <a:pt x="11884" y="9600"/>
                  <a:pt x="12764" y="10675"/>
                  <a:pt x="12764" y="12000"/>
                </a:cubicBezTo>
                <a:cubicBezTo>
                  <a:pt x="12764" y="13325"/>
                  <a:pt x="11884" y="14400"/>
                  <a:pt x="10800" y="14400"/>
                </a:cubicBezTo>
                <a:moveTo>
                  <a:pt x="10800" y="8400"/>
                </a:moveTo>
                <a:cubicBezTo>
                  <a:pt x="9173" y="8400"/>
                  <a:pt x="7855" y="10012"/>
                  <a:pt x="7855" y="12000"/>
                </a:cubicBezTo>
                <a:cubicBezTo>
                  <a:pt x="7855" y="13988"/>
                  <a:pt x="9173" y="15600"/>
                  <a:pt x="10800" y="15600"/>
                </a:cubicBezTo>
                <a:cubicBezTo>
                  <a:pt x="12426" y="15600"/>
                  <a:pt x="13745" y="13988"/>
                  <a:pt x="13745" y="12000"/>
                </a:cubicBezTo>
                <a:cubicBezTo>
                  <a:pt x="13745" y="10012"/>
                  <a:pt x="12426" y="8400"/>
                  <a:pt x="10800" y="8400"/>
                </a:cubicBezTo>
                <a:moveTo>
                  <a:pt x="8345" y="3600"/>
                </a:moveTo>
                <a:lnTo>
                  <a:pt x="13255" y="3600"/>
                </a:lnTo>
                <a:cubicBezTo>
                  <a:pt x="13526" y="3600"/>
                  <a:pt x="13745" y="3332"/>
                  <a:pt x="13745" y="3000"/>
                </a:cubicBezTo>
                <a:cubicBezTo>
                  <a:pt x="13745" y="2669"/>
                  <a:pt x="13526" y="2400"/>
                  <a:pt x="13255" y="2400"/>
                </a:cubicBezTo>
                <a:lnTo>
                  <a:pt x="8345" y="2400"/>
                </a:lnTo>
                <a:cubicBezTo>
                  <a:pt x="8074" y="2400"/>
                  <a:pt x="7855" y="2669"/>
                  <a:pt x="7855" y="3000"/>
                </a:cubicBezTo>
                <a:cubicBezTo>
                  <a:pt x="7855" y="3332"/>
                  <a:pt x="8074" y="3600"/>
                  <a:pt x="8345" y="3600"/>
                </a:cubicBezTo>
              </a:path>
            </a:pathLst>
          </a:custGeom>
          <a:solidFill>
            <a:srgbClr val="E6EAF3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438901" eaLnBrk="1" fontAlgn="auto">
              <a:spcBef>
                <a:spcPts val="0"/>
              </a:spcBef>
              <a:spcAft>
                <a:spcPts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86" name="Shape 986"/>
          <p:cNvSpPr/>
          <p:nvPr/>
        </p:nvSpPr>
        <p:spPr>
          <a:xfrm>
            <a:off x="7277100" y="8780463"/>
            <a:ext cx="457200" cy="4587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rgbClr val="E6EAF3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438901" eaLnBrk="1" fontAlgn="auto">
              <a:spcBef>
                <a:spcPts val="0"/>
              </a:spcBef>
              <a:spcAft>
                <a:spcPts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87" name="Shape 987"/>
          <p:cNvSpPr/>
          <p:nvPr/>
        </p:nvSpPr>
        <p:spPr>
          <a:xfrm>
            <a:off x="10156825" y="8845550"/>
            <a:ext cx="555625" cy="3524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495"/>
                </a:moveTo>
                <a:lnTo>
                  <a:pt x="19636" y="15723"/>
                </a:lnTo>
                <a:lnTo>
                  <a:pt x="19636" y="5877"/>
                </a:lnTo>
                <a:lnTo>
                  <a:pt x="20618" y="5105"/>
                </a:lnTo>
                <a:cubicBezTo>
                  <a:pt x="20618" y="5105"/>
                  <a:pt x="20618" y="16495"/>
                  <a:pt x="20618" y="16495"/>
                </a:cubicBezTo>
                <a:close/>
                <a:moveTo>
                  <a:pt x="18655" y="14952"/>
                </a:moveTo>
                <a:lnTo>
                  <a:pt x="16691" y="13409"/>
                </a:lnTo>
                <a:lnTo>
                  <a:pt x="16691" y="8191"/>
                </a:lnTo>
                <a:lnTo>
                  <a:pt x="18655" y="6648"/>
                </a:lnTo>
                <a:cubicBezTo>
                  <a:pt x="18655" y="6648"/>
                  <a:pt x="18655" y="14952"/>
                  <a:pt x="18655" y="14952"/>
                </a:cubicBezTo>
                <a:close/>
                <a:moveTo>
                  <a:pt x="15709" y="6171"/>
                </a:moveTo>
                <a:lnTo>
                  <a:pt x="982" y="6171"/>
                </a:lnTo>
                <a:lnTo>
                  <a:pt x="982" y="3086"/>
                </a:lnTo>
                <a:cubicBezTo>
                  <a:pt x="982" y="2234"/>
                  <a:pt x="1422" y="1543"/>
                  <a:pt x="1964" y="1543"/>
                </a:cubicBezTo>
                <a:lnTo>
                  <a:pt x="14727" y="1543"/>
                </a:lnTo>
                <a:cubicBezTo>
                  <a:pt x="15269" y="1543"/>
                  <a:pt x="15709" y="2234"/>
                  <a:pt x="15709" y="3086"/>
                </a:cubicBezTo>
                <a:cubicBezTo>
                  <a:pt x="15709" y="3086"/>
                  <a:pt x="15709" y="6171"/>
                  <a:pt x="15709" y="6171"/>
                </a:cubicBezTo>
                <a:close/>
                <a:moveTo>
                  <a:pt x="15709" y="18514"/>
                </a:moveTo>
                <a:cubicBezTo>
                  <a:pt x="15709" y="19367"/>
                  <a:pt x="15269" y="20057"/>
                  <a:pt x="14727" y="20057"/>
                </a:cubicBez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982" y="7714"/>
                </a:lnTo>
                <a:lnTo>
                  <a:pt x="15709" y="7714"/>
                </a:lnTo>
                <a:cubicBezTo>
                  <a:pt x="15709" y="7714"/>
                  <a:pt x="15709" y="18514"/>
                  <a:pt x="15709" y="18514"/>
                </a:cubicBezTo>
                <a:close/>
                <a:moveTo>
                  <a:pt x="21109" y="3086"/>
                </a:moveTo>
                <a:cubicBezTo>
                  <a:pt x="21030" y="3086"/>
                  <a:pt x="20958" y="3122"/>
                  <a:pt x="20892" y="3175"/>
                </a:cubicBezTo>
                <a:lnTo>
                  <a:pt x="20890" y="3167"/>
                </a:lnTo>
                <a:lnTo>
                  <a:pt x="16691" y="6467"/>
                </a:lnTo>
                <a:lnTo>
                  <a:pt x="16691" y="3086"/>
                </a:lnTo>
                <a:cubicBezTo>
                  <a:pt x="16691" y="1382"/>
                  <a:pt x="15812" y="0"/>
                  <a:pt x="14727" y="0"/>
                </a:cubicBez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4727" y="21600"/>
                </a:lnTo>
                <a:cubicBezTo>
                  <a:pt x="15812" y="21600"/>
                  <a:pt x="16691" y="20219"/>
                  <a:pt x="16691" y="18514"/>
                </a:cubicBezTo>
                <a:lnTo>
                  <a:pt x="16691" y="15134"/>
                </a:lnTo>
                <a:lnTo>
                  <a:pt x="20890" y="18433"/>
                </a:lnTo>
                <a:lnTo>
                  <a:pt x="20892" y="18426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69"/>
                  <a:pt x="21600" y="17743"/>
                </a:cubicBezTo>
                <a:lnTo>
                  <a:pt x="21600" y="3857"/>
                </a:lnTo>
                <a:cubicBezTo>
                  <a:pt x="21600" y="3432"/>
                  <a:pt x="21380" y="3086"/>
                  <a:pt x="21109" y="3086"/>
                </a:cubicBezTo>
                <a:moveTo>
                  <a:pt x="12273" y="3086"/>
                </a:moveTo>
                <a:cubicBezTo>
                  <a:pt x="12002" y="3086"/>
                  <a:pt x="11782" y="3432"/>
                  <a:pt x="11782" y="3857"/>
                </a:cubicBezTo>
                <a:cubicBezTo>
                  <a:pt x="11782" y="4284"/>
                  <a:pt x="12002" y="4629"/>
                  <a:pt x="12273" y="4629"/>
                </a:cubicBezTo>
                <a:cubicBezTo>
                  <a:pt x="12544" y="4629"/>
                  <a:pt x="12764" y="4284"/>
                  <a:pt x="12764" y="3857"/>
                </a:cubicBezTo>
                <a:cubicBezTo>
                  <a:pt x="12764" y="3432"/>
                  <a:pt x="12544" y="3086"/>
                  <a:pt x="12273" y="3086"/>
                </a:cubicBezTo>
                <a:moveTo>
                  <a:pt x="14236" y="3086"/>
                </a:moveTo>
                <a:cubicBezTo>
                  <a:pt x="13966" y="3086"/>
                  <a:pt x="13745" y="3432"/>
                  <a:pt x="13745" y="3857"/>
                </a:cubicBezTo>
                <a:cubicBezTo>
                  <a:pt x="13745" y="4284"/>
                  <a:pt x="13966" y="4629"/>
                  <a:pt x="14236" y="4629"/>
                </a:cubicBezTo>
                <a:cubicBezTo>
                  <a:pt x="14507" y="4629"/>
                  <a:pt x="14727" y="4284"/>
                  <a:pt x="14727" y="3857"/>
                </a:cubicBezTo>
                <a:cubicBezTo>
                  <a:pt x="14727" y="3432"/>
                  <a:pt x="14507" y="3086"/>
                  <a:pt x="14236" y="3086"/>
                </a:cubicBezTo>
                <a:moveTo>
                  <a:pt x="5400" y="10800"/>
                </a:moveTo>
                <a:cubicBezTo>
                  <a:pt x="6214" y="10800"/>
                  <a:pt x="6873" y="11837"/>
                  <a:pt x="6873" y="13114"/>
                </a:cubicBezTo>
                <a:cubicBezTo>
                  <a:pt x="6873" y="14393"/>
                  <a:pt x="6214" y="15429"/>
                  <a:pt x="5400" y="15429"/>
                </a:cubicBezTo>
                <a:cubicBezTo>
                  <a:pt x="4586" y="15429"/>
                  <a:pt x="3927" y="14393"/>
                  <a:pt x="3927" y="13114"/>
                </a:cubicBezTo>
                <a:cubicBezTo>
                  <a:pt x="3927" y="11837"/>
                  <a:pt x="4586" y="10800"/>
                  <a:pt x="5400" y="10800"/>
                </a:cubicBezTo>
                <a:moveTo>
                  <a:pt x="11291" y="10800"/>
                </a:moveTo>
                <a:cubicBezTo>
                  <a:pt x="12104" y="10800"/>
                  <a:pt x="12764" y="11837"/>
                  <a:pt x="12764" y="13114"/>
                </a:cubicBezTo>
                <a:cubicBezTo>
                  <a:pt x="12764" y="14393"/>
                  <a:pt x="12104" y="15429"/>
                  <a:pt x="11291" y="15429"/>
                </a:cubicBezTo>
                <a:cubicBezTo>
                  <a:pt x="10477" y="15429"/>
                  <a:pt x="9818" y="14393"/>
                  <a:pt x="9818" y="13114"/>
                </a:cubicBezTo>
                <a:cubicBezTo>
                  <a:pt x="9818" y="11837"/>
                  <a:pt x="10477" y="10800"/>
                  <a:pt x="11291" y="10800"/>
                </a:cubicBezTo>
                <a:moveTo>
                  <a:pt x="5400" y="16971"/>
                </a:moveTo>
                <a:lnTo>
                  <a:pt x="11291" y="16971"/>
                </a:lnTo>
                <a:cubicBezTo>
                  <a:pt x="12647" y="16971"/>
                  <a:pt x="13745" y="15245"/>
                  <a:pt x="13745" y="13114"/>
                </a:cubicBezTo>
                <a:cubicBezTo>
                  <a:pt x="13745" y="10984"/>
                  <a:pt x="12647" y="9257"/>
                  <a:pt x="11291" y="9257"/>
                </a:cubicBezTo>
                <a:cubicBezTo>
                  <a:pt x="9935" y="9257"/>
                  <a:pt x="8836" y="10984"/>
                  <a:pt x="8836" y="13114"/>
                </a:cubicBezTo>
                <a:cubicBezTo>
                  <a:pt x="8836" y="13987"/>
                  <a:pt x="9028" y="14782"/>
                  <a:pt x="9338" y="15429"/>
                </a:cubicBezTo>
                <a:lnTo>
                  <a:pt x="7352" y="15429"/>
                </a:lnTo>
                <a:cubicBezTo>
                  <a:pt x="7663" y="14782"/>
                  <a:pt x="7855" y="13987"/>
                  <a:pt x="7855" y="13114"/>
                </a:cubicBezTo>
                <a:cubicBezTo>
                  <a:pt x="7855" y="10984"/>
                  <a:pt x="6755" y="9257"/>
                  <a:pt x="5400" y="9257"/>
                </a:cubicBezTo>
                <a:cubicBezTo>
                  <a:pt x="4044" y="9257"/>
                  <a:pt x="2945" y="10984"/>
                  <a:pt x="2945" y="13114"/>
                </a:cubicBezTo>
                <a:cubicBezTo>
                  <a:pt x="2945" y="15245"/>
                  <a:pt x="4044" y="16971"/>
                  <a:pt x="5400" y="16971"/>
                </a:cubicBezTo>
              </a:path>
            </a:pathLst>
          </a:custGeom>
          <a:solidFill>
            <a:srgbClr val="E6EAF3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438901" eaLnBrk="1" fontAlgn="auto">
              <a:spcBef>
                <a:spcPts val="0"/>
              </a:spcBef>
              <a:spcAft>
                <a:spcPts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9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9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9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fill="hold"/>
                                        <p:tgtEl>
                                          <p:spTgt spid="9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Shape 989"/>
          <p:cNvSpPr>
            <a:spLocks noGrp="1"/>
          </p:cNvSpPr>
          <p:nvPr>
            <p:ph type="sldNum" sz="quarter" idx="26"/>
          </p:nvPr>
        </p:nvSpPr>
        <p:spPr>
          <a:xfrm>
            <a:off x="22637328" y="1363663"/>
            <a:ext cx="371897" cy="379591"/>
          </a:xfrm>
          <a:noFill/>
        </p:spPr>
        <p:txBody>
          <a:bodyPr/>
          <a:lstStyle/>
          <a:p>
            <a:fld id="{09A50940-E0EB-4130-82C9-B6219E8ACFBA}" type="slidenum">
              <a:rPr lang="zh-CN" altLang="zh-CN">
                <a:latin typeface="+mn-lt"/>
                <a:ea typeface="+mn-ea"/>
                <a:cs typeface="+mn-ea"/>
                <a:sym typeface="+mn-lt"/>
              </a:rPr>
              <a:pPr/>
              <a:t>21</a:t>
            </a:fld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2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18" r="16718"/>
          <a:stretch>
            <a:fillRect/>
          </a:stretch>
        </p:blipFill>
        <p:spPr>
          <a:xfrm>
            <a:off x="13447713" y="3182938"/>
            <a:ext cx="1674812" cy="1673225"/>
          </a:xfrm>
        </p:spPr>
      </p:pic>
      <p:pic>
        <p:nvPicPr>
          <p:cNvPr id="6" name="图片占位符 5"/>
          <p:cNvPicPr>
            <a:picLocks noGrp="1" noChangeAspect="1"/>
          </p:cNvPicPr>
          <p:nvPr>
            <p:ph type="pic" sz="quarter" idx="2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1" r="16791"/>
          <a:stretch>
            <a:fillRect/>
          </a:stretch>
        </p:blipFill>
        <p:spPr>
          <a:xfrm>
            <a:off x="13447713" y="6032500"/>
            <a:ext cx="1674812" cy="1674813"/>
          </a:xfrm>
        </p:spPr>
      </p:pic>
      <p:pic>
        <p:nvPicPr>
          <p:cNvPr id="7" name="图片占位符 6"/>
          <p:cNvPicPr>
            <a:picLocks noGrp="1" noChangeAspect="1"/>
          </p:cNvPicPr>
          <p:nvPr>
            <p:ph type="pic" sz="quarter" idx="2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10" r="21510"/>
          <a:stretch>
            <a:fillRect/>
          </a:stretch>
        </p:blipFill>
        <p:spPr>
          <a:xfrm>
            <a:off x="13447713" y="8882063"/>
            <a:ext cx="1674812" cy="1674812"/>
          </a:xfrm>
        </p:spPr>
      </p:pic>
      <p:sp>
        <p:nvSpPr>
          <p:cNvPr id="62469" name="Shape 993"/>
          <p:cNvSpPr>
            <a:spLocks noChangeArrowheads="1"/>
          </p:cNvSpPr>
          <p:nvPr/>
        </p:nvSpPr>
        <p:spPr bwMode="auto">
          <a:xfrm>
            <a:off x="1954213" y="2689771"/>
            <a:ext cx="3308598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en-US" dirty="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62470" name="Shape 994"/>
          <p:cNvSpPr>
            <a:spLocks noChangeArrowheads="1"/>
          </p:cNvSpPr>
          <p:nvPr/>
        </p:nvSpPr>
        <p:spPr bwMode="auto">
          <a:xfrm>
            <a:off x="1350963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471" name="Shape 995"/>
          <p:cNvSpPr>
            <a:spLocks noChangeArrowheads="1"/>
          </p:cNvSpPr>
          <p:nvPr/>
        </p:nvSpPr>
        <p:spPr bwMode="auto">
          <a:xfrm>
            <a:off x="1511300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472" name="Shape 996"/>
          <p:cNvSpPr>
            <a:spLocks noChangeArrowheads="1"/>
          </p:cNvSpPr>
          <p:nvPr/>
        </p:nvSpPr>
        <p:spPr bwMode="auto">
          <a:xfrm>
            <a:off x="1673225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473" name="Shape 997"/>
          <p:cNvSpPr>
            <a:spLocks noChangeArrowheads="1"/>
          </p:cNvSpPr>
          <p:nvPr/>
        </p:nvSpPr>
        <p:spPr bwMode="auto">
          <a:xfrm>
            <a:off x="1344613" y="3959225"/>
            <a:ext cx="8181727" cy="121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business catalysts for change. Completely fashion distributed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metrics for vertical experiences.</a:t>
            </a:r>
          </a:p>
        </p:txBody>
      </p:sp>
      <p:sp>
        <p:nvSpPr>
          <p:cNvPr id="62474" name="Shape 998"/>
          <p:cNvSpPr>
            <a:spLocks noChangeArrowheads="1"/>
          </p:cNvSpPr>
          <p:nvPr/>
        </p:nvSpPr>
        <p:spPr bwMode="auto">
          <a:xfrm>
            <a:off x="15611475" y="3252788"/>
            <a:ext cx="6640513" cy="1616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2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 Function</a:t>
            </a:r>
          </a:p>
          <a:p>
            <a:pPr eaLnBrk="1">
              <a:lnSpc>
                <a:spcPct val="120000"/>
              </a:lnSpc>
            </a:pPr>
            <a:endParaRPr lang="zh-CN" altLang="zh-CN" sz="2000">
              <a:solidFill>
                <a:srgbClr val="E6EAF3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business catalysts for change.</a:t>
            </a:r>
          </a:p>
        </p:txBody>
      </p:sp>
      <p:sp>
        <p:nvSpPr>
          <p:cNvPr id="62475" name="Shape 999"/>
          <p:cNvSpPr>
            <a:spLocks noChangeArrowheads="1"/>
          </p:cNvSpPr>
          <p:nvPr/>
        </p:nvSpPr>
        <p:spPr bwMode="auto">
          <a:xfrm>
            <a:off x="15611475" y="6135688"/>
            <a:ext cx="6640513" cy="1616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2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 Function</a:t>
            </a:r>
          </a:p>
          <a:p>
            <a:pPr eaLnBrk="1">
              <a:lnSpc>
                <a:spcPct val="120000"/>
              </a:lnSpc>
            </a:pPr>
            <a:endParaRPr lang="zh-CN" altLang="zh-CN" sz="2000">
              <a:solidFill>
                <a:srgbClr val="E6EAF3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business catalysts for change.</a:t>
            </a:r>
          </a:p>
        </p:txBody>
      </p:sp>
      <p:sp>
        <p:nvSpPr>
          <p:cNvPr id="62476" name="Shape 1000"/>
          <p:cNvSpPr>
            <a:spLocks noChangeArrowheads="1"/>
          </p:cNvSpPr>
          <p:nvPr/>
        </p:nvSpPr>
        <p:spPr bwMode="auto">
          <a:xfrm>
            <a:off x="15611475" y="8951913"/>
            <a:ext cx="6640513" cy="1616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2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 Function</a:t>
            </a:r>
          </a:p>
          <a:p>
            <a:pPr eaLnBrk="1">
              <a:lnSpc>
                <a:spcPct val="120000"/>
              </a:lnSpc>
            </a:pPr>
            <a:endParaRPr lang="zh-CN" altLang="zh-CN" sz="2000">
              <a:solidFill>
                <a:srgbClr val="E6EAF3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business catalysts for change.</a:t>
            </a:r>
          </a:p>
        </p:txBody>
      </p:sp>
      <p:graphicFrame>
        <p:nvGraphicFramePr>
          <p:cNvPr id="1001" name="Chart 1001"/>
          <p:cNvGraphicFramePr>
            <a:graphicFrameLocks/>
          </p:cNvGraphicFramePr>
          <p:nvPr/>
        </p:nvGraphicFramePr>
        <p:xfrm>
          <a:off x="1243013" y="6180138"/>
          <a:ext cx="9644062" cy="4994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80" b="9980"/>
          <a:stretch>
            <a:fillRect/>
          </a:stretch>
        </p:blipFill>
        <p:spPr/>
      </p:pic>
      <p:sp>
        <p:nvSpPr>
          <p:cNvPr id="63490" name="Shape 1004"/>
          <p:cNvSpPr>
            <a:spLocks noChangeArrowheads="1"/>
          </p:cNvSpPr>
          <p:nvPr/>
        </p:nvSpPr>
        <p:spPr bwMode="auto">
          <a:xfrm>
            <a:off x="1344613" y="1295490"/>
            <a:ext cx="4321696" cy="441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2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Gravidient.</a:t>
            </a: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zh-CN" sz="18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Card Design Concept v1</a:t>
            </a:r>
          </a:p>
        </p:txBody>
      </p:sp>
      <p:sp>
        <p:nvSpPr>
          <p:cNvPr id="63491" name="Shape 1005"/>
          <p:cNvSpPr>
            <a:spLocks noChangeArrowheads="1"/>
          </p:cNvSpPr>
          <p:nvPr/>
        </p:nvSpPr>
        <p:spPr bwMode="auto">
          <a:xfrm>
            <a:off x="20589875" y="12267318"/>
            <a:ext cx="2693558" cy="379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18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www.websitename.com</a:t>
            </a:r>
          </a:p>
        </p:txBody>
      </p:sp>
      <p:sp>
        <p:nvSpPr>
          <p:cNvPr id="63492" name="Shape 1006"/>
          <p:cNvSpPr>
            <a:spLocks noChangeArrowheads="1"/>
          </p:cNvSpPr>
          <p:nvPr/>
        </p:nvSpPr>
        <p:spPr bwMode="auto">
          <a:xfrm>
            <a:off x="1954213" y="2689771"/>
            <a:ext cx="3308598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en-US" dirty="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63493" name="Shape 1007"/>
          <p:cNvSpPr>
            <a:spLocks noChangeArrowheads="1"/>
          </p:cNvSpPr>
          <p:nvPr/>
        </p:nvSpPr>
        <p:spPr bwMode="auto">
          <a:xfrm>
            <a:off x="1350963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494" name="Shape 1008"/>
          <p:cNvSpPr>
            <a:spLocks noChangeArrowheads="1"/>
          </p:cNvSpPr>
          <p:nvPr/>
        </p:nvSpPr>
        <p:spPr bwMode="auto">
          <a:xfrm>
            <a:off x="1511300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495" name="Shape 1009"/>
          <p:cNvSpPr>
            <a:spLocks noChangeArrowheads="1"/>
          </p:cNvSpPr>
          <p:nvPr/>
        </p:nvSpPr>
        <p:spPr bwMode="auto">
          <a:xfrm>
            <a:off x="1673225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10" name="Shape 1010"/>
          <p:cNvSpPr>
            <a:spLocks noChangeArrowheads="1"/>
          </p:cNvSpPr>
          <p:nvPr/>
        </p:nvSpPr>
        <p:spPr bwMode="auto">
          <a:xfrm>
            <a:off x="1344613" y="3959225"/>
            <a:ext cx="8181727" cy="121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business catalysts for change. Completely fashion distributed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metrics for vertical experiences.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1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0" grpId="0" animBg="1" advAuto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23"/>
          </p:nvPr>
        </p:nvSpPr>
        <p:spPr/>
      </p:sp>
      <p:sp>
        <p:nvSpPr>
          <p:cNvPr id="64515" name="Shape 1013"/>
          <p:cNvSpPr>
            <a:spLocks noChangeArrowheads="1"/>
          </p:cNvSpPr>
          <p:nvPr/>
        </p:nvSpPr>
        <p:spPr bwMode="auto">
          <a:xfrm>
            <a:off x="12192000" y="0"/>
            <a:ext cx="6096000" cy="13716000"/>
          </a:xfrm>
          <a:prstGeom prst="rect">
            <a:avLst/>
          </a:prstGeom>
          <a:gradFill rotWithShape="0">
            <a:gsLst>
              <a:gs pos="0">
                <a:srgbClr val="AB1942">
                  <a:alpha val="79697"/>
                </a:srgbClr>
              </a:gs>
              <a:gs pos="100000">
                <a:srgbClr val="FF6802">
                  <a:alpha val="79697"/>
                </a:srgbClr>
              </a:gs>
            </a:gsLst>
            <a:lin ang="408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516" name="Shape 1014"/>
          <p:cNvSpPr>
            <a:spLocks noChangeArrowheads="1"/>
          </p:cNvSpPr>
          <p:nvPr/>
        </p:nvSpPr>
        <p:spPr bwMode="auto">
          <a:xfrm>
            <a:off x="1554002" y="4793208"/>
            <a:ext cx="2987998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/>
            <a:r>
              <a:rPr lang="zh-CN" altLang="zh-CN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Part One.</a:t>
            </a:r>
          </a:p>
        </p:txBody>
      </p:sp>
      <p:grpSp>
        <p:nvGrpSpPr>
          <p:cNvPr id="64517" name="Group 1018"/>
          <p:cNvGrpSpPr>
            <a:grpSpLocks/>
          </p:cNvGrpSpPr>
          <p:nvPr/>
        </p:nvGrpSpPr>
        <p:grpSpPr bwMode="auto">
          <a:xfrm>
            <a:off x="2849563" y="6088063"/>
            <a:ext cx="396875" cy="76200"/>
            <a:chOff x="0" y="0"/>
            <a:chExt cx="397933" cy="76200"/>
          </a:xfrm>
        </p:grpSpPr>
        <p:sp>
          <p:nvSpPr>
            <p:cNvPr id="64537" name="Shape 1015"/>
            <p:cNvSpPr>
              <a:spLocks noChangeArrowheads="1"/>
            </p:cNvSpPr>
            <p:nvPr/>
          </p:nvSpPr>
          <p:spPr bwMode="auto">
            <a:xfrm>
              <a:off x="0" y="0"/>
              <a:ext cx="76200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538" name="Shape 1016"/>
            <p:cNvSpPr>
              <a:spLocks noChangeArrowheads="1"/>
            </p:cNvSpPr>
            <p:nvPr/>
          </p:nvSpPr>
          <p:spPr bwMode="auto">
            <a:xfrm>
              <a:off x="160866" y="0"/>
              <a:ext cx="76201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539" name="Shape 1017"/>
            <p:cNvSpPr>
              <a:spLocks noChangeArrowheads="1"/>
            </p:cNvSpPr>
            <p:nvPr/>
          </p:nvSpPr>
          <p:spPr bwMode="auto">
            <a:xfrm>
              <a:off x="321733" y="0"/>
              <a:ext cx="76201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019" name="Shape 1019"/>
          <p:cNvSpPr>
            <a:spLocks noChangeArrowheads="1"/>
          </p:cNvSpPr>
          <p:nvPr/>
        </p:nvSpPr>
        <p:spPr bwMode="auto">
          <a:xfrm>
            <a:off x="384175" y="6591300"/>
            <a:ext cx="5327650" cy="2780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en-US" sz="2500" dirty="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  <a:p>
            <a:pPr algn="ctr" eaLnBrk="1">
              <a:lnSpc>
                <a:spcPct val="120000"/>
              </a:lnSpc>
            </a:pPr>
            <a:endParaRPr lang="zh-CN" altLang="zh-CN" sz="2000" dirty="0">
              <a:solidFill>
                <a:srgbClr val="DCDEE0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eaLnBrk="1">
              <a:lnSpc>
                <a:spcPct val="120000"/>
              </a:lnSpc>
            </a:pPr>
            <a:r>
              <a:rPr lang="zh-CN" altLang="zh-CN" sz="2000" dirty="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 dirty="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effective materials rather than business catalysts for change. Completely 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 dirty="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fashion distributed metrics for vertical experiences.</a:t>
            </a:r>
          </a:p>
        </p:txBody>
      </p:sp>
      <p:sp>
        <p:nvSpPr>
          <p:cNvPr id="64519" name="Shape 1020"/>
          <p:cNvSpPr>
            <a:spLocks noChangeArrowheads="1"/>
          </p:cNvSpPr>
          <p:nvPr/>
        </p:nvSpPr>
        <p:spPr bwMode="auto">
          <a:xfrm>
            <a:off x="7650002" y="4793208"/>
            <a:ext cx="2987997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/>
            <a:r>
              <a:rPr lang="zh-CN" altLang="zh-CN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Part Two.</a:t>
            </a:r>
          </a:p>
        </p:txBody>
      </p:sp>
      <p:grpSp>
        <p:nvGrpSpPr>
          <p:cNvPr id="64520" name="Group 1024"/>
          <p:cNvGrpSpPr>
            <a:grpSpLocks/>
          </p:cNvGrpSpPr>
          <p:nvPr/>
        </p:nvGrpSpPr>
        <p:grpSpPr bwMode="auto">
          <a:xfrm>
            <a:off x="8945563" y="6088063"/>
            <a:ext cx="396875" cy="76200"/>
            <a:chOff x="0" y="0"/>
            <a:chExt cx="397933" cy="76200"/>
          </a:xfrm>
        </p:grpSpPr>
        <p:sp>
          <p:nvSpPr>
            <p:cNvPr id="64534" name="Shape 1021"/>
            <p:cNvSpPr>
              <a:spLocks noChangeArrowheads="1"/>
            </p:cNvSpPr>
            <p:nvPr/>
          </p:nvSpPr>
          <p:spPr bwMode="auto">
            <a:xfrm>
              <a:off x="0" y="0"/>
              <a:ext cx="76200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535" name="Shape 1022"/>
            <p:cNvSpPr>
              <a:spLocks noChangeArrowheads="1"/>
            </p:cNvSpPr>
            <p:nvPr/>
          </p:nvSpPr>
          <p:spPr bwMode="auto">
            <a:xfrm>
              <a:off x="160866" y="0"/>
              <a:ext cx="76201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536" name="Shape 1023"/>
            <p:cNvSpPr>
              <a:spLocks noChangeArrowheads="1"/>
            </p:cNvSpPr>
            <p:nvPr/>
          </p:nvSpPr>
          <p:spPr bwMode="auto">
            <a:xfrm>
              <a:off x="321733" y="0"/>
              <a:ext cx="76201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025" name="Shape 1025"/>
          <p:cNvSpPr>
            <a:spLocks noChangeArrowheads="1"/>
          </p:cNvSpPr>
          <p:nvPr/>
        </p:nvSpPr>
        <p:spPr bwMode="auto">
          <a:xfrm>
            <a:off x="6480175" y="6591300"/>
            <a:ext cx="5327650" cy="2780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en-US" sz="2500" dirty="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  <a:p>
            <a:pPr algn="ctr" eaLnBrk="1">
              <a:lnSpc>
                <a:spcPct val="120000"/>
              </a:lnSpc>
            </a:pPr>
            <a:endParaRPr lang="zh-CN" altLang="zh-CN" sz="2000" dirty="0">
              <a:solidFill>
                <a:srgbClr val="DCDEE0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eaLnBrk="1">
              <a:lnSpc>
                <a:spcPct val="120000"/>
              </a:lnSpc>
            </a:pPr>
            <a:r>
              <a:rPr lang="zh-CN" altLang="zh-CN" sz="2000" dirty="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 dirty="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effective materials rather than business catalysts for change. Completely 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 dirty="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fashion distributed metrics for vertical experiences.</a:t>
            </a:r>
          </a:p>
        </p:txBody>
      </p:sp>
      <p:sp>
        <p:nvSpPr>
          <p:cNvPr id="64522" name="Shape 1026"/>
          <p:cNvSpPr>
            <a:spLocks noChangeArrowheads="1"/>
          </p:cNvSpPr>
          <p:nvPr/>
        </p:nvSpPr>
        <p:spPr bwMode="auto">
          <a:xfrm>
            <a:off x="13540048" y="4793208"/>
            <a:ext cx="3399905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/>
            <a:r>
              <a:rPr lang="zh-CN" altLang="zh-CN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Part Three.</a:t>
            </a:r>
          </a:p>
        </p:txBody>
      </p:sp>
      <p:grpSp>
        <p:nvGrpSpPr>
          <p:cNvPr id="64523" name="Group 1030"/>
          <p:cNvGrpSpPr>
            <a:grpSpLocks/>
          </p:cNvGrpSpPr>
          <p:nvPr/>
        </p:nvGrpSpPr>
        <p:grpSpPr bwMode="auto">
          <a:xfrm>
            <a:off x="15041563" y="6088063"/>
            <a:ext cx="396875" cy="76200"/>
            <a:chOff x="0" y="0"/>
            <a:chExt cx="397933" cy="76200"/>
          </a:xfrm>
        </p:grpSpPr>
        <p:sp>
          <p:nvSpPr>
            <p:cNvPr id="64531" name="Shape 1027"/>
            <p:cNvSpPr>
              <a:spLocks noChangeArrowheads="1"/>
            </p:cNvSpPr>
            <p:nvPr/>
          </p:nvSpPr>
          <p:spPr bwMode="auto">
            <a:xfrm>
              <a:off x="0" y="0"/>
              <a:ext cx="76200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532" name="Shape 1028"/>
            <p:cNvSpPr>
              <a:spLocks noChangeArrowheads="1"/>
            </p:cNvSpPr>
            <p:nvPr/>
          </p:nvSpPr>
          <p:spPr bwMode="auto">
            <a:xfrm>
              <a:off x="160866" y="0"/>
              <a:ext cx="76201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533" name="Shape 1029"/>
            <p:cNvSpPr>
              <a:spLocks noChangeArrowheads="1"/>
            </p:cNvSpPr>
            <p:nvPr/>
          </p:nvSpPr>
          <p:spPr bwMode="auto">
            <a:xfrm>
              <a:off x="321733" y="0"/>
              <a:ext cx="76201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031" name="Shape 1031"/>
          <p:cNvSpPr>
            <a:spLocks noChangeArrowheads="1"/>
          </p:cNvSpPr>
          <p:nvPr/>
        </p:nvSpPr>
        <p:spPr bwMode="auto">
          <a:xfrm>
            <a:off x="12576175" y="6591300"/>
            <a:ext cx="5327650" cy="2780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en-US" sz="2500" dirty="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  <a:p>
            <a:pPr algn="ctr" eaLnBrk="1">
              <a:lnSpc>
                <a:spcPct val="120000"/>
              </a:lnSpc>
            </a:pPr>
            <a:endParaRPr lang="zh-CN" altLang="zh-CN" sz="2000" dirty="0">
              <a:solidFill>
                <a:srgbClr val="DCDEE0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eaLnBrk="1">
              <a:lnSpc>
                <a:spcPct val="120000"/>
              </a:lnSpc>
            </a:pPr>
            <a:r>
              <a:rPr lang="zh-CN" altLang="zh-CN" sz="2000" dirty="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 dirty="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effective materials rather than business catalysts for change. Completely 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 dirty="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fashion distributed metrics for vertical experiences.</a:t>
            </a:r>
          </a:p>
        </p:txBody>
      </p:sp>
      <p:sp>
        <p:nvSpPr>
          <p:cNvPr id="64525" name="Shape 1032"/>
          <p:cNvSpPr>
            <a:spLocks noChangeArrowheads="1"/>
          </p:cNvSpPr>
          <p:nvPr/>
        </p:nvSpPr>
        <p:spPr bwMode="auto">
          <a:xfrm>
            <a:off x="19833409" y="4793208"/>
            <a:ext cx="3005182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/>
            <a:r>
              <a:rPr lang="zh-CN" altLang="zh-CN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Part Four.</a:t>
            </a:r>
          </a:p>
        </p:txBody>
      </p:sp>
      <p:grpSp>
        <p:nvGrpSpPr>
          <p:cNvPr id="64526" name="Group 1036"/>
          <p:cNvGrpSpPr>
            <a:grpSpLocks/>
          </p:cNvGrpSpPr>
          <p:nvPr/>
        </p:nvGrpSpPr>
        <p:grpSpPr bwMode="auto">
          <a:xfrm>
            <a:off x="21137563" y="6088063"/>
            <a:ext cx="396875" cy="76200"/>
            <a:chOff x="0" y="0"/>
            <a:chExt cx="397933" cy="76200"/>
          </a:xfrm>
        </p:grpSpPr>
        <p:sp>
          <p:nvSpPr>
            <p:cNvPr id="64528" name="Shape 1033"/>
            <p:cNvSpPr>
              <a:spLocks noChangeArrowheads="1"/>
            </p:cNvSpPr>
            <p:nvPr/>
          </p:nvSpPr>
          <p:spPr bwMode="auto">
            <a:xfrm>
              <a:off x="0" y="0"/>
              <a:ext cx="76200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529" name="Shape 1034"/>
            <p:cNvSpPr>
              <a:spLocks noChangeArrowheads="1"/>
            </p:cNvSpPr>
            <p:nvPr/>
          </p:nvSpPr>
          <p:spPr bwMode="auto">
            <a:xfrm>
              <a:off x="160866" y="0"/>
              <a:ext cx="76201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530" name="Shape 1035"/>
            <p:cNvSpPr>
              <a:spLocks noChangeArrowheads="1"/>
            </p:cNvSpPr>
            <p:nvPr/>
          </p:nvSpPr>
          <p:spPr bwMode="auto">
            <a:xfrm>
              <a:off x="321733" y="0"/>
              <a:ext cx="76201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037" name="Shape 1037"/>
          <p:cNvSpPr>
            <a:spLocks noChangeArrowheads="1"/>
          </p:cNvSpPr>
          <p:nvPr/>
        </p:nvSpPr>
        <p:spPr bwMode="auto">
          <a:xfrm>
            <a:off x="18672175" y="6591300"/>
            <a:ext cx="5327650" cy="2780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en-US" sz="2500" dirty="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  <a:p>
            <a:pPr algn="ctr" eaLnBrk="1">
              <a:lnSpc>
                <a:spcPct val="120000"/>
              </a:lnSpc>
            </a:pPr>
            <a:endParaRPr lang="zh-CN" altLang="zh-CN" sz="2000" dirty="0">
              <a:solidFill>
                <a:srgbClr val="DCDEE0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eaLnBrk="1">
              <a:lnSpc>
                <a:spcPct val="120000"/>
              </a:lnSpc>
            </a:pPr>
            <a:r>
              <a:rPr lang="zh-CN" altLang="zh-CN" sz="2000" dirty="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 dirty="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effective materials rather than business catalysts for change. Completely 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 dirty="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fashion distributed metrics for vertical experiences.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0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0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9" grpId="0" animBg="1" advAuto="0"/>
      <p:bldP spid="1025" grpId="0" animBg="1" advAuto="0"/>
      <p:bldP spid="1031" grpId="0" animBg="1" advAuto="0"/>
      <p:bldP spid="1037" grpId="0" animBg="1" advAuto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hape 1122"/>
          <p:cNvSpPr>
            <a:spLocks noGrp="1"/>
          </p:cNvSpPr>
          <p:nvPr>
            <p:ph type="sldNum" sz="quarter" idx="24"/>
          </p:nvPr>
        </p:nvSpPr>
        <p:spPr>
          <a:xfrm>
            <a:off x="22637328" y="1363663"/>
            <a:ext cx="371897" cy="379591"/>
          </a:xfrm>
          <a:noFill/>
        </p:spPr>
        <p:txBody>
          <a:bodyPr/>
          <a:lstStyle/>
          <a:p>
            <a:fld id="{19474E41-9E23-43D0-ADEE-EECDBEE7B7EC}" type="slidenum">
              <a:rPr lang="zh-CN" altLang="zh-CN">
                <a:latin typeface="+mn-lt"/>
                <a:ea typeface="+mn-ea"/>
                <a:cs typeface="+mn-ea"/>
                <a:sym typeface="+mn-lt"/>
              </a:rPr>
              <a:pPr/>
              <a:t>24</a:t>
            </a:fld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2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3" b="1643"/>
          <a:stretch>
            <a:fillRect/>
          </a:stretch>
        </p:blipFill>
        <p:spPr>
          <a:xfrm>
            <a:off x="13793788" y="3287713"/>
            <a:ext cx="11525250" cy="7431087"/>
          </a:xfrm>
        </p:spPr>
      </p:pic>
      <p:pic>
        <p:nvPicPr>
          <p:cNvPr id="70660" name="image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9934" y="2784821"/>
            <a:ext cx="18053050" cy="1009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70661" name="Shape 1125"/>
          <p:cNvSpPr>
            <a:spLocks noChangeArrowheads="1"/>
          </p:cNvSpPr>
          <p:nvPr/>
        </p:nvSpPr>
        <p:spPr bwMode="auto">
          <a:xfrm>
            <a:off x="1395413" y="3940175"/>
            <a:ext cx="2425700" cy="2425700"/>
          </a:xfrm>
          <a:prstGeom prst="ellipse">
            <a:avLst/>
          </a:prstGeom>
          <a:gradFill rotWithShape="0">
            <a:gsLst>
              <a:gs pos="0">
                <a:srgbClr val="4A94B1"/>
              </a:gs>
              <a:gs pos="100000">
                <a:srgbClr val="6D5DA2"/>
              </a:gs>
            </a:gsLst>
            <a:lin ang="354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0662" name="Shape 1126"/>
          <p:cNvSpPr>
            <a:spLocks noChangeArrowheads="1"/>
          </p:cNvSpPr>
          <p:nvPr/>
        </p:nvSpPr>
        <p:spPr bwMode="auto">
          <a:xfrm>
            <a:off x="4884738" y="3436938"/>
            <a:ext cx="3430587" cy="3430587"/>
          </a:xfrm>
          <a:prstGeom prst="ellipse">
            <a:avLst/>
          </a:prstGeom>
          <a:gradFill rotWithShape="0">
            <a:gsLst>
              <a:gs pos="0">
                <a:srgbClr val="AB1942"/>
              </a:gs>
              <a:gs pos="100000">
                <a:srgbClr val="FF4C00"/>
              </a:gs>
            </a:gsLst>
            <a:lin ang="354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0663" name="Shape 1127"/>
          <p:cNvSpPr>
            <a:spLocks noChangeArrowheads="1"/>
          </p:cNvSpPr>
          <p:nvPr/>
        </p:nvSpPr>
        <p:spPr bwMode="auto">
          <a:xfrm>
            <a:off x="9377363" y="3940175"/>
            <a:ext cx="2425700" cy="2425700"/>
          </a:xfrm>
          <a:prstGeom prst="ellipse">
            <a:avLst/>
          </a:prstGeom>
          <a:gradFill rotWithShape="0">
            <a:gsLst>
              <a:gs pos="0">
                <a:srgbClr val="4A94B1"/>
              </a:gs>
              <a:gs pos="100000">
                <a:srgbClr val="557BA1"/>
              </a:gs>
            </a:gsLst>
            <a:lin ang="354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0664" name="Shape 1128"/>
          <p:cNvSpPr>
            <a:spLocks noChangeArrowheads="1"/>
          </p:cNvSpPr>
          <p:nvPr/>
        </p:nvSpPr>
        <p:spPr bwMode="auto">
          <a:xfrm>
            <a:off x="1619250" y="4162425"/>
            <a:ext cx="1979613" cy="1979613"/>
          </a:xfrm>
          <a:prstGeom prst="ellipse">
            <a:avLst/>
          </a:prstGeom>
          <a:solidFill>
            <a:srgbClr val="DCDEE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0665" name="Shape 1129"/>
          <p:cNvSpPr>
            <a:spLocks noChangeArrowheads="1"/>
          </p:cNvSpPr>
          <p:nvPr/>
        </p:nvSpPr>
        <p:spPr bwMode="auto">
          <a:xfrm>
            <a:off x="9601200" y="4162425"/>
            <a:ext cx="1979613" cy="1979613"/>
          </a:xfrm>
          <a:prstGeom prst="ellipse">
            <a:avLst/>
          </a:prstGeom>
          <a:solidFill>
            <a:srgbClr val="DCDEE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0666" name="Shape 1130"/>
          <p:cNvSpPr>
            <a:spLocks noChangeArrowheads="1"/>
          </p:cNvSpPr>
          <p:nvPr/>
        </p:nvSpPr>
        <p:spPr bwMode="auto">
          <a:xfrm>
            <a:off x="5224463" y="3776663"/>
            <a:ext cx="2749550" cy="2751137"/>
          </a:xfrm>
          <a:prstGeom prst="ellipse">
            <a:avLst/>
          </a:prstGeom>
          <a:solidFill>
            <a:srgbClr val="DCDEE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0667" name="Shape 1131"/>
          <p:cNvSpPr>
            <a:spLocks noChangeArrowheads="1"/>
          </p:cNvSpPr>
          <p:nvPr/>
        </p:nvSpPr>
        <p:spPr bwMode="auto">
          <a:xfrm>
            <a:off x="6022156" y="4563120"/>
            <a:ext cx="1154163" cy="1179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/>
            <a:r>
              <a:rPr lang="zh-CN" altLang="zh-CN" sz="7000">
                <a:solidFill>
                  <a:srgbClr val="53585F"/>
                </a:solidFill>
                <a:latin typeface="+mn-lt"/>
                <a:ea typeface="+mn-ea"/>
                <a:cs typeface="+mn-ea"/>
                <a:sym typeface="+mn-lt"/>
              </a:rPr>
              <a:t>95</a:t>
            </a:r>
          </a:p>
        </p:txBody>
      </p:sp>
      <p:sp>
        <p:nvSpPr>
          <p:cNvPr id="70668" name="Shape 1132"/>
          <p:cNvSpPr>
            <a:spLocks noChangeArrowheads="1"/>
          </p:cNvSpPr>
          <p:nvPr/>
        </p:nvSpPr>
        <p:spPr bwMode="auto">
          <a:xfrm>
            <a:off x="10163004" y="4717008"/>
            <a:ext cx="856005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/>
            <a:r>
              <a:rPr lang="zh-CN" altLang="zh-CN">
                <a:solidFill>
                  <a:srgbClr val="53585F"/>
                </a:solidFill>
                <a:latin typeface="+mn-lt"/>
                <a:ea typeface="+mn-ea"/>
                <a:cs typeface="+mn-ea"/>
                <a:sym typeface="+mn-lt"/>
              </a:rPr>
              <a:t>60</a:t>
            </a:r>
          </a:p>
        </p:txBody>
      </p:sp>
      <p:sp>
        <p:nvSpPr>
          <p:cNvPr id="70669" name="Shape 1133"/>
          <p:cNvSpPr>
            <a:spLocks noChangeArrowheads="1"/>
          </p:cNvSpPr>
          <p:nvPr/>
        </p:nvSpPr>
        <p:spPr bwMode="auto">
          <a:xfrm>
            <a:off x="2180260" y="4717008"/>
            <a:ext cx="856005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/>
            <a:r>
              <a:rPr lang="zh-CN" altLang="zh-CN">
                <a:solidFill>
                  <a:srgbClr val="53585F"/>
                </a:solidFill>
                <a:latin typeface="+mn-lt"/>
                <a:ea typeface="+mn-ea"/>
                <a:cs typeface="+mn-ea"/>
                <a:sym typeface="+mn-lt"/>
              </a:rPr>
              <a:t>55</a:t>
            </a:r>
          </a:p>
        </p:txBody>
      </p:sp>
      <p:sp>
        <p:nvSpPr>
          <p:cNvPr id="1134" name="Shape 1134"/>
          <p:cNvSpPr>
            <a:spLocks noChangeArrowheads="1"/>
          </p:cNvSpPr>
          <p:nvPr/>
        </p:nvSpPr>
        <p:spPr bwMode="auto">
          <a:xfrm>
            <a:off x="5801171" y="7492552"/>
            <a:ext cx="1384995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en-US" sz="2000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1135" name="Shape 1135"/>
          <p:cNvSpPr>
            <a:spLocks noChangeArrowheads="1"/>
          </p:cNvSpPr>
          <p:nvPr/>
        </p:nvSpPr>
        <p:spPr bwMode="auto">
          <a:xfrm>
            <a:off x="9897715" y="7033765"/>
            <a:ext cx="1384995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en-US" sz="2000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1136" name="Shape 1136"/>
          <p:cNvSpPr>
            <a:spLocks noChangeArrowheads="1"/>
          </p:cNvSpPr>
          <p:nvPr/>
        </p:nvSpPr>
        <p:spPr bwMode="auto">
          <a:xfrm>
            <a:off x="1915765" y="7033765"/>
            <a:ext cx="1384995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en-US" sz="2000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70673" name="Shape 1137"/>
          <p:cNvSpPr>
            <a:spLocks noChangeArrowheads="1"/>
          </p:cNvSpPr>
          <p:nvPr/>
        </p:nvSpPr>
        <p:spPr bwMode="auto">
          <a:xfrm>
            <a:off x="1827337" y="9578975"/>
            <a:ext cx="8181728" cy="84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e-business catalysts for change.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1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4" grpId="0" animBg="1" advAuto="0"/>
      <p:bldP spid="1135" grpId="0" animBg="1" advAuto="0"/>
      <p:bldP spid="1136" grpId="0" animBg="1" advAuto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iPad Pro Mockup 1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8913" y="2546350"/>
            <a:ext cx="20574001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84996" name="Shape 1482"/>
          <p:cNvSpPr>
            <a:spLocks noChangeArrowheads="1"/>
          </p:cNvSpPr>
          <p:nvPr/>
        </p:nvSpPr>
        <p:spPr bwMode="auto">
          <a:xfrm>
            <a:off x="15590838" y="2689771"/>
            <a:ext cx="7479612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en-US" altLang="zh-CN" dirty="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THANK FOR WATCHING</a:t>
            </a:r>
          </a:p>
        </p:txBody>
      </p:sp>
      <p:sp>
        <p:nvSpPr>
          <p:cNvPr id="85000" name="Shape 1486"/>
          <p:cNvSpPr>
            <a:spLocks noChangeArrowheads="1"/>
          </p:cNvSpPr>
          <p:nvPr/>
        </p:nvSpPr>
        <p:spPr bwMode="auto">
          <a:xfrm>
            <a:off x="15590838" y="3959225"/>
            <a:ext cx="5738750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en-US" sz="2000" dirty="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本</a:t>
            </a:r>
            <a:r>
              <a:rPr lang="en-US" altLang="zh-CN" sz="2000" dirty="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PPT</a:t>
            </a:r>
            <a:r>
              <a:rPr lang="zh-CN" altLang="en-US" sz="2000" dirty="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共有</a:t>
            </a:r>
            <a:r>
              <a:rPr lang="en-US" altLang="zh-CN" sz="2000" dirty="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25</a:t>
            </a:r>
            <a:r>
              <a:rPr lang="zh-CN" altLang="en-US" sz="2000" dirty="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页，剩余模板素材均可自主编辑使用</a:t>
            </a:r>
          </a:p>
        </p:txBody>
      </p:sp>
      <p:grpSp>
        <p:nvGrpSpPr>
          <p:cNvPr id="1489" name="Group 1489"/>
          <p:cNvGrpSpPr>
            <a:grpSpLocks/>
          </p:cNvGrpSpPr>
          <p:nvPr/>
        </p:nvGrpSpPr>
        <p:grpSpPr bwMode="auto">
          <a:xfrm>
            <a:off x="15590838" y="5884863"/>
            <a:ext cx="2270126" cy="571500"/>
            <a:chOff x="0" y="0"/>
            <a:chExt cx="2270919" cy="571500"/>
          </a:xfrm>
        </p:grpSpPr>
        <p:sp>
          <p:nvSpPr>
            <p:cNvPr id="85008" name="Shape 1487"/>
            <p:cNvSpPr>
              <a:spLocks noChangeArrowheads="1"/>
            </p:cNvSpPr>
            <p:nvPr/>
          </p:nvSpPr>
          <p:spPr bwMode="auto">
            <a:xfrm>
              <a:off x="0" y="0"/>
              <a:ext cx="2270919" cy="571500"/>
            </a:xfrm>
            <a:prstGeom prst="roundRect">
              <a:avLst>
                <a:gd name="adj" fmla="val 33333"/>
              </a:avLst>
            </a:prstGeom>
            <a:gradFill rotWithShape="1">
              <a:gsLst>
                <a:gs pos="0">
                  <a:srgbClr val="5267A4"/>
                </a:gs>
                <a:gs pos="100000">
                  <a:srgbClr val="6D5DA2"/>
                </a:gs>
              </a:gsLst>
              <a:lin ang="408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5009" name="Shape 1488"/>
            <p:cNvSpPr>
              <a:spLocks noChangeArrowheads="1"/>
            </p:cNvSpPr>
            <p:nvPr/>
          </p:nvSpPr>
          <p:spPr bwMode="auto">
            <a:xfrm>
              <a:off x="559781" y="80566"/>
              <a:ext cx="1151358" cy="410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wrap="none" lIns="50800" tIns="50800" rIns="50800" bIns="50800" anchor="ctr">
              <a:spAutoFit/>
            </a:bodyPr>
            <a:lstStyle/>
            <a:p>
              <a:pPr algn="ctr" eaLnBrk="1"/>
              <a:r>
                <a:rPr lang="zh-CN" altLang="zh-CN" sz="2000">
                  <a:solidFill>
                    <a:srgbClr val="DCDDDF"/>
                  </a:solidFill>
                  <a:latin typeface="+mn-lt"/>
                  <a:ea typeface="+mn-ea"/>
                  <a:cs typeface="+mn-ea"/>
                  <a:sym typeface="+mn-lt"/>
                </a:rPr>
                <a:t>Business</a:t>
              </a:r>
            </a:p>
          </p:txBody>
        </p:sp>
      </p:grpSp>
      <p:grpSp>
        <p:nvGrpSpPr>
          <p:cNvPr id="1492" name="Group 1492"/>
          <p:cNvGrpSpPr>
            <a:grpSpLocks/>
          </p:cNvGrpSpPr>
          <p:nvPr/>
        </p:nvGrpSpPr>
        <p:grpSpPr bwMode="auto">
          <a:xfrm>
            <a:off x="18164175" y="5884863"/>
            <a:ext cx="2270126" cy="571500"/>
            <a:chOff x="0" y="0"/>
            <a:chExt cx="2270919" cy="571500"/>
          </a:xfrm>
        </p:grpSpPr>
        <p:sp>
          <p:nvSpPr>
            <p:cNvPr id="85006" name="Shape 1490"/>
            <p:cNvSpPr>
              <a:spLocks noChangeArrowheads="1"/>
            </p:cNvSpPr>
            <p:nvPr/>
          </p:nvSpPr>
          <p:spPr bwMode="auto">
            <a:xfrm>
              <a:off x="0" y="0"/>
              <a:ext cx="2270919" cy="571500"/>
            </a:xfrm>
            <a:prstGeom prst="roundRect">
              <a:avLst>
                <a:gd name="adj" fmla="val 33333"/>
              </a:avLst>
            </a:prstGeom>
            <a:gradFill rotWithShape="1">
              <a:gsLst>
                <a:gs pos="0">
                  <a:srgbClr val="FF2841"/>
                </a:gs>
                <a:gs pos="100000">
                  <a:srgbClr val="FF7202"/>
                </a:gs>
              </a:gsLst>
              <a:lin ang="408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5007" name="Shape 1491"/>
            <p:cNvSpPr>
              <a:spLocks noChangeArrowheads="1"/>
            </p:cNvSpPr>
            <p:nvPr/>
          </p:nvSpPr>
          <p:spPr bwMode="auto">
            <a:xfrm>
              <a:off x="685659" y="80566"/>
              <a:ext cx="899599" cy="410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wrap="none" lIns="50800" tIns="50800" rIns="50800" bIns="50800" anchor="ctr">
              <a:spAutoFit/>
            </a:bodyPr>
            <a:lstStyle/>
            <a:p>
              <a:pPr algn="ctr" eaLnBrk="1"/>
              <a:r>
                <a:rPr lang="zh-CN" altLang="zh-CN" sz="2000">
                  <a:solidFill>
                    <a:srgbClr val="DCDDDF"/>
                  </a:solidFill>
                  <a:latin typeface="+mn-lt"/>
                  <a:ea typeface="+mn-ea"/>
                  <a:cs typeface="+mn-ea"/>
                  <a:sym typeface="+mn-lt"/>
                </a:rPr>
                <a:t>Forum</a:t>
              </a:r>
            </a:p>
          </p:txBody>
        </p:sp>
      </p:grpSp>
      <p:grpSp>
        <p:nvGrpSpPr>
          <p:cNvPr id="1495" name="Group 1495"/>
          <p:cNvGrpSpPr>
            <a:grpSpLocks/>
          </p:cNvGrpSpPr>
          <p:nvPr/>
        </p:nvGrpSpPr>
        <p:grpSpPr bwMode="auto">
          <a:xfrm>
            <a:off x="20737513" y="5884863"/>
            <a:ext cx="2271713" cy="571500"/>
            <a:chOff x="0" y="0"/>
            <a:chExt cx="2270919" cy="571500"/>
          </a:xfrm>
        </p:grpSpPr>
        <p:sp>
          <p:nvSpPr>
            <p:cNvPr id="85004" name="Shape 1493"/>
            <p:cNvSpPr>
              <a:spLocks noChangeArrowheads="1"/>
            </p:cNvSpPr>
            <p:nvPr/>
          </p:nvSpPr>
          <p:spPr bwMode="auto">
            <a:xfrm>
              <a:off x="0" y="0"/>
              <a:ext cx="2270919" cy="571500"/>
            </a:xfrm>
            <a:prstGeom prst="roundRect">
              <a:avLst>
                <a:gd name="adj" fmla="val 33333"/>
              </a:avLst>
            </a:prstGeom>
            <a:solidFill>
              <a:srgbClr val="414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5005" name="Shape 1494"/>
            <p:cNvSpPr>
              <a:spLocks noChangeArrowheads="1"/>
            </p:cNvSpPr>
            <p:nvPr/>
          </p:nvSpPr>
          <p:spPr bwMode="auto">
            <a:xfrm>
              <a:off x="722830" y="80566"/>
              <a:ext cx="825258" cy="410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wrap="none" lIns="50800" tIns="50800" rIns="50800" bIns="50800" anchor="ctr">
              <a:spAutoFit/>
            </a:bodyPr>
            <a:lstStyle/>
            <a:p>
              <a:pPr algn="ctr" eaLnBrk="1"/>
              <a:r>
                <a:rPr lang="zh-CN" altLang="zh-CN" sz="2000">
                  <a:solidFill>
                    <a:srgbClr val="DCDDDF"/>
                  </a:solidFill>
                  <a:latin typeface="+mn-lt"/>
                  <a:ea typeface="+mn-ea"/>
                  <a:cs typeface="+mn-ea"/>
                  <a:sym typeface="+mn-lt"/>
                </a:rPr>
                <a:t>Mode</a:t>
              </a: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1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9" grpId="0" animBg="1" advAuto="0"/>
      <p:bldP spid="1492" grpId="0" animBg="1" advAuto="0"/>
      <p:bldP spid="1495" grpId="0" animBg="1" advAuto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23"/>
          </p:nvPr>
        </p:nvSpPr>
        <p:spPr>
          <a:xfrm>
            <a:off x="758825" y="1403350"/>
            <a:ext cx="5076825" cy="7620000"/>
          </a:xfrm>
        </p:spPr>
      </p:sp>
      <p:sp>
        <p:nvSpPr>
          <p:cNvPr id="3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6675438" y="2917825"/>
            <a:ext cx="5076825" cy="7620000"/>
          </a:xfrm>
        </p:spPr>
      </p:sp>
      <p:sp>
        <p:nvSpPr>
          <p:cNvPr id="4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12588875" y="758825"/>
            <a:ext cx="5076825" cy="7621588"/>
          </a:xfrm>
        </p:spPr>
      </p:sp>
      <p:sp>
        <p:nvSpPr>
          <p:cNvPr id="5" name="Picture Placeholder 4"/>
          <p:cNvSpPr>
            <a:spLocks noGrp="1"/>
          </p:cNvSpPr>
          <p:nvPr>
            <p:ph type="pic" sz="quarter" idx="26"/>
          </p:nvPr>
        </p:nvSpPr>
        <p:spPr>
          <a:xfrm>
            <a:off x="18495963" y="4381500"/>
            <a:ext cx="5076825" cy="7620000"/>
          </a:xfrm>
        </p:spPr>
      </p:sp>
      <p:sp>
        <p:nvSpPr>
          <p:cNvPr id="65542" name="Shape 1043"/>
          <p:cNvSpPr>
            <a:spLocks noChangeArrowheads="1"/>
          </p:cNvSpPr>
          <p:nvPr/>
        </p:nvSpPr>
        <p:spPr bwMode="auto">
          <a:xfrm>
            <a:off x="758825" y="1403350"/>
            <a:ext cx="5083175" cy="7623175"/>
          </a:xfrm>
          <a:prstGeom prst="rect">
            <a:avLst/>
          </a:prstGeom>
          <a:gradFill rotWithShape="0">
            <a:gsLst>
              <a:gs pos="0">
                <a:srgbClr val="1992AA">
                  <a:alpha val="79999"/>
                </a:srgbClr>
              </a:gs>
              <a:gs pos="100000">
                <a:srgbClr val="5267A4">
                  <a:alpha val="79999"/>
                </a:srgbClr>
              </a:gs>
            </a:gsLst>
            <a:lin ang="408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5543" name="Shape 1044"/>
          <p:cNvSpPr>
            <a:spLocks noChangeArrowheads="1"/>
          </p:cNvSpPr>
          <p:nvPr/>
        </p:nvSpPr>
        <p:spPr bwMode="auto">
          <a:xfrm>
            <a:off x="6678613" y="2917825"/>
            <a:ext cx="5083175" cy="7621588"/>
          </a:xfrm>
          <a:prstGeom prst="rect">
            <a:avLst/>
          </a:prstGeom>
          <a:gradFill rotWithShape="0">
            <a:gsLst>
              <a:gs pos="0">
                <a:srgbClr val="FF2841">
                  <a:alpha val="79999"/>
                </a:srgbClr>
              </a:gs>
              <a:gs pos="100000">
                <a:srgbClr val="6D5DA2">
                  <a:alpha val="79999"/>
                </a:srgbClr>
              </a:gs>
            </a:gsLst>
            <a:lin ang="408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5544" name="Shape 1045"/>
          <p:cNvSpPr>
            <a:spLocks noChangeArrowheads="1"/>
          </p:cNvSpPr>
          <p:nvPr/>
        </p:nvSpPr>
        <p:spPr bwMode="auto">
          <a:xfrm>
            <a:off x="12598400" y="757238"/>
            <a:ext cx="5083175" cy="7623175"/>
          </a:xfrm>
          <a:prstGeom prst="rect">
            <a:avLst/>
          </a:prstGeom>
          <a:gradFill rotWithShape="0">
            <a:gsLst>
              <a:gs pos="0">
                <a:srgbClr val="78AE39">
                  <a:alpha val="79999"/>
                </a:srgbClr>
              </a:gs>
              <a:gs pos="100000">
                <a:srgbClr val="FF6802">
                  <a:alpha val="79999"/>
                </a:srgbClr>
              </a:gs>
            </a:gsLst>
            <a:lin ang="408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5545" name="Shape 1046"/>
          <p:cNvSpPr>
            <a:spLocks noChangeArrowheads="1"/>
          </p:cNvSpPr>
          <p:nvPr/>
        </p:nvSpPr>
        <p:spPr bwMode="auto">
          <a:xfrm>
            <a:off x="18518188" y="4381500"/>
            <a:ext cx="5083175" cy="7621588"/>
          </a:xfrm>
          <a:prstGeom prst="rect">
            <a:avLst/>
          </a:prstGeom>
          <a:gradFill rotWithShape="0">
            <a:gsLst>
              <a:gs pos="0">
                <a:srgbClr val="557BA1">
                  <a:alpha val="79999"/>
                </a:srgbClr>
              </a:gs>
              <a:gs pos="100000">
                <a:srgbClr val="414A57">
                  <a:alpha val="79999"/>
                </a:srgbClr>
              </a:gs>
            </a:gsLst>
            <a:lin ang="408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47" name="Shape 1047"/>
          <p:cNvSpPr>
            <a:spLocks noChangeArrowheads="1"/>
          </p:cNvSpPr>
          <p:nvPr/>
        </p:nvSpPr>
        <p:spPr bwMode="auto">
          <a:xfrm>
            <a:off x="1122363" y="7005638"/>
            <a:ext cx="3462337" cy="1764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3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Nature.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business.</a:t>
            </a:r>
          </a:p>
        </p:txBody>
      </p:sp>
      <p:sp>
        <p:nvSpPr>
          <p:cNvPr id="1048" name="Shape 1048"/>
          <p:cNvSpPr>
            <a:spLocks noChangeArrowheads="1"/>
          </p:cNvSpPr>
          <p:nvPr/>
        </p:nvSpPr>
        <p:spPr bwMode="auto">
          <a:xfrm>
            <a:off x="7042150" y="8520113"/>
            <a:ext cx="3462338" cy="1764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3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Design.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business.</a:t>
            </a:r>
          </a:p>
        </p:txBody>
      </p:sp>
      <p:sp>
        <p:nvSpPr>
          <p:cNvPr id="1049" name="Shape 1049"/>
          <p:cNvSpPr>
            <a:spLocks noChangeArrowheads="1"/>
          </p:cNvSpPr>
          <p:nvPr/>
        </p:nvSpPr>
        <p:spPr bwMode="auto">
          <a:xfrm>
            <a:off x="12961938" y="6359525"/>
            <a:ext cx="3462337" cy="1764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3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Minimal.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business.</a:t>
            </a:r>
          </a:p>
        </p:txBody>
      </p:sp>
      <p:sp>
        <p:nvSpPr>
          <p:cNvPr id="1050" name="Shape 1050"/>
          <p:cNvSpPr>
            <a:spLocks noChangeArrowheads="1"/>
          </p:cNvSpPr>
          <p:nvPr/>
        </p:nvSpPr>
        <p:spPr bwMode="auto">
          <a:xfrm>
            <a:off x="18881725" y="9983788"/>
            <a:ext cx="3462338" cy="1764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3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Modern.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business.</a:t>
            </a:r>
          </a:p>
        </p:txBody>
      </p:sp>
      <p:sp>
        <p:nvSpPr>
          <p:cNvPr id="65550" name="Shape 1051"/>
          <p:cNvSpPr>
            <a:spLocks/>
          </p:cNvSpPr>
          <p:nvPr/>
        </p:nvSpPr>
        <p:spPr bwMode="auto">
          <a:xfrm>
            <a:off x="3163888" y="9504363"/>
            <a:ext cx="350837" cy="349250"/>
          </a:xfrm>
          <a:custGeom>
            <a:avLst/>
            <a:gdLst>
              <a:gd name="T0" fmla="*/ 175286 w 21460"/>
              <a:gd name="T1" fmla="*/ 174835 h 21600"/>
              <a:gd name="T2" fmla="*/ 175286 w 21460"/>
              <a:gd name="T3" fmla="*/ 174835 h 21600"/>
              <a:gd name="T4" fmla="*/ 175286 w 21460"/>
              <a:gd name="T5" fmla="*/ 174835 h 21600"/>
              <a:gd name="T6" fmla="*/ 175286 w 21460"/>
              <a:gd name="T7" fmla="*/ 174835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60" h="21600" extrusionOk="0">
                <a:moveTo>
                  <a:pt x="18601" y="3804"/>
                </a:moveTo>
                <a:lnTo>
                  <a:pt x="8674" y="13991"/>
                </a:lnTo>
                <a:cubicBezTo>
                  <a:pt x="8925" y="14301"/>
                  <a:pt x="9120" y="14583"/>
                  <a:pt x="9260" y="14837"/>
                </a:cubicBezTo>
                <a:lnTo>
                  <a:pt x="11983" y="19360"/>
                </a:lnTo>
                <a:lnTo>
                  <a:pt x="18601" y="3804"/>
                </a:lnTo>
                <a:close/>
                <a:moveTo>
                  <a:pt x="17596" y="2874"/>
                </a:moveTo>
                <a:lnTo>
                  <a:pt x="2223" y="9468"/>
                </a:lnTo>
                <a:lnTo>
                  <a:pt x="6831" y="12343"/>
                </a:lnTo>
                <a:cubicBezTo>
                  <a:pt x="7110" y="12512"/>
                  <a:pt x="7403" y="12737"/>
                  <a:pt x="7710" y="13019"/>
                </a:cubicBezTo>
                <a:lnTo>
                  <a:pt x="17596" y="2874"/>
                </a:lnTo>
                <a:close/>
                <a:moveTo>
                  <a:pt x="21030" y="0"/>
                </a:moveTo>
                <a:cubicBezTo>
                  <a:pt x="21477" y="0"/>
                  <a:pt x="21575" y="296"/>
                  <a:pt x="21324" y="888"/>
                </a:cubicBezTo>
                <a:lnTo>
                  <a:pt x="12779" y="21051"/>
                </a:lnTo>
                <a:cubicBezTo>
                  <a:pt x="12611" y="21417"/>
                  <a:pt x="12388" y="21600"/>
                  <a:pt x="12108" y="21600"/>
                </a:cubicBezTo>
                <a:cubicBezTo>
                  <a:pt x="11857" y="21600"/>
                  <a:pt x="11648" y="21445"/>
                  <a:pt x="11480" y="21135"/>
                </a:cubicBezTo>
                <a:lnTo>
                  <a:pt x="8087" y="15513"/>
                </a:lnTo>
                <a:cubicBezTo>
                  <a:pt x="7585" y="14696"/>
                  <a:pt x="6928" y="14034"/>
                  <a:pt x="6118" y="13526"/>
                </a:cubicBezTo>
                <a:lnTo>
                  <a:pt x="464" y="9976"/>
                </a:lnTo>
                <a:cubicBezTo>
                  <a:pt x="129" y="9778"/>
                  <a:pt x="-25" y="9553"/>
                  <a:pt x="3" y="9299"/>
                </a:cubicBezTo>
                <a:cubicBezTo>
                  <a:pt x="31" y="9046"/>
                  <a:pt x="226" y="8834"/>
                  <a:pt x="589" y="8665"/>
                </a:cubicBezTo>
                <a:lnTo>
                  <a:pt x="20570" y="127"/>
                </a:lnTo>
                <a:cubicBezTo>
                  <a:pt x="20737" y="42"/>
                  <a:pt x="20891" y="0"/>
                  <a:pt x="21030" y="0"/>
                </a:cubicBezTo>
                <a:close/>
              </a:path>
            </a:pathLst>
          </a:custGeom>
          <a:solidFill>
            <a:srgbClr val="414A5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5551" name="Shape 1052"/>
          <p:cNvSpPr>
            <a:spLocks noChangeArrowheads="1"/>
          </p:cNvSpPr>
          <p:nvPr/>
        </p:nvSpPr>
        <p:spPr bwMode="auto">
          <a:xfrm>
            <a:off x="3659188" y="9344729"/>
            <a:ext cx="2450607" cy="668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1600">
                <a:solidFill>
                  <a:srgbClr val="414A57"/>
                </a:solidFill>
                <a:latin typeface="+mn-lt"/>
                <a:ea typeface="+mn-ea"/>
                <a:cs typeface="+mn-ea"/>
                <a:sym typeface="+mn-lt"/>
              </a:rPr>
              <a:t>Main Service Tittle Here</a:t>
            </a:r>
          </a:p>
          <a:p>
            <a:pPr eaLnBrk="1">
              <a:lnSpc>
                <a:spcPct val="120000"/>
              </a:lnSpc>
            </a:pPr>
            <a:r>
              <a:rPr lang="zh-CN" altLang="zh-CN" sz="1600">
                <a:solidFill>
                  <a:srgbClr val="414A57"/>
                </a:solidFill>
                <a:latin typeface="+mn-lt"/>
                <a:ea typeface="+mn-ea"/>
                <a:cs typeface="+mn-ea"/>
                <a:sym typeface="+mn-lt"/>
              </a:rPr>
              <a:t>Analysis</a:t>
            </a:r>
          </a:p>
        </p:txBody>
      </p:sp>
      <p:sp>
        <p:nvSpPr>
          <p:cNvPr id="65552" name="Shape 1053"/>
          <p:cNvSpPr>
            <a:spLocks/>
          </p:cNvSpPr>
          <p:nvPr/>
        </p:nvSpPr>
        <p:spPr bwMode="auto">
          <a:xfrm>
            <a:off x="6678613" y="2071688"/>
            <a:ext cx="350837" cy="323850"/>
          </a:xfrm>
          <a:custGeom>
            <a:avLst/>
            <a:gdLst>
              <a:gd name="T0" fmla="*/ 175178 w 21600"/>
              <a:gd name="T1" fmla="*/ 161493 h 21600"/>
              <a:gd name="T2" fmla="*/ 175178 w 21600"/>
              <a:gd name="T3" fmla="*/ 161493 h 21600"/>
              <a:gd name="T4" fmla="*/ 175178 w 21600"/>
              <a:gd name="T5" fmla="*/ 161493 h 21600"/>
              <a:gd name="T6" fmla="*/ 175178 w 21600"/>
              <a:gd name="T7" fmla="*/ 161493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9111" y="8420"/>
                </a:moveTo>
                <a:cubicBezTo>
                  <a:pt x="20770" y="9488"/>
                  <a:pt x="21600" y="11029"/>
                  <a:pt x="21600" y="13042"/>
                </a:cubicBezTo>
                <a:cubicBezTo>
                  <a:pt x="21600" y="15208"/>
                  <a:pt x="20616" y="16841"/>
                  <a:pt x="18647" y="17939"/>
                </a:cubicBezTo>
                <a:cubicBezTo>
                  <a:pt x="18647" y="17939"/>
                  <a:pt x="18647" y="17954"/>
                  <a:pt x="18647" y="17985"/>
                </a:cubicBezTo>
                <a:cubicBezTo>
                  <a:pt x="18647" y="18412"/>
                  <a:pt x="18731" y="18938"/>
                  <a:pt x="18900" y="19564"/>
                </a:cubicBezTo>
                <a:cubicBezTo>
                  <a:pt x="19069" y="20189"/>
                  <a:pt x="19223" y="20654"/>
                  <a:pt x="19364" y="20959"/>
                </a:cubicBezTo>
                <a:cubicBezTo>
                  <a:pt x="19392" y="21020"/>
                  <a:pt x="19406" y="21081"/>
                  <a:pt x="19406" y="21142"/>
                </a:cubicBezTo>
                <a:cubicBezTo>
                  <a:pt x="19406" y="21447"/>
                  <a:pt x="19266" y="21600"/>
                  <a:pt x="18984" y="21600"/>
                </a:cubicBezTo>
                <a:cubicBezTo>
                  <a:pt x="18984" y="21600"/>
                  <a:pt x="18970" y="21600"/>
                  <a:pt x="18942" y="21600"/>
                </a:cubicBezTo>
                <a:cubicBezTo>
                  <a:pt x="18914" y="21600"/>
                  <a:pt x="18886" y="21600"/>
                  <a:pt x="18858" y="21600"/>
                </a:cubicBezTo>
                <a:cubicBezTo>
                  <a:pt x="18211" y="21478"/>
                  <a:pt x="17515" y="21112"/>
                  <a:pt x="16769" y="20502"/>
                </a:cubicBezTo>
                <a:cubicBezTo>
                  <a:pt x="16024" y="19892"/>
                  <a:pt x="15511" y="19388"/>
                  <a:pt x="15230" y="18991"/>
                </a:cubicBezTo>
                <a:cubicBezTo>
                  <a:pt x="14977" y="19053"/>
                  <a:pt x="14695" y="19083"/>
                  <a:pt x="14386" y="19083"/>
                </a:cubicBezTo>
                <a:cubicBezTo>
                  <a:pt x="14358" y="19083"/>
                  <a:pt x="14295" y="19083"/>
                  <a:pt x="14196" y="19083"/>
                </a:cubicBezTo>
                <a:cubicBezTo>
                  <a:pt x="14098" y="19083"/>
                  <a:pt x="14020" y="19083"/>
                  <a:pt x="13964" y="19083"/>
                </a:cubicBezTo>
                <a:cubicBezTo>
                  <a:pt x="11236" y="19083"/>
                  <a:pt x="9155" y="18107"/>
                  <a:pt x="7720" y="16154"/>
                </a:cubicBezTo>
                <a:lnTo>
                  <a:pt x="9619" y="16154"/>
                </a:lnTo>
                <a:cubicBezTo>
                  <a:pt x="10772" y="17130"/>
                  <a:pt x="12220" y="17619"/>
                  <a:pt x="13964" y="17619"/>
                </a:cubicBezTo>
                <a:lnTo>
                  <a:pt x="15019" y="17573"/>
                </a:lnTo>
                <a:lnTo>
                  <a:pt x="15736" y="17436"/>
                </a:lnTo>
                <a:lnTo>
                  <a:pt x="15905" y="17664"/>
                </a:lnTo>
                <a:cubicBezTo>
                  <a:pt x="15989" y="17847"/>
                  <a:pt x="16179" y="18099"/>
                  <a:pt x="16474" y="18419"/>
                </a:cubicBezTo>
                <a:cubicBezTo>
                  <a:pt x="16769" y="18740"/>
                  <a:pt x="17114" y="19053"/>
                  <a:pt x="17508" y="19358"/>
                </a:cubicBezTo>
                <a:cubicBezTo>
                  <a:pt x="17423" y="19053"/>
                  <a:pt x="17367" y="18275"/>
                  <a:pt x="17339" y="17024"/>
                </a:cubicBezTo>
                <a:lnTo>
                  <a:pt x="18014" y="16658"/>
                </a:lnTo>
                <a:cubicBezTo>
                  <a:pt x="19505" y="15803"/>
                  <a:pt x="20250" y="14598"/>
                  <a:pt x="20250" y="13042"/>
                </a:cubicBezTo>
                <a:cubicBezTo>
                  <a:pt x="20250" y="11761"/>
                  <a:pt x="19758" y="10754"/>
                  <a:pt x="18773" y="10022"/>
                </a:cubicBezTo>
                <a:cubicBezTo>
                  <a:pt x="18970" y="9412"/>
                  <a:pt x="19083" y="8878"/>
                  <a:pt x="19111" y="8420"/>
                </a:cubicBezTo>
                <a:close/>
                <a:moveTo>
                  <a:pt x="8817" y="1464"/>
                </a:moveTo>
                <a:cubicBezTo>
                  <a:pt x="6764" y="1464"/>
                  <a:pt x="5006" y="2014"/>
                  <a:pt x="3544" y="3112"/>
                </a:cubicBezTo>
                <a:cubicBezTo>
                  <a:pt x="2081" y="4210"/>
                  <a:pt x="1350" y="5553"/>
                  <a:pt x="1350" y="7139"/>
                </a:cubicBezTo>
                <a:cubicBezTo>
                  <a:pt x="1350" y="8146"/>
                  <a:pt x="1582" y="9122"/>
                  <a:pt x="2046" y="10068"/>
                </a:cubicBezTo>
                <a:cubicBezTo>
                  <a:pt x="2510" y="11014"/>
                  <a:pt x="3178" y="11731"/>
                  <a:pt x="4050" y="12219"/>
                </a:cubicBezTo>
                <a:lnTo>
                  <a:pt x="4809" y="12631"/>
                </a:lnTo>
                <a:lnTo>
                  <a:pt x="4725" y="13546"/>
                </a:lnTo>
                <a:lnTo>
                  <a:pt x="4725" y="13683"/>
                </a:lnTo>
                <a:cubicBezTo>
                  <a:pt x="4725" y="13775"/>
                  <a:pt x="4683" y="13973"/>
                  <a:pt x="4598" y="14278"/>
                </a:cubicBezTo>
                <a:cubicBezTo>
                  <a:pt x="4514" y="14583"/>
                  <a:pt x="4416" y="14949"/>
                  <a:pt x="4303" y="15376"/>
                </a:cubicBezTo>
                <a:cubicBezTo>
                  <a:pt x="5147" y="14797"/>
                  <a:pt x="5751" y="14278"/>
                  <a:pt x="6117" y="13820"/>
                </a:cubicBezTo>
                <a:lnTo>
                  <a:pt x="6961" y="13042"/>
                </a:lnTo>
                <a:lnTo>
                  <a:pt x="7720" y="13088"/>
                </a:lnTo>
                <a:cubicBezTo>
                  <a:pt x="8142" y="13180"/>
                  <a:pt x="8564" y="13210"/>
                  <a:pt x="8986" y="13180"/>
                </a:cubicBezTo>
                <a:cubicBezTo>
                  <a:pt x="11067" y="13180"/>
                  <a:pt x="12790" y="12608"/>
                  <a:pt x="14154" y="11464"/>
                </a:cubicBezTo>
                <a:cubicBezTo>
                  <a:pt x="15518" y="10320"/>
                  <a:pt x="16200" y="8878"/>
                  <a:pt x="16200" y="7139"/>
                </a:cubicBezTo>
                <a:cubicBezTo>
                  <a:pt x="16200" y="5553"/>
                  <a:pt x="15483" y="4210"/>
                  <a:pt x="14048" y="3112"/>
                </a:cubicBezTo>
                <a:cubicBezTo>
                  <a:pt x="12614" y="2014"/>
                  <a:pt x="10870" y="1464"/>
                  <a:pt x="8817" y="1464"/>
                </a:cubicBezTo>
                <a:close/>
                <a:moveTo>
                  <a:pt x="8817" y="0"/>
                </a:moveTo>
                <a:cubicBezTo>
                  <a:pt x="11236" y="0"/>
                  <a:pt x="13296" y="694"/>
                  <a:pt x="14998" y="2082"/>
                </a:cubicBezTo>
                <a:cubicBezTo>
                  <a:pt x="16699" y="3470"/>
                  <a:pt x="17550" y="5156"/>
                  <a:pt x="17550" y="7139"/>
                </a:cubicBezTo>
                <a:cubicBezTo>
                  <a:pt x="17578" y="9336"/>
                  <a:pt x="16769" y="11136"/>
                  <a:pt x="15124" y="12539"/>
                </a:cubicBezTo>
                <a:cubicBezTo>
                  <a:pt x="13479" y="13942"/>
                  <a:pt x="11419" y="14644"/>
                  <a:pt x="8944" y="14644"/>
                </a:cubicBezTo>
                <a:cubicBezTo>
                  <a:pt x="8887" y="14644"/>
                  <a:pt x="8810" y="14644"/>
                  <a:pt x="8712" y="14644"/>
                </a:cubicBezTo>
                <a:cubicBezTo>
                  <a:pt x="8613" y="14644"/>
                  <a:pt x="8550" y="14644"/>
                  <a:pt x="8522" y="14644"/>
                </a:cubicBezTo>
                <a:cubicBezTo>
                  <a:pt x="8156" y="14644"/>
                  <a:pt x="7833" y="14614"/>
                  <a:pt x="7551" y="14553"/>
                </a:cubicBezTo>
                <a:cubicBezTo>
                  <a:pt x="7270" y="14919"/>
                  <a:pt x="6609" y="15460"/>
                  <a:pt x="5569" y="16177"/>
                </a:cubicBezTo>
                <a:cubicBezTo>
                  <a:pt x="4528" y="16894"/>
                  <a:pt x="3628" y="17329"/>
                  <a:pt x="2869" y="17481"/>
                </a:cubicBezTo>
                <a:cubicBezTo>
                  <a:pt x="2869" y="17481"/>
                  <a:pt x="2855" y="17481"/>
                  <a:pt x="2827" y="17481"/>
                </a:cubicBezTo>
                <a:cubicBezTo>
                  <a:pt x="2798" y="17481"/>
                  <a:pt x="2770" y="17481"/>
                  <a:pt x="2742" y="17481"/>
                </a:cubicBezTo>
                <a:cubicBezTo>
                  <a:pt x="2602" y="17481"/>
                  <a:pt x="2482" y="17428"/>
                  <a:pt x="2384" y="17321"/>
                </a:cubicBezTo>
                <a:cubicBezTo>
                  <a:pt x="2285" y="17214"/>
                  <a:pt x="2236" y="17085"/>
                  <a:pt x="2236" y="16932"/>
                </a:cubicBezTo>
                <a:cubicBezTo>
                  <a:pt x="2236" y="16871"/>
                  <a:pt x="2250" y="16795"/>
                  <a:pt x="2278" y="16703"/>
                </a:cubicBezTo>
                <a:cubicBezTo>
                  <a:pt x="3038" y="15269"/>
                  <a:pt x="3417" y="14217"/>
                  <a:pt x="3417" y="13546"/>
                </a:cubicBezTo>
                <a:cubicBezTo>
                  <a:pt x="3445" y="13546"/>
                  <a:pt x="3459" y="13546"/>
                  <a:pt x="3459" y="13546"/>
                </a:cubicBezTo>
                <a:cubicBezTo>
                  <a:pt x="2334" y="12905"/>
                  <a:pt x="1477" y="12005"/>
                  <a:pt x="886" y="10846"/>
                </a:cubicBezTo>
                <a:cubicBezTo>
                  <a:pt x="295" y="9686"/>
                  <a:pt x="0" y="8451"/>
                  <a:pt x="0" y="7139"/>
                </a:cubicBezTo>
                <a:cubicBezTo>
                  <a:pt x="0" y="5156"/>
                  <a:pt x="858" y="3470"/>
                  <a:pt x="2573" y="2082"/>
                </a:cubicBezTo>
                <a:cubicBezTo>
                  <a:pt x="4289" y="694"/>
                  <a:pt x="6370" y="0"/>
                  <a:pt x="8817" y="0"/>
                </a:cubicBezTo>
                <a:close/>
              </a:path>
            </a:pathLst>
          </a:custGeom>
          <a:solidFill>
            <a:srgbClr val="414A5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5553" name="Shape 1054"/>
          <p:cNvSpPr>
            <a:spLocks noChangeArrowheads="1"/>
          </p:cNvSpPr>
          <p:nvPr/>
        </p:nvSpPr>
        <p:spPr bwMode="auto">
          <a:xfrm>
            <a:off x="7173913" y="1899354"/>
            <a:ext cx="2450607" cy="668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1600">
                <a:solidFill>
                  <a:srgbClr val="414A57"/>
                </a:solidFill>
                <a:latin typeface="+mn-lt"/>
                <a:ea typeface="+mn-ea"/>
                <a:cs typeface="+mn-ea"/>
                <a:sym typeface="+mn-lt"/>
              </a:rPr>
              <a:t>Main Service Tittle Here</a:t>
            </a:r>
          </a:p>
          <a:p>
            <a:pPr eaLnBrk="1">
              <a:lnSpc>
                <a:spcPct val="120000"/>
              </a:lnSpc>
            </a:pPr>
            <a:r>
              <a:rPr lang="zh-CN" altLang="zh-CN" sz="1600">
                <a:solidFill>
                  <a:srgbClr val="414A57"/>
                </a:solidFill>
                <a:latin typeface="+mn-lt"/>
                <a:ea typeface="+mn-ea"/>
                <a:cs typeface="+mn-ea"/>
                <a:sym typeface="+mn-lt"/>
              </a:rPr>
              <a:t>Analysis</a:t>
            </a:r>
          </a:p>
        </p:txBody>
      </p:sp>
      <p:sp>
        <p:nvSpPr>
          <p:cNvPr id="65554" name="Shape 1055"/>
          <p:cNvSpPr>
            <a:spLocks/>
          </p:cNvSpPr>
          <p:nvPr/>
        </p:nvSpPr>
        <p:spPr bwMode="auto">
          <a:xfrm>
            <a:off x="15003463" y="8870950"/>
            <a:ext cx="350837" cy="350838"/>
          </a:xfrm>
          <a:custGeom>
            <a:avLst/>
            <a:gdLst>
              <a:gd name="T0" fmla="*/ 175178 w 21600"/>
              <a:gd name="T1" fmla="*/ 175178 h 21600"/>
              <a:gd name="T2" fmla="*/ 175178 w 21600"/>
              <a:gd name="T3" fmla="*/ 175178 h 21600"/>
              <a:gd name="T4" fmla="*/ 175178 w 21600"/>
              <a:gd name="T5" fmla="*/ 175178 h 21600"/>
              <a:gd name="T6" fmla="*/ 175178 w 21600"/>
              <a:gd name="T7" fmla="*/ 175178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0800" y="8100"/>
                </a:moveTo>
                <a:cubicBezTo>
                  <a:pt x="10069" y="8100"/>
                  <a:pt x="9436" y="8367"/>
                  <a:pt x="8902" y="8902"/>
                </a:cubicBezTo>
                <a:cubicBezTo>
                  <a:pt x="8367" y="9436"/>
                  <a:pt x="8100" y="10069"/>
                  <a:pt x="8100" y="10800"/>
                </a:cubicBezTo>
                <a:cubicBezTo>
                  <a:pt x="8100" y="11531"/>
                  <a:pt x="8367" y="12164"/>
                  <a:pt x="8902" y="12698"/>
                </a:cubicBezTo>
                <a:cubicBezTo>
                  <a:pt x="9436" y="13233"/>
                  <a:pt x="10069" y="13500"/>
                  <a:pt x="10800" y="13500"/>
                </a:cubicBezTo>
                <a:cubicBezTo>
                  <a:pt x="11531" y="13500"/>
                  <a:pt x="12164" y="13233"/>
                  <a:pt x="12698" y="12698"/>
                </a:cubicBezTo>
                <a:cubicBezTo>
                  <a:pt x="13233" y="12164"/>
                  <a:pt x="13500" y="11531"/>
                  <a:pt x="13500" y="10800"/>
                </a:cubicBezTo>
                <a:cubicBezTo>
                  <a:pt x="13500" y="10069"/>
                  <a:pt x="13233" y="9436"/>
                  <a:pt x="12698" y="8902"/>
                </a:cubicBezTo>
                <a:cubicBezTo>
                  <a:pt x="12164" y="8367"/>
                  <a:pt x="11531" y="8100"/>
                  <a:pt x="10800" y="8100"/>
                </a:cubicBezTo>
                <a:close/>
                <a:moveTo>
                  <a:pt x="10800" y="6750"/>
                </a:moveTo>
                <a:cubicBezTo>
                  <a:pt x="11925" y="6750"/>
                  <a:pt x="12888" y="7144"/>
                  <a:pt x="13690" y="7931"/>
                </a:cubicBezTo>
                <a:cubicBezTo>
                  <a:pt x="14491" y="8719"/>
                  <a:pt x="14892" y="9675"/>
                  <a:pt x="14892" y="10800"/>
                </a:cubicBezTo>
                <a:cubicBezTo>
                  <a:pt x="14892" y="11925"/>
                  <a:pt x="14491" y="12881"/>
                  <a:pt x="13690" y="13669"/>
                </a:cubicBezTo>
                <a:cubicBezTo>
                  <a:pt x="12888" y="14456"/>
                  <a:pt x="11925" y="14850"/>
                  <a:pt x="10800" y="14850"/>
                </a:cubicBezTo>
                <a:cubicBezTo>
                  <a:pt x="9675" y="14850"/>
                  <a:pt x="8719" y="14456"/>
                  <a:pt x="7931" y="13669"/>
                </a:cubicBezTo>
                <a:cubicBezTo>
                  <a:pt x="7144" y="12881"/>
                  <a:pt x="6750" y="11925"/>
                  <a:pt x="6750" y="10800"/>
                </a:cubicBezTo>
                <a:cubicBezTo>
                  <a:pt x="6750" y="9675"/>
                  <a:pt x="7144" y="8719"/>
                  <a:pt x="7931" y="7931"/>
                </a:cubicBezTo>
                <a:cubicBezTo>
                  <a:pt x="8719" y="7144"/>
                  <a:pt x="9675" y="6750"/>
                  <a:pt x="10800" y="6750"/>
                </a:cubicBezTo>
                <a:close/>
                <a:moveTo>
                  <a:pt x="10209" y="1350"/>
                </a:moveTo>
                <a:cubicBezTo>
                  <a:pt x="10153" y="1434"/>
                  <a:pt x="10111" y="1547"/>
                  <a:pt x="10083" y="1687"/>
                </a:cubicBezTo>
                <a:lnTo>
                  <a:pt x="9450" y="4134"/>
                </a:lnTo>
                <a:lnTo>
                  <a:pt x="8733" y="4387"/>
                </a:lnTo>
                <a:cubicBezTo>
                  <a:pt x="8367" y="4500"/>
                  <a:pt x="8016" y="4641"/>
                  <a:pt x="7678" y="4809"/>
                </a:cubicBezTo>
                <a:lnTo>
                  <a:pt x="6961" y="5189"/>
                </a:lnTo>
                <a:lnTo>
                  <a:pt x="4683" y="3755"/>
                </a:lnTo>
                <a:cubicBezTo>
                  <a:pt x="4655" y="3727"/>
                  <a:pt x="4584" y="3698"/>
                  <a:pt x="4472" y="3670"/>
                </a:cubicBezTo>
                <a:lnTo>
                  <a:pt x="3586" y="4556"/>
                </a:lnTo>
                <a:cubicBezTo>
                  <a:pt x="3614" y="4641"/>
                  <a:pt x="3656" y="4739"/>
                  <a:pt x="3713" y="4851"/>
                </a:cubicBezTo>
                <a:lnTo>
                  <a:pt x="5105" y="7130"/>
                </a:lnTo>
                <a:lnTo>
                  <a:pt x="4767" y="7805"/>
                </a:lnTo>
                <a:cubicBezTo>
                  <a:pt x="4598" y="8142"/>
                  <a:pt x="4458" y="8466"/>
                  <a:pt x="4345" y="8775"/>
                </a:cubicBezTo>
                <a:lnTo>
                  <a:pt x="4134" y="9534"/>
                </a:lnTo>
                <a:lnTo>
                  <a:pt x="1561" y="10083"/>
                </a:lnTo>
                <a:cubicBezTo>
                  <a:pt x="1533" y="10083"/>
                  <a:pt x="1477" y="10111"/>
                  <a:pt x="1392" y="10167"/>
                </a:cubicBezTo>
                <a:cubicBezTo>
                  <a:pt x="1364" y="10167"/>
                  <a:pt x="1350" y="10167"/>
                  <a:pt x="1350" y="10167"/>
                </a:cubicBezTo>
                <a:lnTo>
                  <a:pt x="1350" y="11433"/>
                </a:lnTo>
                <a:cubicBezTo>
                  <a:pt x="1434" y="11489"/>
                  <a:pt x="1547" y="11531"/>
                  <a:pt x="1688" y="11559"/>
                </a:cubicBezTo>
                <a:lnTo>
                  <a:pt x="4177" y="12192"/>
                </a:lnTo>
                <a:lnTo>
                  <a:pt x="4388" y="12909"/>
                </a:lnTo>
                <a:cubicBezTo>
                  <a:pt x="4472" y="13191"/>
                  <a:pt x="4598" y="13486"/>
                  <a:pt x="4767" y="13795"/>
                </a:cubicBezTo>
                <a:lnTo>
                  <a:pt x="5105" y="14470"/>
                </a:lnTo>
                <a:lnTo>
                  <a:pt x="3713" y="16748"/>
                </a:lnTo>
                <a:cubicBezTo>
                  <a:pt x="3656" y="16861"/>
                  <a:pt x="3614" y="16959"/>
                  <a:pt x="3586" y="17044"/>
                </a:cubicBezTo>
                <a:lnTo>
                  <a:pt x="4472" y="17930"/>
                </a:lnTo>
                <a:cubicBezTo>
                  <a:pt x="4556" y="17930"/>
                  <a:pt x="4641" y="17887"/>
                  <a:pt x="4725" y="17803"/>
                </a:cubicBezTo>
                <a:lnTo>
                  <a:pt x="6961" y="16411"/>
                </a:lnTo>
                <a:lnTo>
                  <a:pt x="7678" y="16791"/>
                </a:lnTo>
                <a:cubicBezTo>
                  <a:pt x="8016" y="16959"/>
                  <a:pt x="8381" y="17114"/>
                  <a:pt x="8775" y="17255"/>
                </a:cubicBezTo>
                <a:lnTo>
                  <a:pt x="9492" y="17466"/>
                </a:lnTo>
                <a:lnTo>
                  <a:pt x="10083" y="19955"/>
                </a:lnTo>
                <a:cubicBezTo>
                  <a:pt x="10111" y="20067"/>
                  <a:pt x="10153" y="20166"/>
                  <a:pt x="10209" y="20250"/>
                </a:cubicBezTo>
                <a:lnTo>
                  <a:pt x="11433" y="20250"/>
                </a:lnTo>
                <a:cubicBezTo>
                  <a:pt x="11517" y="20194"/>
                  <a:pt x="11573" y="20095"/>
                  <a:pt x="11602" y="19955"/>
                </a:cubicBezTo>
                <a:lnTo>
                  <a:pt x="12150" y="17466"/>
                </a:lnTo>
                <a:lnTo>
                  <a:pt x="12867" y="17212"/>
                </a:lnTo>
                <a:cubicBezTo>
                  <a:pt x="13233" y="17100"/>
                  <a:pt x="13570" y="16959"/>
                  <a:pt x="13880" y="16791"/>
                </a:cubicBezTo>
                <a:lnTo>
                  <a:pt x="14597" y="16453"/>
                </a:lnTo>
                <a:lnTo>
                  <a:pt x="16791" y="17845"/>
                </a:lnTo>
                <a:cubicBezTo>
                  <a:pt x="16847" y="17873"/>
                  <a:pt x="16931" y="17902"/>
                  <a:pt x="17044" y="17930"/>
                </a:cubicBezTo>
                <a:lnTo>
                  <a:pt x="17930" y="17044"/>
                </a:lnTo>
                <a:cubicBezTo>
                  <a:pt x="17902" y="16959"/>
                  <a:pt x="17859" y="16861"/>
                  <a:pt x="17803" y="16748"/>
                </a:cubicBezTo>
                <a:lnTo>
                  <a:pt x="16453" y="14512"/>
                </a:lnTo>
                <a:lnTo>
                  <a:pt x="16791" y="13880"/>
                </a:lnTo>
                <a:cubicBezTo>
                  <a:pt x="16959" y="13542"/>
                  <a:pt x="17100" y="13219"/>
                  <a:pt x="17213" y="12909"/>
                </a:cubicBezTo>
                <a:lnTo>
                  <a:pt x="17466" y="12192"/>
                </a:lnTo>
                <a:lnTo>
                  <a:pt x="19955" y="11559"/>
                </a:lnTo>
                <a:cubicBezTo>
                  <a:pt x="20067" y="11531"/>
                  <a:pt x="20166" y="11489"/>
                  <a:pt x="20250" y="11433"/>
                </a:cubicBezTo>
                <a:lnTo>
                  <a:pt x="20250" y="10251"/>
                </a:lnTo>
                <a:cubicBezTo>
                  <a:pt x="20222" y="10167"/>
                  <a:pt x="20123" y="10111"/>
                  <a:pt x="19955" y="10083"/>
                </a:cubicBezTo>
                <a:lnTo>
                  <a:pt x="17466" y="9534"/>
                </a:lnTo>
                <a:lnTo>
                  <a:pt x="17255" y="8775"/>
                </a:lnTo>
                <a:cubicBezTo>
                  <a:pt x="17142" y="8438"/>
                  <a:pt x="16988" y="8100"/>
                  <a:pt x="16791" y="7762"/>
                </a:cubicBezTo>
                <a:lnTo>
                  <a:pt x="16453" y="7087"/>
                </a:lnTo>
                <a:lnTo>
                  <a:pt x="17803" y="4851"/>
                </a:lnTo>
                <a:cubicBezTo>
                  <a:pt x="17859" y="4739"/>
                  <a:pt x="17902" y="4641"/>
                  <a:pt x="17930" y="4556"/>
                </a:cubicBezTo>
                <a:lnTo>
                  <a:pt x="17044" y="3670"/>
                </a:lnTo>
                <a:cubicBezTo>
                  <a:pt x="16959" y="3670"/>
                  <a:pt x="16861" y="3712"/>
                  <a:pt x="16749" y="3797"/>
                </a:cubicBezTo>
                <a:lnTo>
                  <a:pt x="14597" y="5147"/>
                </a:lnTo>
                <a:lnTo>
                  <a:pt x="13880" y="4809"/>
                </a:lnTo>
                <a:cubicBezTo>
                  <a:pt x="13542" y="4641"/>
                  <a:pt x="13205" y="4500"/>
                  <a:pt x="12867" y="4387"/>
                </a:cubicBezTo>
                <a:lnTo>
                  <a:pt x="12150" y="4134"/>
                </a:lnTo>
                <a:lnTo>
                  <a:pt x="11559" y="1561"/>
                </a:lnTo>
                <a:cubicBezTo>
                  <a:pt x="11559" y="1533"/>
                  <a:pt x="11545" y="1477"/>
                  <a:pt x="11517" y="1392"/>
                </a:cubicBezTo>
                <a:cubicBezTo>
                  <a:pt x="11489" y="1364"/>
                  <a:pt x="11475" y="1350"/>
                  <a:pt x="11475" y="1350"/>
                </a:cubicBezTo>
                <a:lnTo>
                  <a:pt x="10209" y="1350"/>
                </a:lnTo>
                <a:close/>
                <a:moveTo>
                  <a:pt x="10125" y="0"/>
                </a:moveTo>
                <a:lnTo>
                  <a:pt x="11475" y="0"/>
                </a:lnTo>
                <a:cubicBezTo>
                  <a:pt x="11841" y="0"/>
                  <a:pt x="12157" y="134"/>
                  <a:pt x="12424" y="401"/>
                </a:cubicBezTo>
                <a:cubicBezTo>
                  <a:pt x="12691" y="668"/>
                  <a:pt x="12853" y="984"/>
                  <a:pt x="12909" y="1350"/>
                </a:cubicBezTo>
                <a:lnTo>
                  <a:pt x="13289" y="3080"/>
                </a:lnTo>
                <a:cubicBezTo>
                  <a:pt x="13711" y="3220"/>
                  <a:pt x="14119" y="3403"/>
                  <a:pt x="14513" y="3628"/>
                </a:cubicBezTo>
                <a:lnTo>
                  <a:pt x="16031" y="2658"/>
                </a:lnTo>
                <a:cubicBezTo>
                  <a:pt x="16341" y="2461"/>
                  <a:pt x="16671" y="2355"/>
                  <a:pt x="17023" y="2341"/>
                </a:cubicBezTo>
                <a:cubicBezTo>
                  <a:pt x="17374" y="2327"/>
                  <a:pt x="17705" y="2447"/>
                  <a:pt x="18014" y="2700"/>
                </a:cubicBezTo>
                <a:lnTo>
                  <a:pt x="18942" y="3670"/>
                </a:lnTo>
                <a:cubicBezTo>
                  <a:pt x="19449" y="4148"/>
                  <a:pt x="19449" y="4781"/>
                  <a:pt x="18942" y="5569"/>
                </a:cubicBezTo>
                <a:lnTo>
                  <a:pt x="18014" y="7130"/>
                </a:lnTo>
                <a:cubicBezTo>
                  <a:pt x="18239" y="7551"/>
                  <a:pt x="18408" y="7959"/>
                  <a:pt x="18520" y="8353"/>
                </a:cubicBezTo>
                <a:lnTo>
                  <a:pt x="20250" y="8775"/>
                </a:lnTo>
                <a:cubicBezTo>
                  <a:pt x="20616" y="8831"/>
                  <a:pt x="20932" y="8993"/>
                  <a:pt x="21199" y="9260"/>
                </a:cubicBezTo>
                <a:cubicBezTo>
                  <a:pt x="21466" y="9527"/>
                  <a:pt x="21600" y="9830"/>
                  <a:pt x="21600" y="10167"/>
                </a:cubicBezTo>
                <a:lnTo>
                  <a:pt x="21600" y="11517"/>
                </a:lnTo>
                <a:cubicBezTo>
                  <a:pt x="21600" y="11883"/>
                  <a:pt x="21466" y="12178"/>
                  <a:pt x="21199" y="12403"/>
                </a:cubicBezTo>
                <a:cubicBezTo>
                  <a:pt x="20932" y="12628"/>
                  <a:pt x="20616" y="12783"/>
                  <a:pt x="20250" y="12867"/>
                </a:cubicBezTo>
                <a:lnTo>
                  <a:pt x="18478" y="13331"/>
                </a:lnTo>
                <a:cubicBezTo>
                  <a:pt x="18366" y="13697"/>
                  <a:pt x="18211" y="14077"/>
                  <a:pt x="18014" y="14470"/>
                </a:cubicBezTo>
                <a:lnTo>
                  <a:pt x="18942" y="16031"/>
                </a:lnTo>
                <a:cubicBezTo>
                  <a:pt x="19449" y="16819"/>
                  <a:pt x="19449" y="17451"/>
                  <a:pt x="18942" y="17930"/>
                </a:cubicBezTo>
                <a:lnTo>
                  <a:pt x="18014" y="18900"/>
                </a:lnTo>
                <a:cubicBezTo>
                  <a:pt x="17705" y="19153"/>
                  <a:pt x="17374" y="19280"/>
                  <a:pt x="17023" y="19280"/>
                </a:cubicBezTo>
                <a:cubicBezTo>
                  <a:pt x="16671" y="19280"/>
                  <a:pt x="16341" y="19167"/>
                  <a:pt x="16031" y="18942"/>
                </a:cubicBezTo>
                <a:lnTo>
                  <a:pt x="14513" y="17972"/>
                </a:lnTo>
                <a:cubicBezTo>
                  <a:pt x="14119" y="18197"/>
                  <a:pt x="13711" y="18380"/>
                  <a:pt x="13289" y="18520"/>
                </a:cubicBezTo>
                <a:lnTo>
                  <a:pt x="12909" y="20250"/>
                </a:lnTo>
                <a:cubicBezTo>
                  <a:pt x="12853" y="20616"/>
                  <a:pt x="12691" y="20932"/>
                  <a:pt x="12424" y="21199"/>
                </a:cubicBezTo>
                <a:cubicBezTo>
                  <a:pt x="12157" y="21466"/>
                  <a:pt x="11841" y="21600"/>
                  <a:pt x="11475" y="21600"/>
                </a:cubicBezTo>
                <a:lnTo>
                  <a:pt x="10125" y="21600"/>
                </a:lnTo>
                <a:cubicBezTo>
                  <a:pt x="9788" y="21600"/>
                  <a:pt x="9499" y="21466"/>
                  <a:pt x="9260" y="21199"/>
                </a:cubicBezTo>
                <a:cubicBezTo>
                  <a:pt x="9021" y="20932"/>
                  <a:pt x="8859" y="20616"/>
                  <a:pt x="8775" y="20250"/>
                </a:cubicBezTo>
                <a:lnTo>
                  <a:pt x="8353" y="18520"/>
                </a:lnTo>
                <a:cubicBezTo>
                  <a:pt x="7903" y="18380"/>
                  <a:pt x="7467" y="18197"/>
                  <a:pt x="7045" y="17972"/>
                </a:cubicBezTo>
                <a:lnTo>
                  <a:pt x="5484" y="18942"/>
                </a:lnTo>
                <a:cubicBezTo>
                  <a:pt x="5175" y="19167"/>
                  <a:pt x="4838" y="19280"/>
                  <a:pt x="4472" y="19280"/>
                </a:cubicBezTo>
                <a:cubicBezTo>
                  <a:pt x="4106" y="19280"/>
                  <a:pt x="3783" y="19153"/>
                  <a:pt x="3502" y="18900"/>
                </a:cubicBezTo>
                <a:lnTo>
                  <a:pt x="2573" y="17930"/>
                </a:lnTo>
                <a:cubicBezTo>
                  <a:pt x="2067" y="17451"/>
                  <a:pt x="2067" y="16819"/>
                  <a:pt x="2573" y="16031"/>
                </a:cubicBezTo>
                <a:lnTo>
                  <a:pt x="3544" y="14386"/>
                </a:lnTo>
                <a:cubicBezTo>
                  <a:pt x="3375" y="14020"/>
                  <a:pt x="3234" y="13669"/>
                  <a:pt x="3122" y="13331"/>
                </a:cubicBezTo>
                <a:lnTo>
                  <a:pt x="1350" y="12867"/>
                </a:lnTo>
                <a:cubicBezTo>
                  <a:pt x="984" y="12783"/>
                  <a:pt x="668" y="12628"/>
                  <a:pt x="401" y="12403"/>
                </a:cubicBezTo>
                <a:cubicBezTo>
                  <a:pt x="134" y="12178"/>
                  <a:pt x="0" y="11883"/>
                  <a:pt x="0" y="11517"/>
                </a:cubicBezTo>
                <a:lnTo>
                  <a:pt x="0" y="10167"/>
                </a:lnTo>
                <a:cubicBezTo>
                  <a:pt x="0" y="9830"/>
                  <a:pt x="134" y="9527"/>
                  <a:pt x="401" y="9260"/>
                </a:cubicBezTo>
                <a:cubicBezTo>
                  <a:pt x="668" y="8993"/>
                  <a:pt x="984" y="8831"/>
                  <a:pt x="1350" y="8775"/>
                </a:cubicBezTo>
                <a:lnTo>
                  <a:pt x="3080" y="8353"/>
                </a:lnTo>
                <a:cubicBezTo>
                  <a:pt x="3192" y="7987"/>
                  <a:pt x="3347" y="7608"/>
                  <a:pt x="3544" y="7214"/>
                </a:cubicBezTo>
                <a:lnTo>
                  <a:pt x="2573" y="5569"/>
                </a:lnTo>
                <a:cubicBezTo>
                  <a:pt x="2067" y="4781"/>
                  <a:pt x="2067" y="4148"/>
                  <a:pt x="2573" y="3670"/>
                </a:cubicBezTo>
                <a:lnTo>
                  <a:pt x="3502" y="2700"/>
                </a:lnTo>
                <a:cubicBezTo>
                  <a:pt x="3783" y="2447"/>
                  <a:pt x="4106" y="2327"/>
                  <a:pt x="4472" y="2341"/>
                </a:cubicBezTo>
                <a:cubicBezTo>
                  <a:pt x="4838" y="2355"/>
                  <a:pt x="5175" y="2461"/>
                  <a:pt x="5484" y="2658"/>
                </a:cubicBezTo>
                <a:lnTo>
                  <a:pt x="7045" y="3628"/>
                </a:lnTo>
                <a:cubicBezTo>
                  <a:pt x="7467" y="3403"/>
                  <a:pt x="7903" y="3220"/>
                  <a:pt x="8353" y="3080"/>
                </a:cubicBezTo>
                <a:lnTo>
                  <a:pt x="8775" y="1350"/>
                </a:lnTo>
                <a:cubicBezTo>
                  <a:pt x="8972" y="450"/>
                  <a:pt x="9422" y="0"/>
                  <a:pt x="10125" y="0"/>
                </a:cubicBezTo>
                <a:close/>
              </a:path>
            </a:pathLst>
          </a:custGeom>
          <a:solidFill>
            <a:srgbClr val="414A5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5555" name="Shape 1056"/>
          <p:cNvSpPr>
            <a:spLocks noChangeArrowheads="1"/>
          </p:cNvSpPr>
          <p:nvPr/>
        </p:nvSpPr>
        <p:spPr bwMode="auto">
          <a:xfrm>
            <a:off x="15498763" y="8712904"/>
            <a:ext cx="2450607" cy="668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1600">
                <a:solidFill>
                  <a:srgbClr val="414A57"/>
                </a:solidFill>
                <a:latin typeface="+mn-lt"/>
                <a:ea typeface="+mn-ea"/>
                <a:cs typeface="+mn-ea"/>
                <a:sym typeface="+mn-lt"/>
              </a:rPr>
              <a:t>Main Service Tittle Here</a:t>
            </a:r>
          </a:p>
          <a:p>
            <a:pPr eaLnBrk="1">
              <a:lnSpc>
                <a:spcPct val="120000"/>
              </a:lnSpc>
            </a:pPr>
            <a:r>
              <a:rPr lang="zh-CN" altLang="zh-CN" sz="1600">
                <a:solidFill>
                  <a:srgbClr val="414A57"/>
                </a:solidFill>
                <a:latin typeface="+mn-lt"/>
                <a:ea typeface="+mn-ea"/>
                <a:cs typeface="+mn-ea"/>
                <a:sym typeface="+mn-lt"/>
              </a:rPr>
              <a:t>Analysis</a:t>
            </a:r>
          </a:p>
        </p:txBody>
      </p:sp>
      <p:sp>
        <p:nvSpPr>
          <p:cNvPr id="65556" name="Shape 1057"/>
          <p:cNvSpPr>
            <a:spLocks/>
          </p:cNvSpPr>
          <p:nvPr/>
        </p:nvSpPr>
        <p:spPr bwMode="auto">
          <a:xfrm>
            <a:off x="18518188" y="3597275"/>
            <a:ext cx="350837" cy="339725"/>
          </a:xfrm>
          <a:custGeom>
            <a:avLst/>
            <a:gdLst>
              <a:gd name="T0" fmla="*/ 175333 w 21396"/>
              <a:gd name="T1" fmla="*/ 169703 h 21600"/>
              <a:gd name="T2" fmla="*/ 175333 w 21396"/>
              <a:gd name="T3" fmla="*/ 169703 h 21600"/>
              <a:gd name="T4" fmla="*/ 175333 w 21396"/>
              <a:gd name="T5" fmla="*/ 169703 h 21600"/>
              <a:gd name="T6" fmla="*/ 175333 w 21396"/>
              <a:gd name="T7" fmla="*/ 169703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396" h="21600" extrusionOk="0">
                <a:moveTo>
                  <a:pt x="10698" y="1350"/>
                </a:moveTo>
                <a:lnTo>
                  <a:pt x="8276" y="6619"/>
                </a:lnTo>
                <a:lnTo>
                  <a:pt x="7817" y="7534"/>
                </a:lnTo>
                <a:lnTo>
                  <a:pt x="6857" y="7708"/>
                </a:lnTo>
                <a:lnTo>
                  <a:pt x="1304" y="8579"/>
                </a:lnTo>
                <a:lnTo>
                  <a:pt x="5354" y="12760"/>
                </a:lnTo>
                <a:lnTo>
                  <a:pt x="6022" y="13456"/>
                </a:lnTo>
                <a:lnTo>
                  <a:pt x="5855" y="14458"/>
                </a:lnTo>
                <a:lnTo>
                  <a:pt x="4936" y="20337"/>
                </a:lnTo>
                <a:lnTo>
                  <a:pt x="9821" y="17594"/>
                </a:lnTo>
                <a:lnTo>
                  <a:pt x="10698" y="17114"/>
                </a:lnTo>
                <a:lnTo>
                  <a:pt x="11575" y="17594"/>
                </a:lnTo>
                <a:lnTo>
                  <a:pt x="16460" y="20337"/>
                </a:lnTo>
                <a:lnTo>
                  <a:pt x="15541" y="14458"/>
                </a:lnTo>
                <a:lnTo>
                  <a:pt x="15374" y="13456"/>
                </a:lnTo>
                <a:lnTo>
                  <a:pt x="16042" y="12760"/>
                </a:lnTo>
                <a:lnTo>
                  <a:pt x="20092" y="8579"/>
                </a:lnTo>
                <a:lnTo>
                  <a:pt x="14539" y="7708"/>
                </a:lnTo>
                <a:lnTo>
                  <a:pt x="13579" y="7534"/>
                </a:lnTo>
                <a:lnTo>
                  <a:pt x="13120" y="6619"/>
                </a:lnTo>
                <a:lnTo>
                  <a:pt x="10698" y="1350"/>
                </a:lnTo>
                <a:close/>
                <a:moveTo>
                  <a:pt x="10719" y="0"/>
                </a:moveTo>
                <a:cubicBezTo>
                  <a:pt x="11373" y="0"/>
                  <a:pt x="11825" y="305"/>
                  <a:pt x="12076" y="915"/>
                </a:cubicBezTo>
                <a:lnTo>
                  <a:pt x="14497" y="6140"/>
                </a:lnTo>
                <a:lnTo>
                  <a:pt x="20092" y="7011"/>
                </a:lnTo>
                <a:cubicBezTo>
                  <a:pt x="20705" y="7098"/>
                  <a:pt x="21108" y="7447"/>
                  <a:pt x="21303" y="8056"/>
                </a:cubicBezTo>
                <a:cubicBezTo>
                  <a:pt x="21498" y="8666"/>
                  <a:pt x="21387" y="9189"/>
                  <a:pt x="20969" y="9624"/>
                </a:cubicBezTo>
                <a:lnTo>
                  <a:pt x="16877" y="13892"/>
                </a:lnTo>
                <a:lnTo>
                  <a:pt x="17838" y="19771"/>
                </a:lnTo>
                <a:cubicBezTo>
                  <a:pt x="17921" y="20439"/>
                  <a:pt x="17699" y="20961"/>
                  <a:pt x="17170" y="21339"/>
                </a:cubicBezTo>
                <a:cubicBezTo>
                  <a:pt x="16919" y="21513"/>
                  <a:pt x="16627" y="21600"/>
                  <a:pt x="16293" y="21600"/>
                </a:cubicBezTo>
                <a:cubicBezTo>
                  <a:pt x="16042" y="21600"/>
                  <a:pt x="15792" y="21542"/>
                  <a:pt x="15541" y="21426"/>
                </a:cubicBezTo>
                <a:lnTo>
                  <a:pt x="10698" y="18682"/>
                </a:lnTo>
                <a:lnTo>
                  <a:pt x="5855" y="21426"/>
                </a:lnTo>
                <a:cubicBezTo>
                  <a:pt x="5604" y="21542"/>
                  <a:pt x="5354" y="21600"/>
                  <a:pt x="5103" y="21600"/>
                </a:cubicBezTo>
                <a:cubicBezTo>
                  <a:pt x="4769" y="21600"/>
                  <a:pt x="4477" y="21513"/>
                  <a:pt x="4226" y="21339"/>
                </a:cubicBezTo>
                <a:cubicBezTo>
                  <a:pt x="3697" y="20961"/>
                  <a:pt x="3475" y="20439"/>
                  <a:pt x="3558" y="19771"/>
                </a:cubicBezTo>
                <a:lnTo>
                  <a:pt x="4519" y="13892"/>
                </a:lnTo>
                <a:lnTo>
                  <a:pt x="427" y="9624"/>
                </a:lnTo>
                <a:cubicBezTo>
                  <a:pt x="9" y="9189"/>
                  <a:pt x="-102" y="8666"/>
                  <a:pt x="93" y="8056"/>
                </a:cubicBezTo>
                <a:cubicBezTo>
                  <a:pt x="288" y="7447"/>
                  <a:pt x="691" y="7098"/>
                  <a:pt x="1304" y="7011"/>
                </a:cubicBezTo>
                <a:lnTo>
                  <a:pt x="6898" y="6140"/>
                </a:lnTo>
                <a:lnTo>
                  <a:pt x="9320" y="915"/>
                </a:lnTo>
                <a:cubicBezTo>
                  <a:pt x="9599" y="305"/>
                  <a:pt x="10065" y="0"/>
                  <a:pt x="10719" y="0"/>
                </a:cubicBezTo>
                <a:close/>
              </a:path>
            </a:pathLst>
          </a:custGeom>
          <a:solidFill>
            <a:srgbClr val="414A5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5557" name="Shape 1058"/>
          <p:cNvSpPr>
            <a:spLocks noChangeArrowheads="1"/>
          </p:cNvSpPr>
          <p:nvPr/>
        </p:nvSpPr>
        <p:spPr bwMode="auto">
          <a:xfrm>
            <a:off x="19038888" y="3422561"/>
            <a:ext cx="2450607" cy="668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1600">
                <a:solidFill>
                  <a:srgbClr val="414A57"/>
                </a:solidFill>
                <a:latin typeface="+mn-lt"/>
                <a:ea typeface="+mn-ea"/>
                <a:cs typeface="+mn-ea"/>
                <a:sym typeface="+mn-lt"/>
              </a:rPr>
              <a:t>Main Service Tittle Here</a:t>
            </a:r>
          </a:p>
          <a:p>
            <a:pPr eaLnBrk="1">
              <a:lnSpc>
                <a:spcPct val="120000"/>
              </a:lnSpc>
            </a:pPr>
            <a:r>
              <a:rPr lang="zh-CN" altLang="zh-CN" sz="1600">
                <a:solidFill>
                  <a:srgbClr val="414A57"/>
                </a:solidFill>
                <a:latin typeface="+mn-lt"/>
                <a:ea typeface="+mn-ea"/>
                <a:cs typeface="+mn-ea"/>
                <a:sym typeface="+mn-lt"/>
              </a:rPr>
              <a:t>Analysis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7" grpId="0" animBg="1" advAuto="0"/>
      <p:bldP spid="1048" grpId="0" animBg="1" advAuto="0"/>
      <p:bldP spid="1049" grpId="0" animBg="1" advAuto="0"/>
      <p:bldP spid="1050" grpId="0" animBg="1" advAuto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23"/>
          </p:nvPr>
        </p:nvSpPr>
        <p:spPr>
          <a:xfrm>
            <a:off x="0" y="0"/>
            <a:ext cx="10161588" cy="3429000"/>
          </a:xfrm>
        </p:spPr>
      </p:sp>
      <p:sp>
        <p:nvSpPr>
          <p:cNvPr id="3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0" y="3467100"/>
            <a:ext cx="10161588" cy="3429000"/>
          </a:xfrm>
        </p:spPr>
      </p:sp>
      <p:sp>
        <p:nvSpPr>
          <p:cNvPr id="4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0" y="6896100"/>
            <a:ext cx="10161588" cy="3429000"/>
          </a:xfrm>
        </p:spPr>
      </p:sp>
      <p:sp>
        <p:nvSpPr>
          <p:cNvPr id="5" name="Picture Placeholder 4"/>
          <p:cNvSpPr>
            <a:spLocks noGrp="1"/>
          </p:cNvSpPr>
          <p:nvPr>
            <p:ph type="pic" sz="quarter" idx="26"/>
          </p:nvPr>
        </p:nvSpPr>
        <p:spPr>
          <a:xfrm>
            <a:off x="0" y="10325100"/>
            <a:ext cx="10161588" cy="3429000"/>
          </a:xfrm>
        </p:spPr>
      </p:sp>
      <p:sp>
        <p:nvSpPr>
          <p:cNvPr id="66566" name="Shape 1064"/>
          <p:cNvSpPr>
            <a:spLocks noChangeArrowheads="1"/>
          </p:cNvSpPr>
          <p:nvPr/>
        </p:nvSpPr>
        <p:spPr bwMode="auto">
          <a:xfrm>
            <a:off x="0" y="3429000"/>
            <a:ext cx="10160000" cy="3429000"/>
          </a:xfrm>
          <a:prstGeom prst="rect">
            <a:avLst/>
          </a:prstGeom>
          <a:gradFill rotWithShape="0">
            <a:gsLst>
              <a:gs pos="0">
                <a:srgbClr val="FF6802">
                  <a:alpha val="89680"/>
                </a:srgbClr>
              </a:gs>
              <a:gs pos="100000">
                <a:srgbClr val="AB1942">
                  <a:alpha val="89680"/>
                </a:srgbClr>
              </a:gs>
            </a:gsLst>
            <a:lin ang="1836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6567" name="Shape 1065"/>
          <p:cNvSpPr>
            <a:spLocks noChangeArrowheads="1"/>
          </p:cNvSpPr>
          <p:nvPr/>
        </p:nvSpPr>
        <p:spPr bwMode="auto">
          <a:xfrm>
            <a:off x="1588" y="0"/>
            <a:ext cx="10160000" cy="3429000"/>
          </a:xfrm>
          <a:prstGeom prst="rect">
            <a:avLst/>
          </a:prstGeom>
          <a:gradFill rotWithShape="0">
            <a:gsLst>
              <a:gs pos="0">
                <a:srgbClr val="232327">
                  <a:alpha val="89680"/>
                </a:srgbClr>
              </a:gs>
              <a:gs pos="100000">
                <a:srgbClr val="414A57">
                  <a:alpha val="89680"/>
                </a:srgbClr>
              </a:gs>
            </a:gsLst>
            <a:lin ang="1920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6568" name="Shape 1066"/>
          <p:cNvSpPr>
            <a:spLocks noChangeArrowheads="1"/>
          </p:cNvSpPr>
          <p:nvPr/>
        </p:nvSpPr>
        <p:spPr bwMode="auto">
          <a:xfrm>
            <a:off x="1588" y="10287000"/>
            <a:ext cx="10160000" cy="3429000"/>
          </a:xfrm>
          <a:prstGeom prst="rect">
            <a:avLst/>
          </a:prstGeom>
          <a:gradFill rotWithShape="0">
            <a:gsLst>
              <a:gs pos="0">
                <a:srgbClr val="232327">
                  <a:alpha val="89680"/>
                </a:srgbClr>
              </a:gs>
              <a:gs pos="100000">
                <a:srgbClr val="414A57">
                  <a:alpha val="89680"/>
                </a:srgbClr>
              </a:gs>
            </a:gsLst>
            <a:lin ang="1920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6569" name="Shape 1067"/>
          <p:cNvSpPr>
            <a:spLocks noChangeArrowheads="1"/>
          </p:cNvSpPr>
          <p:nvPr/>
        </p:nvSpPr>
        <p:spPr bwMode="auto">
          <a:xfrm>
            <a:off x="0" y="6858000"/>
            <a:ext cx="10160000" cy="3429000"/>
          </a:xfrm>
          <a:prstGeom prst="rect">
            <a:avLst/>
          </a:prstGeom>
          <a:gradFill rotWithShape="0">
            <a:gsLst>
              <a:gs pos="0">
                <a:srgbClr val="232327">
                  <a:alpha val="89680"/>
                </a:srgbClr>
              </a:gs>
              <a:gs pos="100000">
                <a:srgbClr val="414A57">
                  <a:alpha val="89680"/>
                </a:srgbClr>
              </a:gs>
            </a:gsLst>
            <a:lin ang="1920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6570" name="Shape 1068"/>
          <p:cNvSpPr>
            <a:spLocks noChangeArrowheads="1"/>
          </p:cNvSpPr>
          <p:nvPr/>
        </p:nvSpPr>
        <p:spPr bwMode="auto">
          <a:xfrm>
            <a:off x="2720975" y="1108075"/>
            <a:ext cx="4718050" cy="1653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4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Consultings.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for change.</a:t>
            </a:r>
          </a:p>
        </p:txBody>
      </p:sp>
      <p:sp>
        <p:nvSpPr>
          <p:cNvPr id="66571" name="Shape 1069"/>
          <p:cNvSpPr>
            <a:spLocks noChangeArrowheads="1"/>
          </p:cNvSpPr>
          <p:nvPr/>
        </p:nvSpPr>
        <p:spPr bwMode="auto">
          <a:xfrm>
            <a:off x="2720975" y="4537075"/>
            <a:ext cx="4718050" cy="1653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4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Designs.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for change.</a:t>
            </a:r>
          </a:p>
        </p:txBody>
      </p:sp>
      <p:sp>
        <p:nvSpPr>
          <p:cNvPr id="66572" name="Shape 1070"/>
          <p:cNvSpPr>
            <a:spLocks noChangeArrowheads="1"/>
          </p:cNvSpPr>
          <p:nvPr/>
        </p:nvSpPr>
        <p:spPr bwMode="auto">
          <a:xfrm>
            <a:off x="2401888" y="4186238"/>
            <a:ext cx="5356225" cy="1914525"/>
          </a:xfrm>
          <a:prstGeom prst="rect">
            <a:avLst/>
          </a:prstGeom>
          <a:noFill/>
          <a:ln w="254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6573" name="Shape 1071"/>
          <p:cNvSpPr>
            <a:spLocks noChangeArrowheads="1"/>
          </p:cNvSpPr>
          <p:nvPr/>
        </p:nvSpPr>
        <p:spPr bwMode="auto">
          <a:xfrm>
            <a:off x="2720975" y="7966075"/>
            <a:ext cx="4718050" cy="1653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4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Forums.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for change.</a:t>
            </a:r>
          </a:p>
        </p:txBody>
      </p:sp>
      <p:sp>
        <p:nvSpPr>
          <p:cNvPr id="66574" name="Shape 1072"/>
          <p:cNvSpPr>
            <a:spLocks noChangeArrowheads="1"/>
          </p:cNvSpPr>
          <p:nvPr/>
        </p:nvSpPr>
        <p:spPr bwMode="auto">
          <a:xfrm>
            <a:off x="2720975" y="11395075"/>
            <a:ext cx="4718050" cy="1653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4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Business.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for change.</a:t>
            </a:r>
          </a:p>
        </p:txBody>
      </p:sp>
      <p:sp>
        <p:nvSpPr>
          <p:cNvPr id="66575" name="Shape 1073"/>
          <p:cNvSpPr>
            <a:spLocks noChangeArrowheads="1"/>
          </p:cNvSpPr>
          <p:nvPr/>
        </p:nvSpPr>
        <p:spPr bwMode="auto">
          <a:xfrm>
            <a:off x="13198599" y="3402013"/>
            <a:ext cx="8181728" cy="84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e-business catalysts for change.</a:t>
            </a:r>
          </a:p>
        </p:txBody>
      </p:sp>
      <p:sp>
        <p:nvSpPr>
          <p:cNvPr id="66576" name="Shape 1074"/>
          <p:cNvSpPr>
            <a:spLocks noChangeArrowheads="1"/>
          </p:cNvSpPr>
          <p:nvPr/>
        </p:nvSpPr>
        <p:spPr bwMode="auto">
          <a:xfrm>
            <a:off x="14453494" y="2132558"/>
            <a:ext cx="5671937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/>
            <a:r>
              <a:rPr lang="zh-CN" altLang="zh-CN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Essential Features.</a:t>
            </a:r>
          </a:p>
        </p:txBody>
      </p:sp>
      <p:grpSp>
        <p:nvGrpSpPr>
          <p:cNvPr id="66577" name="Group 1078"/>
          <p:cNvGrpSpPr>
            <a:grpSpLocks/>
          </p:cNvGrpSpPr>
          <p:nvPr/>
        </p:nvGrpSpPr>
        <p:grpSpPr bwMode="auto">
          <a:xfrm>
            <a:off x="17089438" y="3163888"/>
            <a:ext cx="398462" cy="76200"/>
            <a:chOff x="0" y="0"/>
            <a:chExt cx="397933" cy="76200"/>
          </a:xfrm>
        </p:grpSpPr>
        <p:sp>
          <p:nvSpPr>
            <p:cNvPr id="66579" name="Shape 1075"/>
            <p:cNvSpPr>
              <a:spLocks noChangeArrowheads="1"/>
            </p:cNvSpPr>
            <p:nvPr/>
          </p:nvSpPr>
          <p:spPr bwMode="auto">
            <a:xfrm>
              <a:off x="0" y="0"/>
              <a:ext cx="76200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6580" name="Shape 1076"/>
            <p:cNvSpPr>
              <a:spLocks noChangeArrowheads="1"/>
            </p:cNvSpPr>
            <p:nvPr/>
          </p:nvSpPr>
          <p:spPr bwMode="auto">
            <a:xfrm>
              <a:off x="160866" y="0"/>
              <a:ext cx="76201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6581" name="Shape 1077"/>
            <p:cNvSpPr>
              <a:spLocks noChangeArrowheads="1"/>
            </p:cNvSpPr>
            <p:nvPr/>
          </p:nvSpPr>
          <p:spPr bwMode="auto">
            <a:xfrm>
              <a:off x="321733" y="0"/>
              <a:ext cx="76201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66578" name="image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4225" y="5527675"/>
            <a:ext cx="12657138" cy="708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hape 1213"/>
          <p:cNvSpPr>
            <a:spLocks noGrp="1"/>
          </p:cNvSpPr>
          <p:nvPr>
            <p:ph type="sldNum" sz="quarter" idx="24"/>
          </p:nvPr>
        </p:nvSpPr>
        <p:spPr>
          <a:xfrm>
            <a:off x="22637328" y="1363663"/>
            <a:ext cx="371897" cy="379591"/>
          </a:xfrm>
          <a:noFill/>
        </p:spPr>
        <p:txBody>
          <a:bodyPr/>
          <a:lstStyle/>
          <a:p>
            <a:fld id="{15D40903-24DE-45BF-96FE-DA557F9B6B0B}" type="slidenum">
              <a:rPr lang="zh-CN" altLang="zh-CN">
                <a:latin typeface="+mn-lt"/>
                <a:ea typeface="+mn-ea"/>
                <a:cs typeface="+mn-ea"/>
                <a:sym typeface="+mn-lt"/>
              </a:rPr>
              <a:pPr/>
              <a:t>28</a:t>
            </a:fld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23"/>
          </p:nvPr>
        </p:nvSpPr>
        <p:spPr>
          <a:xfrm>
            <a:off x="0" y="2947988"/>
            <a:ext cx="12192000" cy="8483600"/>
          </a:xfrm>
        </p:spPr>
      </p:sp>
      <p:sp>
        <p:nvSpPr>
          <p:cNvPr id="74756" name="Shape 1215"/>
          <p:cNvSpPr>
            <a:spLocks noChangeArrowheads="1"/>
          </p:cNvSpPr>
          <p:nvPr/>
        </p:nvSpPr>
        <p:spPr bwMode="auto">
          <a:xfrm>
            <a:off x="14217650" y="2689771"/>
            <a:ext cx="6514604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Only Special Design.</a:t>
            </a:r>
          </a:p>
        </p:txBody>
      </p:sp>
      <p:sp>
        <p:nvSpPr>
          <p:cNvPr id="74757" name="Shape 1216"/>
          <p:cNvSpPr>
            <a:spLocks noChangeArrowheads="1"/>
          </p:cNvSpPr>
          <p:nvPr/>
        </p:nvSpPr>
        <p:spPr bwMode="auto">
          <a:xfrm>
            <a:off x="13612813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4758" name="Shape 1217"/>
          <p:cNvSpPr>
            <a:spLocks noChangeArrowheads="1"/>
          </p:cNvSpPr>
          <p:nvPr/>
        </p:nvSpPr>
        <p:spPr bwMode="auto">
          <a:xfrm>
            <a:off x="13774738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4759" name="Shape 1218"/>
          <p:cNvSpPr>
            <a:spLocks noChangeArrowheads="1"/>
          </p:cNvSpPr>
          <p:nvPr/>
        </p:nvSpPr>
        <p:spPr bwMode="auto">
          <a:xfrm>
            <a:off x="13935075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4760" name="Shape 1219"/>
          <p:cNvSpPr>
            <a:spLocks noChangeArrowheads="1"/>
          </p:cNvSpPr>
          <p:nvPr/>
        </p:nvSpPr>
        <p:spPr bwMode="auto">
          <a:xfrm>
            <a:off x="13606463" y="3959225"/>
            <a:ext cx="8181727" cy="84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business catalysts for change.</a:t>
            </a:r>
          </a:p>
        </p:txBody>
      </p:sp>
      <p:sp>
        <p:nvSpPr>
          <p:cNvPr id="74761" name="Shape 1220"/>
          <p:cNvSpPr>
            <a:spLocks noChangeArrowheads="1"/>
          </p:cNvSpPr>
          <p:nvPr/>
        </p:nvSpPr>
        <p:spPr bwMode="auto">
          <a:xfrm>
            <a:off x="14870113" y="9712325"/>
            <a:ext cx="8097837" cy="381000"/>
          </a:xfrm>
          <a:prstGeom prst="roundRect">
            <a:avLst>
              <a:gd name="adj" fmla="val 50000"/>
            </a:avLst>
          </a:prstGeom>
          <a:solidFill>
            <a:srgbClr val="3537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21" name="Shape 1221"/>
          <p:cNvSpPr>
            <a:spLocks noChangeArrowheads="1"/>
          </p:cNvSpPr>
          <p:nvPr/>
        </p:nvSpPr>
        <p:spPr bwMode="auto">
          <a:xfrm>
            <a:off x="14870113" y="9712325"/>
            <a:ext cx="4867275" cy="381000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5267A4"/>
              </a:gs>
              <a:gs pos="100000">
                <a:srgbClr val="6D5DA2"/>
              </a:gs>
            </a:gsLst>
            <a:lin ang="408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4763" name="Shape 1222"/>
          <p:cNvSpPr>
            <a:spLocks noChangeArrowheads="1"/>
          </p:cNvSpPr>
          <p:nvPr/>
        </p:nvSpPr>
        <p:spPr bwMode="auto">
          <a:xfrm>
            <a:off x="14870113" y="9127729"/>
            <a:ext cx="1407437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Skill Name</a:t>
            </a:r>
          </a:p>
        </p:txBody>
      </p:sp>
      <p:sp>
        <p:nvSpPr>
          <p:cNvPr id="74764" name="Shape 1223"/>
          <p:cNvSpPr>
            <a:spLocks noChangeArrowheads="1"/>
          </p:cNvSpPr>
          <p:nvPr/>
        </p:nvSpPr>
        <p:spPr bwMode="auto">
          <a:xfrm>
            <a:off x="22415500" y="9127729"/>
            <a:ext cx="631583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65%</a:t>
            </a:r>
          </a:p>
        </p:txBody>
      </p:sp>
      <p:sp>
        <p:nvSpPr>
          <p:cNvPr id="74765" name="Shape 1224"/>
          <p:cNvSpPr>
            <a:spLocks noChangeArrowheads="1"/>
          </p:cNvSpPr>
          <p:nvPr/>
        </p:nvSpPr>
        <p:spPr bwMode="auto">
          <a:xfrm>
            <a:off x="14870113" y="11050588"/>
            <a:ext cx="8097837" cy="381000"/>
          </a:xfrm>
          <a:prstGeom prst="roundRect">
            <a:avLst>
              <a:gd name="adj" fmla="val 50000"/>
            </a:avLst>
          </a:prstGeom>
          <a:solidFill>
            <a:srgbClr val="3537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25" name="Shape 1225"/>
          <p:cNvSpPr>
            <a:spLocks noChangeArrowheads="1"/>
          </p:cNvSpPr>
          <p:nvPr/>
        </p:nvSpPr>
        <p:spPr bwMode="auto">
          <a:xfrm>
            <a:off x="14870113" y="11050588"/>
            <a:ext cx="6929437" cy="381000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5267A4"/>
              </a:gs>
              <a:gs pos="100000">
                <a:srgbClr val="6D5DA2"/>
              </a:gs>
            </a:gsLst>
            <a:lin ang="408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4767" name="Shape 1226"/>
          <p:cNvSpPr>
            <a:spLocks noChangeArrowheads="1"/>
          </p:cNvSpPr>
          <p:nvPr/>
        </p:nvSpPr>
        <p:spPr bwMode="auto">
          <a:xfrm>
            <a:off x="14870113" y="10465991"/>
            <a:ext cx="1407437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Skill Name</a:t>
            </a:r>
          </a:p>
        </p:txBody>
      </p:sp>
      <p:sp>
        <p:nvSpPr>
          <p:cNvPr id="74768" name="Shape 1227"/>
          <p:cNvSpPr>
            <a:spLocks noChangeArrowheads="1"/>
          </p:cNvSpPr>
          <p:nvPr/>
        </p:nvSpPr>
        <p:spPr bwMode="auto">
          <a:xfrm>
            <a:off x="22415500" y="10465991"/>
            <a:ext cx="631583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50%</a:t>
            </a:r>
          </a:p>
        </p:txBody>
      </p:sp>
      <p:sp>
        <p:nvSpPr>
          <p:cNvPr id="74769" name="Shape 1228"/>
          <p:cNvSpPr>
            <a:spLocks noChangeArrowheads="1"/>
          </p:cNvSpPr>
          <p:nvPr/>
        </p:nvSpPr>
        <p:spPr bwMode="auto">
          <a:xfrm>
            <a:off x="14870113" y="8374063"/>
            <a:ext cx="8097837" cy="381000"/>
          </a:xfrm>
          <a:prstGeom prst="roundRect">
            <a:avLst>
              <a:gd name="adj" fmla="val 50000"/>
            </a:avLst>
          </a:prstGeom>
          <a:solidFill>
            <a:srgbClr val="3537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29" name="Shape 1229"/>
          <p:cNvSpPr>
            <a:spLocks noChangeArrowheads="1"/>
          </p:cNvSpPr>
          <p:nvPr/>
        </p:nvSpPr>
        <p:spPr bwMode="auto">
          <a:xfrm>
            <a:off x="14870113" y="8374063"/>
            <a:ext cx="6084887" cy="381000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5267A4"/>
              </a:gs>
              <a:gs pos="100000">
                <a:srgbClr val="6D5DA2"/>
              </a:gs>
            </a:gsLst>
            <a:lin ang="408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4771" name="Shape 1230"/>
          <p:cNvSpPr>
            <a:spLocks noChangeArrowheads="1"/>
          </p:cNvSpPr>
          <p:nvPr/>
        </p:nvSpPr>
        <p:spPr bwMode="auto">
          <a:xfrm>
            <a:off x="14870113" y="7791054"/>
            <a:ext cx="1407437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Skill Name</a:t>
            </a:r>
          </a:p>
        </p:txBody>
      </p:sp>
      <p:sp>
        <p:nvSpPr>
          <p:cNvPr id="74772" name="Shape 1231"/>
          <p:cNvSpPr>
            <a:spLocks noChangeArrowheads="1"/>
          </p:cNvSpPr>
          <p:nvPr/>
        </p:nvSpPr>
        <p:spPr bwMode="auto">
          <a:xfrm>
            <a:off x="22415500" y="7791054"/>
            <a:ext cx="631583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90%</a:t>
            </a:r>
          </a:p>
        </p:txBody>
      </p:sp>
      <p:sp>
        <p:nvSpPr>
          <p:cNvPr id="74773" name="Shape 1232"/>
          <p:cNvSpPr>
            <a:spLocks noChangeArrowheads="1"/>
          </p:cNvSpPr>
          <p:nvPr/>
        </p:nvSpPr>
        <p:spPr bwMode="auto">
          <a:xfrm>
            <a:off x="14870113" y="5722938"/>
            <a:ext cx="3843337" cy="1548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 &amp; MODERN COMPANY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BEST SOLUTIONS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1" grpId="0" animBg="1" advAuto="0"/>
      <p:bldP spid="1225" grpId="0" animBg="1" advAuto="0"/>
      <p:bldP spid="1229" grpId="0" animBg="1" advAuto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23"/>
          </p:nvPr>
        </p:nvSpPr>
        <p:spPr>
          <a:xfrm>
            <a:off x="1128713" y="1565275"/>
            <a:ext cx="7302500" cy="10175875"/>
          </a:xfrm>
        </p:spPr>
      </p:sp>
      <p:sp>
        <p:nvSpPr>
          <p:cNvPr id="1082" name="Shape 1082"/>
          <p:cNvSpPr>
            <a:spLocks noChangeArrowheads="1"/>
          </p:cNvSpPr>
          <p:nvPr/>
        </p:nvSpPr>
        <p:spPr bwMode="auto">
          <a:xfrm>
            <a:off x="12736513" y="7715250"/>
            <a:ext cx="10231437" cy="1987550"/>
          </a:xfrm>
          <a:prstGeom prst="rect">
            <a:avLst/>
          </a:prstGeom>
          <a:gradFill rotWithShape="0">
            <a:gsLst>
              <a:gs pos="0">
                <a:srgbClr val="AB1942"/>
              </a:gs>
              <a:gs pos="100000">
                <a:srgbClr val="6D5DA2"/>
              </a:gs>
            </a:gsLst>
            <a:lin ang="180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7588" name="image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88" y="990600"/>
            <a:ext cx="9023350" cy="1228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67589" name="Shape 1084"/>
          <p:cNvSpPr>
            <a:spLocks noChangeArrowheads="1"/>
          </p:cNvSpPr>
          <p:nvPr/>
        </p:nvSpPr>
        <p:spPr bwMode="auto">
          <a:xfrm>
            <a:off x="11082338" y="2689771"/>
            <a:ext cx="6514604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Only Special Design.</a:t>
            </a:r>
          </a:p>
        </p:txBody>
      </p:sp>
      <p:sp>
        <p:nvSpPr>
          <p:cNvPr id="67590" name="Shape 1085"/>
          <p:cNvSpPr>
            <a:spLocks noChangeArrowheads="1"/>
          </p:cNvSpPr>
          <p:nvPr/>
        </p:nvSpPr>
        <p:spPr bwMode="auto">
          <a:xfrm>
            <a:off x="10477500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7591" name="Shape 1086"/>
          <p:cNvSpPr>
            <a:spLocks noChangeArrowheads="1"/>
          </p:cNvSpPr>
          <p:nvPr/>
        </p:nvSpPr>
        <p:spPr bwMode="auto">
          <a:xfrm>
            <a:off x="10639425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7592" name="Shape 1087"/>
          <p:cNvSpPr>
            <a:spLocks noChangeArrowheads="1"/>
          </p:cNvSpPr>
          <p:nvPr/>
        </p:nvSpPr>
        <p:spPr bwMode="auto">
          <a:xfrm>
            <a:off x="10799763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7593" name="Shape 1088"/>
          <p:cNvSpPr>
            <a:spLocks noChangeArrowheads="1"/>
          </p:cNvSpPr>
          <p:nvPr/>
        </p:nvSpPr>
        <p:spPr bwMode="auto">
          <a:xfrm>
            <a:off x="10471150" y="3959225"/>
            <a:ext cx="8181727" cy="121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business catalysts for change. Completely fashion distributed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metrics for vertical experiences.</a:t>
            </a:r>
          </a:p>
        </p:txBody>
      </p:sp>
      <p:sp>
        <p:nvSpPr>
          <p:cNvPr id="1089" name="Shape 1089"/>
          <p:cNvSpPr/>
          <p:nvPr/>
        </p:nvSpPr>
        <p:spPr>
          <a:xfrm>
            <a:off x="13390563" y="6346825"/>
            <a:ext cx="573087" cy="4683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400"/>
                </a:moveTo>
                <a:lnTo>
                  <a:pt x="16349" y="14400"/>
                </a:lnTo>
                <a:cubicBezTo>
                  <a:pt x="16227" y="14820"/>
                  <a:pt x="16076" y="15221"/>
                  <a:pt x="15897" y="15600"/>
                </a:cubicBezTo>
                <a:lnTo>
                  <a:pt x="20618" y="15600"/>
                </a:lnTo>
                <a:lnTo>
                  <a:pt x="20618" y="19200"/>
                </a:lnTo>
                <a:cubicBezTo>
                  <a:pt x="20618" y="19862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lnTo>
                  <a:pt x="982" y="15600"/>
                </a:lnTo>
                <a:lnTo>
                  <a:pt x="5704" y="15600"/>
                </a:lnTo>
                <a:cubicBezTo>
                  <a:pt x="5524" y="15221"/>
                  <a:pt x="5373" y="14820"/>
                  <a:pt x="5251" y="14400"/>
                </a:cubicBezTo>
                <a:lnTo>
                  <a:pt x="982" y="14400"/>
                </a:lnTo>
                <a:lnTo>
                  <a:pt x="982" y="4800"/>
                </a:lnTo>
                <a:cubicBezTo>
                  <a:pt x="982" y="4138"/>
                  <a:pt x="1422" y="3600"/>
                  <a:pt x="1964" y="3600"/>
                </a:cubicBezTo>
                <a:lnTo>
                  <a:pt x="3927" y="3600"/>
                </a:lnTo>
                <a:cubicBezTo>
                  <a:pt x="5891" y="3600"/>
                  <a:pt x="5891" y="1200"/>
                  <a:pt x="7364" y="1200"/>
                </a:cubicBezTo>
                <a:lnTo>
                  <a:pt x="14236" y="1200"/>
                </a:lnTo>
                <a:cubicBezTo>
                  <a:pt x="15709" y="1200"/>
                  <a:pt x="15709" y="3600"/>
                  <a:pt x="17673" y="3600"/>
                </a:cubicBezTo>
                <a:lnTo>
                  <a:pt x="19636" y="3600"/>
                </a:lnTo>
                <a:cubicBezTo>
                  <a:pt x="20178" y="3600"/>
                  <a:pt x="20618" y="4138"/>
                  <a:pt x="20618" y="4800"/>
                </a:cubicBezTo>
                <a:cubicBezTo>
                  <a:pt x="20618" y="4800"/>
                  <a:pt x="20618" y="14400"/>
                  <a:pt x="20618" y="14400"/>
                </a:cubicBezTo>
                <a:close/>
                <a:moveTo>
                  <a:pt x="19636" y="2400"/>
                </a:moveTo>
                <a:lnTo>
                  <a:pt x="17673" y="2400"/>
                </a:lnTo>
                <a:cubicBezTo>
                  <a:pt x="16200" y="2400"/>
                  <a:pt x="16200" y="0"/>
                  <a:pt x="14236" y="0"/>
                </a:cubicBezTo>
                <a:lnTo>
                  <a:pt x="7364" y="0"/>
                </a:lnTo>
                <a:cubicBezTo>
                  <a:pt x="5400" y="0"/>
                  <a:pt x="5400" y="2400"/>
                  <a:pt x="3927" y="2400"/>
                </a:cubicBezTo>
                <a:lnTo>
                  <a:pt x="1964" y="2400"/>
                </a:lnTo>
                <a:cubicBezTo>
                  <a:pt x="879" y="2400"/>
                  <a:pt x="0" y="3475"/>
                  <a:pt x="0" y="4800"/>
                </a:cubicBezTo>
                <a:lnTo>
                  <a:pt x="0" y="19200"/>
                </a:lnTo>
                <a:cubicBezTo>
                  <a:pt x="0" y="20525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5"/>
                  <a:pt x="21600" y="19200"/>
                </a:cubicBezTo>
                <a:lnTo>
                  <a:pt x="21600" y="4800"/>
                </a:lnTo>
                <a:cubicBezTo>
                  <a:pt x="21600" y="3475"/>
                  <a:pt x="20721" y="2400"/>
                  <a:pt x="19636" y="2400"/>
                </a:cubicBezTo>
                <a:moveTo>
                  <a:pt x="18164" y="7200"/>
                </a:moveTo>
                <a:cubicBezTo>
                  <a:pt x="17892" y="7200"/>
                  <a:pt x="17673" y="6932"/>
                  <a:pt x="17673" y="6600"/>
                </a:cubicBezTo>
                <a:cubicBezTo>
                  <a:pt x="17673" y="6269"/>
                  <a:pt x="17892" y="6000"/>
                  <a:pt x="18164" y="6000"/>
                </a:cubicBezTo>
                <a:cubicBezTo>
                  <a:pt x="18435" y="6000"/>
                  <a:pt x="18655" y="6269"/>
                  <a:pt x="18655" y="6600"/>
                </a:cubicBezTo>
                <a:cubicBezTo>
                  <a:pt x="18655" y="6932"/>
                  <a:pt x="18435" y="7200"/>
                  <a:pt x="18164" y="7200"/>
                </a:cubicBezTo>
                <a:moveTo>
                  <a:pt x="18164" y="4800"/>
                </a:moveTo>
                <a:cubicBezTo>
                  <a:pt x="17351" y="4800"/>
                  <a:pt x="16691" y="5607"/>
                  <a:pt x="16691" y="6600"/>
                </a:cubicBezTo>
                <a:cubicBezTo>
                  <a:pt x="16691" y="7594"/>
                  <a:pt x="17351" y="8400"/>
                  <a:pt x="18164" y="8400"/>
                </a:cubicBezTo>
                <a:cubicBezTo>
                  <a:pt x="18977" y="8400"/>
                  <a:pt x="19636" y="7594"/>
                  <a:pt x="19636" y="6600"/>
                </a:cubicBezTo>
                <a:cubicBezTo>
                  <a:pt x="19636" y="5607"/>
                  <a:pt x="18977" y="4800"/>
                  <a:pt x="18164" y="4800"/>
                </a:cubicBezTo>
                <a:moveTo>
                  <a:pt x="18164" y="9600"/>
                </a:moveTo>
                <a:cubicBezTo>
                  <a:pt x="17892" y="9600"/>
                  <a:pt x="17673" y="9869"/>
                  <a:pt x="17673" y="10200"/>
                </a:cubicBezTo>
                <a:cubicBezTo>
                  <a:pt x="17673" y="10532"/>
                  <a:pt x="17892" y="10800"/>
                  <a:pt x="18164" y="10800"/>
                </a:cubicBezTo>
                <a:cubicBezTo>
                  <a:pt x="18435" y="10800"/>
                  <a:pt x="18655" y="10532"/>
                  <a:pt x="18655" y="10200"/>
                </a:cubicBezTo>
                <a:cubicBezTo>
                  <a:pt x="18655" y="9869"/>
                  <a:pt x="18435" y="9600"/>
                  <a:pt x="18164" y="9600"/>
                </a:cubicBezTo>
                <a:moveTo>
                  <a:pt x="10800" y="16800"/>
                </a:moveTo>
                <a:cubicBezTo>
                  <a:pt x="8631" y="16800"/>
                  <a:pt x="6873" y="14651"/>
                  <a:pt x="6873" y="12000"/>
                </a:cubicBezTo>
                <a:cubicBezTo>
                  <a:pt x="6873" y="9349"/>
                  <a:pt x="8631" y="7200"/>
                  <a:pt x="10800" y="7200"/>
                </a:cubicBezTo>
                <a:cubicBezTo>
                  <a:pt x="12969" y="7200"/>
                  <a:pt x="14727" y="9349"/>
                  <a:pt x="14727" y="12000"/>
                </a:cubicBezTo>
                <a:cubicBezTo>
                  <a:pt x="14727" y="14651"/>
                  <a:pt x="12969" y="16800"/>
                  <a:pt x="10800" y="16800"/>
                </a:cubicBezTo>
                <a:moveTo>
                  <a:pt x="10800" y="6000"/>
                </a:moveTo>
                <a:cubicBezTo>
                  <a:pt x="8088" y="6000"/>
                  <a:pt x="5891" y="8687"/>
                  <a:pt x="5891" y="12000"/>
                </a:cubicBezTo>
                <a:cubicBezTo>
                  <a:pt x="5891" y="15314"/>
                  <a:pt x="8088" y="18000"/>
                  <a:pt x="10800" y="18000"/>
                </a:cubicBezTo>
                <a:cubicBezTo>
                  <a:pt x="13512" y="18000"/>
                  <a:pt x="15709" y="15314"/>
                  <a:pt x="15709" y="12000"/>
                </a:cubicBezTo>
                <a:cubicBezTo>
                  <a:pt x="15709" y="8687"/>
                  <a:pt x="13512" y="6000"/>
                  <a:pt x="10800" y="6000"/>
                </a:cubicBezTo>
                <a:moveTo>
                  <a:pt x="10800" y="14400"/>
                </a:moveTo>
                <a:cubicBezTo>
                  <a:pt x="9716" y="14400"/>
                  <a:pt x="8836" y="13325"/>
                  <a:pt x="8836" y="12000"/>
                </a:cubicBezTo>
                <a:cubicBezTo>
                  <a:pt x="8836" y="10675"/>
                  <a:pt x="9716" y="9600"/>
                  <a:pt x="10800" y="9600"/>
                </a:cubicBezTo>
                <a:cubicBezTo>
                  <a:pt x="11884" y="9600"/>
                  <a:pt x="12764" y="10675"/>
                  <a:pt x="12764" y="12000"/>
                </a:cubicBezTo>
                <a:cubicBezTo>
                  <a:pt x="12764" y="13325"/>
                  <a:pt x="11884" y="14400"/>
                  <a:pt x="10800" y="14400"/>
                </a:cubicBezTo>
                <a:moveTo>
                  <a:pt x="10800" y="8400"/>
                </a:moveTo>
                <a:cubicBezTo>
                  <a:pt x="9173" y="8400"/>
                  <a:pt x="7855" y="10012"/>
                  <a:pt x="7855" y="12000"/>
                </a:cubicBezTo>
                <a:cubicBezTo>
                  <a:pt x="7855" y="13988"/>
                  <a:pt x="9173" y="15600"/>
                  <a:pt x="10800" y="15600"/>
                </a:cubicBezTo>
                <a:cubicBezTo>
                  <a:pt x="12426" y="15600"/>
                  <a:pt x="13745" y="13988"/>
                  <a:pt x="13745" y="12000"/>
                </a:cubicBezTo>
                <a:cubicBezTo>
                  <a:pt x="13745" y="10012"/>
                  <a:pt x="12426" y="8400"/>
                  <a:pt x="10800" y="8400"/>
                </a:cubicBezTo>
                <a:moveTo>
                  <a:pt x="8345" y="3600"/>
                </a:moveTo>
                <a:lnTo>
                  <a:pt x="13255" y="3600"/>
                </a:lnTo>
                <a:cubicBezTo>
                  <a:pt x="13526" y="3600"/>
                  <a:pt x="13745" y="3332"/>
                  <a:pt x="13745" y="3000"/>
                </a:cubicBezTo>
                <a:cubicBezTo>
                  <a:pt x="13745" y="2669"/>
                  <a:pt x="13526" y="2400"/>
                  <a:pt x="13255" y="2400"/>
                </a:cubicBezTo>
                <a:lnTo>
                  <a:pt x="8345" y="2400"/>
                </a:lnTo>
                <a:cubicBezTo>
                  <a:pt x="8074" y="2400"/>
                  <a:pt x="7855" y="2669"/>
                  <a:pt x="7855" y="3000"/>
                </a:cubicBezTo>
                <a:cubicBezTo>
                  <a:pt x="7855" y="3332"/>
                  <a:pt x="8074" y="3600"/>
                  <a:pt x="8345" y="3600"/>
                </a:cubicBezTo>
              </a:path>
            </a:pathLst>
          </a:custGeom>
          <a:solidFill>
            <a:srgbClr val="E6EAF3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438901" eaLnBrk="1" fontAlgn="auto">
              <a:spcBef>
                <a:spcPts val="0"/>
              </a:spcBef>
              <a:spcAft>
                <a:spcPts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90" name="Shape 1090"/>
          <p:cNvSpPr/>
          <p:nvPr/>
        </p:nvSpPr>
        <p:spPr>
          <a:xfrm>
            <a:off x="13390563" y="8448675"/>
            <a:ext cx="573087" cy="520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1880"/>
                </a:moveTo>
                <a:cubicBezTo>
                  <a:pt x="20618" y="12476"/>
                  <a:pt x="20178" y="12960"/>
                  <a:pt x="19636" y="12960"/>
                </a:cubicBezTo>
                <a:lnTo>
                  <a:pt x="19636" y="8640"/>
                </a:lnTo>
                <a:cubicBezTo>
                  <a:pt x="20178" y="8640"/>
                  <a:pt x="20618" y="9124"/>
                  <a:pt x="20618" y="9720"/>
                </a:cubicBezTo>
                <a:cubicBezTo>
                  <a:pt x="20618" y="9720"/>
                  <a:pt x="20618" y="11880"/>
                  <a:pt x="20618" y="11880"/>
                </a:cubicBezTo>
                <a:close/>
                <a:moveTo>
                  <a:pt x="18655" y="19980"/>
                </a:moveTo>
                <a:cubicBezTo>
                  <a:pt x="18655" y="20279"/>
                  <a:pt x="18434" y="20520"/>
                  <a:pt x="18164" y="20520"/>
                </a:cubicBezTo>
                <a:cubicBezTo>
                  <a:pt x="17893" y="20520"/>
                  <a:pt x="17673" y="20279"/>
                  <a:pt x="17673" y="19980"/>
                </a:cubicBezTo>
                <a:lnTo>
                  <a:pt x="17673" y="1620"/>
                </a:lnTo>
                <a:cubicBezTo>
                  <a:pt x="17673" y="1322"/>
                  <a:pt x="17893" y="1080"/>
                  <a:pt x="18164" y="1080"/>
                </a:cubicBezTo>
                <a:cubicBezTo>
                  <a:pt x="18434" y="1080"/>
                  <a:pt x="18655" y="1322"/>
                  <a:pt x="18655" y="1620"/>
                </a:cubicBezTo>
                <a:cubicBezTo>
                  <a:pt x="18655" y="1620"/>
                  <a:pt x="18655" y="19980"/>
                  <a:pt x="18655" y="19980"/>
                </a:cubicBezTo>
                <a:close/>
                <a:moveTo>
                  <a:pt x="16691" y="18404"/>
                </a:moveTo>
                <a:lnTo>
                  <a:pt x="2944" y="13512"/>
                </a:lnTo>
                <a:cubicBezTo>
                  <a:pt x="2944" y="13508"/>
                  <a:pt x="2945" y="13504"/>
                  <a:pt x="2945" y="13500"/>
                </a:cubicBezTo>
                <a:lnTo>
                  <a:pt x="2945" y="8100"/>
                </a:lnTo>
                <a:cubicBezTo>
                  <a:pt x="2945" y="8096"/>
                  <a:pt x="2944" y="8093"/>
                  <a:pt x="2944" y="8089"/>
                </a:cubicBezTo>
                <a:lnTo>
                  <a:pt x="16691" y="3197"/>
                </a:lnTo>
                <a:cubicBezTo>
                  <a:pt x="16691" y="3197"/>
                  <a:pt x="16691" y="18404"/>
                  <a:pt x="16691" y="18404"/>
                </a:cubicBezTo>
                <a:close/>
                <a:moveTo>
                  <a:pt x="12480" y="18725"/>
                </a:moveTo>
                <a:cubicBezTo>
                  <a:pt x="12316" y="19294"/>
                  <a:pt x="11764" y="19608"/>
                  <a:pt x="11247" y="19428"/>
                </a:cubicBezTo>
                <a:lnTo>
                  <a:pt x="6102" y="17625"/>
                </a:lnTo>
                <a:cubicBezTo>
                  <a:pt x="5585" y="17444"/>
                  <a:pt x="5299" y="16837"/>
                  <a:pt x="5464" y="16269"/>
                </a:cubicBezTo>
                <a:lnTo>
                  <a:pt x="5654" y="15610"/>
                </a:lnTo>
                <a:lnTo>
                  <a:pt x="12661" y="18104"/>
                </a:lnTo>
                <a:cubicBezTo>
                  <a:pt x="12661" y="18104"/>
                  <a:pt x="12480" y="18725"/>
                  <a:pt x="12480" y="18725"/>
                </a:cubicBezTo>
                <a:close/>
                <a:moveTo>
                  <a:pt x="1964" y="13500"/>
                </a:moveTo>
                <a:lnTo>
                  <a:pt x="982" y="13500"/>
                </a:lnTo>
                <a:lnTo>
                  <a:pt x="982" y="8100"/>
                </a:lnTo>
                <a:lnTo>
                  <a:pt x="1964" y="8100"/>
                </a:lnTo>
                <a:cubicBezTo>
                  <a:pt x="1964" y="8100"/>
                  <a:pt x="1964" y="13500"/>
                  <a:pt x="1964" y="13500"/>
                </a:cubicBezTo>
                <a:close/>
                <a:moveTo>
                  <a:pt x="19636" y="7560"/>
                </a:moveTo>
                <a:lnTo>
                  <a:pt x="19636" y="1620"/>
                </a:lnTo>
                <a:cubicBezTo>
                  <a:pt x="19636" y="725"/>
                  <a:pt x="18977" y="0"/>
                  <a:pt x="18164" y="0"/>
                </a:cubicBezTo>
                <a:cubicBezTo>
                  <a:pt x="17350" y="0"/>
                  <a:pt x="16691" y="725"/>
                  <a:pt x="16691" y="1620"/>
                </a:cubicBezTo>
                <a:lnTo>
                  <a:pt x="16691" y="2062"/>
                </a:lnTo>
                <a:lnTo>
                  <a:pt x="2411" y="7144"/>
                </a:lnTo>
                <a:cubicBezTo>
                  <a:pt x="2276" y="7067"/>
                  <a:pt x="2126" y="7020"/>
                  <a:pt x="1964" y="7020"/>
                </a:cubicBezTo>
                <a:lnTo>
                  <a:pt x="982" y="7020"/>
                </a:lnTo>
                <a:cubicBezTo>
                  <a:pt x="440" y="7020"/>
                  <a:pt x="0" y="7504"/>
                  <a:pt x="0" y="8100"/>
                </a:cubicBezTo>
                <a:lnTo>
                  <a:pt x="0" y="13500"/>
                </a:lnTo>
                <a:cubicBezTo>
                  <a:pt x="0" y="14097"/>
                  <a:pt x="440" y="14580"/>
                  <a:pt x="982" y="14580"/>
                </a:cubicBezTo>
                <a:lnTo>
                  <a:pt x="1964" y="14580"/>
                </a:lnTo>
                <a:cubicBezTo>
                  <a:pt x="2126" y="14580"/>
                  <a:pt x="2276" y="14533"/>
                  <a:pt x="2411" y="14457"/>
                </a:cubicBezTo>
                <a:lnTo>
                  <a:pt x="4720" y="15278"/>
                </a:lnTo>
                <a:lnTo>
                  <a:pt x="4529" y="15941"/>
                </a:lnTo>
                <a:cubicBezTo>
                  <a:pt x="4199" y="17078"/>
                  <a:pt x="4770" y="18292"/>
                  <a:pt x="5803" y="18654"/>
                </a:cubicBezTo>
                <a:lnTo>
                  <a:pt x="10949" y="20456"/>
                </a:lnTo>
                <a:cubicBezTo>
                  <a:pt x="11983" y="20819"/>
                  <a:pt x="13087" y="20190"/>
                  <a:pt x="13416" y="19053"/>
                </a:cubicBezTo>
                <a:lnTo>
                  <a:pt x="13595" y="18437"/>
                </a:lnTo>
                <a:lnTo>
                  <a:pt x="16691" y="19538"/>
                </a:lnTo>
                <a:lnTo>
                  <a:pt x="16691" y="19980"/>
                </a:lnTo>
                <a:cubicBezTo>
                  <a:pt x="16691" y="20875"/>
                  <a:pt x="17350" y="21600"/>
                  <a:pt x="18164" y="21600"/>
                </a:cubicBezTo>
                <a:cubicBezTo>
                  <a:pt x="18977" y="21600"/>
                  <a:pt x="19636" y="20875"/>
                  <a:pt x="19636" y="19980"/>
                </a:cubicBezTo>
                <a:lnTo>
                  <a:pt x="19636" y="14040"/>
                </a:lnTo>
                <a:cubicBezTo>
                  <a:pt x="20721" y="14040"/>
                  <a:pt x="21600" y="13073"/>
                  <a:pt x="21600" y="11880"/>
                </a:cubicBezTo>
                <a:lnTo>
                  <a:pt x="21600" y="9720"/>
                </a:lnTo>
                <a:cubicBezTo>
                  <a:pt x="21600" y="8527"/>
                  <a:pt x="20721" y="7560"/>
                  <a:pt x="19636" y="7560"/>
                </a:cubicBezTo>
              </a:path>
            </a:pathLst>
          </a:custGeom>
          <a:solidFill>
            <a:srgbClr val="E6EAF3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438901" eaLnBrk="1" fontAlgn="auto">
              <a:spcBef>
                <a:spcPts val="0"/>
              </a:spcBef>
              <a:spcAft>
                <a:spcPts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91" name="Shape 1091"/>
          <p:cNvSpPr/>
          <p:nvPr/>
        </p:nvSpPr>
        <p:spPr>
          <a:xfrm>
            <a:off x="13390563" y="10561638"/>
            <a:ext cx="573087" cy="5715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rgbClr val="E6EAF3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438901" eaLnBrk="1" fontAlgn="auto">
              <a:spcBef>
                <a:spcPts val="0"/>
              </a:spcBef>
              <a:spcAft>
                <a:spcPts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7597" name="Shape 1092"/>
          <p:cNvSpPr>
            <a:spLocks noChangeArrowheads="1"/>
          </p:cNvSpPr>
          <p:nvPr/>
        </p:nvSpPr>
        <p:spPr bwMode="auto">
          <a:xfrm>
            <a:off x="14874875" y="5986463"/>
            <a:ext cx="6642100" cy="1247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2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 Function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business catalysts for change.</a:t>
            </a:r>
          </a:p>
        </p:txBody>
      </p:sp>
      <p:sp>
        <p:nvSpPr>
          <p:cNvPr id="67598" name="Shape 1093"/>
          <p:cNvSpPr>
            <a:spLocks noChangeArrowheads="1"/>
          </p:cNvSpPr>
          <p:nvPr/>
        </p:nvSpPr>
        <p:spPr bwMode="auto">
          <a:xfrm>
            <a:off x="14874875" y="8124825"/>
            <a:ext cx="6642100" cy="1247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2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 Function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business catalysts for change.</a:t>
            </a:r>
          </a:p>
        </p:txBody>
      </p:sp>
      <p:sp>
        <p:nvSpPr>
          <p:cNvPr id="67599" name="Shape 1094"/>
          <p:cNvSpPr>
            <a:spLocks noChangeArrowheads="1"/>
          </p:cNvSpPr>
          <p:nvPr/>
        </p:nvSpPr>
        <p:spPr bwMode="auto">
          <a:xfrm>
            <a:off x="14874875" y="10263188"/>
            <a:ext cx="6642100" cy="1247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2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 Function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business catalysts for change.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1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1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2" grpId="0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Shape 629"/>
          <p:cNvSpPr>
            <a:spLocks noGrp="1"/>
          </p:cNvSpPr>
          <p:nvPr>
            <p:ph type="sldNum" sz="quarter" idx="10"/>
          </p:nvPr>
        </p:nvSpPr>
        <p:spPr>
          <a:xfrm>
            <a:off x="22771980" y="1363663"/>
            <a:ext cx="237245" cy="379591"/>
          </a:xfrm>
          <a:noFill/>
        </p:spPr>
        <p:txBody>
          <a:bodyPr/>
          <a:lstStyle/>
          <a:p>
            <a:fld id="{BA4E1EFE-136A-4235-AD22-53C7191ED9BD}" type="slidenum">
              <a:rPr lang="zh-CN" altLang="zh-CN">
                <a:latin typeface="+mn-lt"/>
                <a:ea typeface="+mn-ea"/>
                <a:cs typeface="+mn-ea"/>
                <a:sym typeface="+mn-lt"/>
              </a:rPr>
              <a:pPr/>
              <a:t>3</a:t>
            </a:fld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986" name="Shape 630"/>
          <p:cNvSpPr>
            <a:spLocks noChangeArrowheads="1"/>
          </p:cNvSpPr>
          <p:nvPr/>
        </p:nvSpPr>
        <p:spPr bwMode="auto">
          <a:xfrm>
            <a:off x="1344613" y="3959225"/>
            <a:ext cx="8181727" cy="121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 catalysts for change. Completely fashion distributed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metrics for vertical experiences.</a:t>
            </a:r>
          </a:p>
        </p:txBody>
      </p:sp>
      <p:sp>
        <p:nvSpPr>
          <p:cNvPr id="41987" name="Shape 631"/>
          <p:cNvSpPr>
            <a:spLocks noChangeArrowheads="1"/>
          </p:cNvSpPr>
          <p:nvPr/>
        </p:nvSpPr>
        <p:spPr bwMode="auto">
          <a:xfrm>
            <a:off x="1954213" y="2689771"/>
            <a:ext cx="3308598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en-US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41988" name="Shape 632"/>
          <p:cNvSpPr>
            <a:spLocks noChangeArrowheads="1"/>
          </p:cNvSpPr>
          <p:nvPr/>
        </p:nvSpPr>
        <p:spPr bwMode="auto">
          <a:xfrm>
            <a:off x="1350963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989" name="Shape 633"/>
          <p:cNvSpPr>
            <a:spLocks noChangeArrowheads="1"/>
          </p:cNvSpPr>
          <p:nvPr/>
        </p:nvSpPr>
        <p:spPr bwMode="auto">
          <a:xfrm>
            <a:off x="1511300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990" name="Shape 634"/>
          <p:cNvSpPr>
            <a:spLocks noChangeArrowheads="1"/>
          </p:cNvSpPr>
          <p:nvPr/>
        </p:nvSpPr>
        <p:spPr bwMode="auto">
          <a:xfrm>
            <a:off x="1673225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5" name="Shape 635"/>
          <p:cNvSpPr>
            <a:spLocks noChangeArrowheads="1"/>
          </p:cNvSpPr>
          <p:nvPr/>
        </p:nvSpPr>
        <p:spPr bwMode="auto">
          <a:xfrm>
            <a:off x="12911138" y="2981325"/>
            <a:ext cx="1270000" cy="1270000"/>
          </a:xfrm>
          <a:prstGeom prst="ellipse">
            <a:avLst/>
          </a:prstGeom>
          <a:solidFill>
            <a:srgbClr val="E6EAF3"/>
          </a:solidFill>
          <a:ln w="127000">
            <a:solidFill>
              <a:srgbClr val="E6EAF3">
                <a:alpha val="39607"/>
              </a:srgbClr>
            </a:solidFill>
            <a:miter lim="400000"/>
            <a:headEnd/>
            <a:tailEnd/>
          </a:ln>
        </p:spPr>
        <p:txBody>
          <a:bodyPr lIns="50800" tIns="50800" rIns="50800" bIns="50800" anchor="ctr"/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r>
              <a:rPr lang="zh-CN" altLang="zh-CN" sz="3000">
                <a:solidFill>
                  <a:srgbClr val="53585F"/>
                </a:solidFill>
                <a:latin typeface="+mn-lt"/>
                <a:ea typeface="+mn-ea"/>
                <a:cs typeface="+mn-ea"/>
                <a:sym typeface="+mn-lt"/>
              </a:rPr>
              <a:t></a:t>
            </a:r>
          </a:p>
        </p:txBody>
      </p:sp>
      <p:sp>
        <p:nvSpPr>
          <p:cNvPr id="636" name="Shape 636"/>
          <p:cNvSpPr>
            <a:spLocks noChangeArrowheads="1"/>
          </p:cNvSpPr>
          <p:nvPr/>
        </p:nvSpPr>
        <p:spPr bwMode="auto">
          <a:xfrm>
            <a:off x="14816138" y="3032125"/>
            <a:ext cx="8181727" cy="1247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2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 Function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 catalysts for change.</a:t>
            </a:r>
          </a:p>
        </p:txBody>
      </p:sp>
      <p:sp>
        <p:nvSpPr>
          <p:cNvPr id="637" name="Shape 637"/>
          <p:cNvSpPr>
            <a:spLocks noChangeArrowheads="1"/>
          </p:cNvSpPr>
          <p:nvPr/>
        </p:nvSpPr>
        <p:spPr bwMode="auto">
          <a:xfrm>
            <a:off x="12911138" y="5159375"/>
            <a:ext cx="1270000" cy="1270000"/>
          </a:xfrm>
          <a:prstGeom prst="ellipse">
            <a:avLst/>
          </a:prstGeom>
          <a:solidFill>
            <a:srgbClr val="E6EAF3"/>
          </a:solidFill>
          <a:ln w="127000">
            <a:solidFill>
              <a:srgbClr val="E6EAF3">
                <a:alpha val="39607"/>
              </a:srgbClr>
            </a:solidFill>
            <a:miter lim="400000"/>
            <a:headEnd/>
            <a:tailEnd/>
          </a:ln>
        </p:spPr>
        <p:txBody>
          <a:bodyPr lIns="50800" tIns="50800" rIns="50800" bIns="50800" anchor="ctr"/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r>
              <a:rPr lang="zh-CN" altLang="zh-CN" sz="3000">
                <a:solidFill>
                  <a:srgbClr val="53585F"/>
                </a:solidFill>
                <a:latin typeface="+mn-lt"/>
                <a:ea typeface="+mn-ea"/>
                <a:cs typeface="+mn-ea"/>
                <a:sym typeface="+mn-lt"/>
              </a:rPr>
              <a:t></a:t>
            </a:r>
          </a:p>
        </p:txBody>
      </p:sp>
      <p:sp>
        <p:nvSpPr>
          <p:cNvPr id="638" name="Shape 638"/>
          <p:cNvSpPr>
            <a:spLocks noChangeArrowheads="1"/>
          </p:cNvSpPr>
          <p:nvPr/>
        </p:nvSpPr>
        <p:spPr bwMode="auto">
          <a:xfrm>
            <a:off x="14816138" y="5210175"/>
            <a:ext cx="8181727" cy="1247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2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 Function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 catalysts for change.</a:t>
            </a:r>
          </a:p>
        </p:txBody>
      </p:sp>
      <p:sp>
        <p:nvSpPr>
          <p:cNvPr id="639" name="Shape 639"/>
          <p:cNvSpPr>
            <a:spLocks noChangeArrowheads="1"/>
          </p:cNvSpPr>
          <p:nvPr/>
        </p:nvSpPr>
        <p:spPr bwMode="auto">
          <a:xfrm>
            <a:off x="12911138" y="7608888"/>
            <a:ext cx="1270000" cy="1270000"/>
          </a:xfrm>
          <a:prstGeom prst="ellipse">
            <a:avLst/>
          </a:prstGeom>
          <a:solidFill>
            <a:srgbClr val="E6EAF3"/>
          </a:solidFill>
          <a:ln w="127000">
            <a:solidFill>
              <a:srgbClr val="E6EAF3">
                <a:alpha val="39607"/>
              </a:srgbClr>
            </a:solidFill>
            <a:miter lim="400000"/>
            <a:headEnd/>
            <a:tailEnd/>
          </a:ln>
        </p:spPr>
        <p:txBody>
          <a:bodyPr lIns="50800" tIns="50800" rIns="50800" bIns="50800" anchor="ctr"/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r>
              <a:rPr lang="zh-CN" altLang="zh-CN" sz="3000">
                <a:solidFill>
                  <a:srgbClr val="53585F"/>
                </a:solidFill>
                <a:latin typeface="+mn-lt"/>
                <a:ea typeface="+mn-ea"/>
                <a:cs typeface="+mn-ea"/>
                <a:sym typeface="+mn-lt"/>
              </a:rPr>
              <a:t></a:t>
            </a:r>
          </a:p>
        </p:txBody>
      </p:sp>
      <p:sp>
        <p:nvSpPr>
          <p:cNvPr id="640" name="Shape 640"/>
          <p:cNvSpPr>
            <a:spLocks noChangeArrowheads="1"/>
          </p:cNvSpPr>
          <p:nvPr/>
        </p:nvSpPr>
        <p:spPr bwMode="auto">
          <a:xfrm>
            <a:off x="14816138" y="7659688"/>
            <a:ext cx="8181727" cy="1247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2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 Function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 catalysts for change.</a:t>
            </a:r>
          </a:p>
        </p:txBody>
      </p:sp>
      <p:sp>
        <p:nvSpPr>
          <p:cNvPr id="641" name="Shape 641"/>
          <p:cNvSpPr>
            <a:spLocks noChangeArrowheads="1"/>
          </p:cNvSpPr>
          <p:nvPr/>
        </p:nvSpPr>
        <p:spPr bwMode="auto">
          <a:xfrm>
            <a:off x="12911138" y="10058400"/>
            <a:ext cx="1270000" cy="1270000"/>
          </a:xfrm>
          <a:prstGeom prst="ellipse">
            <a:avLst/>
          </a:prstGeom>
          <a:solidFill>
            <a:srgbClr val="E6EAF3"/>
          </a:solidFill>
          <a:ln w="127000">
            <a:solidFill>
              <a:srgbClr val="E6EAF3">
                <a:alpha val="39607"/>
              </a:srgbClr>
            </a:solidFill>
            <a:miter lim="400000"/>
            <a:headEnd/>
            <a:tailEnd/>
          </a:ln>
        </p:spPr>
        <p:txBody>
          <a:bodyPr lIns="50800" tIns="50800" rIns="50800" bIns="50800" anchor="ctr"/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r>
              <a:rPr lang="zh-CN" altLang="zh-CN" sz="3000">
                <a:solidFill>
                  <a:srgbClr val="53585F"/>
                </a:solidFill>
                <a:latin typeface="+mn-lt"/>
                <a:ea typeface="+mn-ea"/>
                <a:cs typeface="+mn-ea"/>
                <a:sym typeface="+mn-lt"/>
              </a:rPr>
              <a:t></a:t>
            </a:r>
          </a:p>
        </p:txBody>
      </p:sp>
      <p:sp>
        <p:nvSpPr>
          <p:cNvPr id="642" name="Shape 642"/>
          <p:cNvSpPr>
            <a:spLocks noChangeArrowheads="1"/>
          </p:cNvSpPr>
          <p:nvPr/>
        </p:nvSpPr>
        <p:spPr bwMode="auto">
          <a:xfrm>
            <a:off x="14816138" y="10109200"/>
            <a:ext cx="8181727" cy="1247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2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 Function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 catalysts for change.</a:t>
            </a:r>
          </a:p>
        </p:txBody>
      </p:sp>
      <p:sp>
        <p:nvSpPr>
          <p:cNvPr id="41999" name="Shape 643"/>
          <p:cNvSpPr>
            <a:spLocks noChangeArrowheads="1"/>
          </p:cNvSpPr>
          <p:nvPr/>
        </p:nvSpPr>
        <p:spPr bwMode="auto">
          <a:xfrm>
            <a:off x="2692400" y="8223588"/>
            <a:ext cx="5634038" cy="121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Quickly leverage other's distributed internal or "organic" sources than empowered materials. </a:t>
            </a:r>
          </a:p>
        </p:txBody>
      </p:sp>
      <p:sp>
        <p:nvSpPr>
          <p:cNvPr id="42000" name="Shape 644"/>
          <p:cNvSpPr>
            <a:spLocks/>
          </p:cNvSpPr>
          <p:nvPr/>
        </p:nvSpPr>
        <p:spPr bwMode="auto">
          <a:xfrm>
            <a:off x="2363788" y="8212138"/>
            <a:ext cx="328612" cy="230187"/>
          </a:xfrm>
          <a:custGeom>
            <a:avLst/>
            <a:gdLst>
              <a:gd name="T0" fmla="*/ 164336 w 21600"/>
              <a:gd name="T1" fmla="*/ 115148 h 21600"/>
              <a:gd name="T2" fmla="*/ 164336 w 21600"/>
              <a:gd name="T3" fmla="*/ 115148 h 21600"/>
              <a:gd name="T4" fmla="*/ 164336 w 21600"/>
              <a:gd name="T5" fmla="*/ 115148 h 21600"/>
              <a:gd name="T6" fmla="*/ 164336 w 21600"/>
              <a:gd name="T7" fmla="*/ 115148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0" y="12323"/>
                </a:moveTo>
                <a:cubicBezTo>
                  <a:pt x="0" y="10523"/>
                  <a:pt x="195" y="8862"/>
                  <a:pt x="681" y="7338"/>
                </a:cubicBezTo>
                <a:cubicBezTo>
                  <a:pt x="1070" y="5815"/>
                  <a:pt x="1751" y="4569"/>
                  <a:pt x="2724" y="3323"/>
                </a:cubicBezTo>
                <a:cubicBezTo>
                  <a:pt x="3600" y="2354"/>
                  <a:pt x="4573" y="1523"/>
                  <a:pt x="5741" y="969"/>
                </a:cubicBezTo>
                <a:cubicBezTo>
                  <a:pt x="6908" y="277"/>
                  <a:pt x="8173" y="0"/>
                  <a:pt x="9535" y="0"/>
                </a:cubicBezTo>
                <a:cubicBezTo>
                  <a:pt x="9535" y="1246"/>
                  <a:pt x="9535" y="1246"/>
                  <a:pt x="9535" y="1246"/>
                </a:cubicBezTo>
                <a:cubicBezTo>
                  <a:pt x="7686" y="1662"/>
                  <a:pt x="6227" y="2631"/>
                  <a:pt x="5351" y="3738"/>
                </a:cubicBezTo>
                <a:cubicBezTo>
                  <a:pt x="4378" y="4985"/>
                  <a:pt x="3892" y="6785"/>
                  <a:pt x="3892" y="9277"/>
                </a:cubicBezTo>
                <a:cubicBezTo>
                  <a:pt x="3892" y="10662"/>
                  <a:pt x="3989" y="11631"/>
                  <a:pt x="4378" y="12462"/>
                </a:cubicBezTo>
                <a:cubicBezTo>
                  <a:pt x="4768" y="12046"/>
                  <a:pt x="5157" y="11769"/>
                  <a:pt x="5546" y="11492"/>
                </a:cubicBezTo>
                <a:cubicBezTo>
                  <a:pt x="5935" y="11215"/>
                  <a:pt x="6519" y="11215"/>
                  <a:pt x="7103" y="11215"/>
                </a:cubicBezTo>
                <a:cubicBezTo>
                  <a:pt x="8076" y="11215"/>
                  <a:pt x="8951" y="11631"/>
                  <a:pt x="9438" y="12738"/>
                </a:cubicBezTo>
                <a:cubicBezTo>
                  <a:pt x="10022" y="13708"/>
                  <a:pt x="10314" y="14677"/>
                  <a:pt x="10314" y="15785"/>
                </a:cubicBezTo>
                <a:cubicBezTo>
                  <a:pt x="10314" y="17723"/>
                  <a:pt x="9827" y="19108"/>
                  <a:pt x="8951" y="20077"/>
                </a:cubicBezTo>
                <a:cubicBezTo>
                  <a:pt x="7978" y="21046"/>
                  <a:pt x="6908" y="21600"/>
                  <a:pt x="5741" y="21600"/>
                </a:cubicBezTo>
                <a:cubicBezTo>
                  <a:pt x="3892" y="21600"/>
                  <a:pt x="2530" y="20631"/>
                  <a:pt x="1459" y="18831"/>
                </a:cubicBezTo>
                <a:cubicBezTo>
                  <a:pt x="486" y="17031"/>
                  <a:pt x="0" y="14954"/>
                  <a:pt x="0" y="12323"/>
                </a:cubicBezTo>
                <a:close/>
                <a:moveTo>
                  <a:pt x="11092" y="12323"/>
                </a:moveTo>
                <a:cubicBezTo>
                  <a:pt x="11092" y="10523"/>
                  <a:pt x="11384" y="8723"/>
                  <a:pt x="11870" y="7338"/>
                </a:cubicBezTo>
                <a:cubicBezTo>
                  <a:pt x="12454" y="5677"/>
                  <a:pt x="13135" y="4431"/>
                  <a:pt x="14011" y="3323"/>
                </a:cubicBezTo>
                <a:cubicBezTo>
                  <a:pt x="14886" y="2354"/>
                  <a:pt x="15957" y="1523"/>
                  <a:pt x="17124" y="831"/>
                </a:cubicBezTo>
                <a:cubicBezTo>
                  <a:pt x="17708" y="554"/>
                  <a:pt x="18292" y="415"/>
                  <a:pt x="18973" y="277"/>
                </a:cubicBezTo>
                <a:cubicBezTo>
                  <a:pt x="19557" y="138"/>
                  <a:pt x="20141" y="0"/>
                  <a:pt x="20822" y="0"/>
                </a:cubicBezTo>
                <a:cubicBezTo>
                  <a:pt x="20822" y="1246"/>
                  <a:pt x="20822" y="1246"/>
                  <a:pt x="20822" y="1246"/>
                </a:cubicBezTo>
                <a:cubicBezTo>
                  <a:pt x="18973" y="1662"/>
                  <a:pt x="17514" y="2631"/>
                  <a:pt x="16638" y="3738"/>
                </a:cubicBezTo>
                <a:cubicBezTo>
                  <a:pt x="16151" y="4292"/>
                  <a:pt x="15762" y="5123"/>
                  <a:pt x="15568" y="5954"/>
                </a:cubicBezTo>
                <a:cubicBezTo>
                  <a:pt x="15276" y="6923"/>
                  <a:pt x="15178" y="8031"/>
                  <a:pt x="15178" y="9277"/>
                </a:cubicBezTo>
                <a:cubicBezTo>
                  <a:pt x="15178" y="10800"/>
                  <a:pt x="15373" y="11769"/>
                  <a:pt x="15665" y="12462"/>
                </a:cubicBezTo>
                <a:cubicBezTo>
                  <a:pt x="16443" y="11631"/>
                  <a:pt x="17319" y="11215"/>
                  <a:pt x="18389" y="11215"/>
                </a:cubicBezTo>
                <a:cubicBezTo>
                  <a:pt x="19362" y="11215"/>
                  <a:pt x="20238" y="11631"/>
                  <a:pt x="20822" y="12738"/>
                </a:cubicBezTo>
                <a:cubicBezTo>
                  <a:pt x="21308" y="13708"/>
                  <a:pt x="21600" y="14677"/>
                  <a:pt x="21600" y="15785"/>
                </a:cubicBezTo>
                <a:cubicBezTo>
                  <a:pt x="21600" y="17723"/>
                  <a:pt x="21114" y="19108"/>
                  <a:pt x="20238" y="20077"/>
                </a:cubicBezTo>
                <a:cubicBezTo>
                  <a:pt x="19265" y="21046"/>
                  <a:pt x="18195" y="21600"/>
                  <a:pt x="17027" y="21600"/>
                </a:cubicBezTo>
                <a:cubicBezTo>
                  <a:pt x="15178" y="21600"/>
                  <a:pt x="13719" y="20631"/>
                  <a:pt x="12746" y="18831"/>
                </a:cubicBezTo>
                <a:cubicBezTo>
                  <a:pt x="11676" y="17031"/>
                  <a:pt x="11092" y="14954"/>
                  <a:pt x="11092" y="12323"/>
                </a:cubicBezTo>
                <a:close/>
              </a:path>
            </a:pathLst>
          </a:custGeom>
          <a:solidFill>
            <a:srgbClr val="E6EAF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10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300"/>
                                        <p:tgtEl>
                                          <p:spTgt spid="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9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300"/>
                                        <p:tgtEl>
                                          <p:spTgt spid="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6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6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28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300"/>
                                        <p:tgtEl>
                                          <p:spTgt spid="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6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6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37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300"/>
                                        <p:tgtEl>
                                          <p:spTgt spid="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" grpId="0" animBg="1" advAuto="0"/>
      <p:bldP spid="636" grpId="0" animBg="1" advAuto="0"/>
      <p:bldP spid="637" grpId="0" animBg="1" advAuto="0"/>
      <p:bldP spid="638" grpId="0" animBg="1" advAuto="0"/>
      <p:bldP spid="639" grpId="0" animBg="1" advAuto="0"/>
      <p:bldP spid="640" grpId="0" animBg="1" advAuto="0"/>
      <p:bldP spid="641" grpId="0" animBg="1" advAuto="0"/>
      <p:bldP spid="642" grpId="0" animBg="1" advAuto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23"/>
          </p:nvPr>
        </p:nvSpPr>
        <p:spPr>
          <a:xfrm>
            <a:off x="0" y="8399463"/>
            <a:ext cx="9740900" cy="5316537"/>
          </a:xfrm>
        </p:spPr>
      </p:sp>
      <p:sp>
        <p:nvSpPr>
          <p:cNvPr id="3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9785350" y="8399463"/>
            <a:ext cx="4845050" cy="5316537"/>
          </a:xfrm>
        </p:spPr>
      </p:sp>
      <p:sp>
        <p:nvSpPr>
          <p:cNvPr id="4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14630400" y="8399463"/>
            <a:ext cx="4889500" cy="5316537"/>
          </a:xfrm>
        </p:spPr>
      </p:sp>
      <p:sp>
        <p:nvSpPr>
          <p:cNvPr id="5" name="Picture Placeholder 4"/>
          <p:cNvSpPr>
            <a:spLocks noGrp="1"/>
          </p:cNvSpPr>
          <p:nvPr>
            <p:ph type="pic" sz="quarter" idx="26"/>
          </p:nvPr>
        </p:nvSpPr>
        <p:spPr>
          <a:xfrm>
            <a:off x="19532600" y="8399463"/>
            <a:ext cx="4819650" cy="5316537"/>
          </a:xfrm>
        </p:spPr>
      </p:sp>
      <p:sp>
        <p:nvSpPr>
          <p:cNvPr id="68614" name="Shape 1100"/>
          <p:cNvSpPr>
            <a:spLocks noChangeArrowheads="1"/>
          </p:cNvSpPr>
          <p:nvPr/>
        </p:nvSpPr>
        <p:spPr bwMode="auto">
          <a:xfrm>
            <a:off x="14630400" y="8399463"/>
            <a:ext cx="4876800" cy="5334000"/>
          </a:xfrm>
          <a:prstGeom prst="rect">
            <a:avLst/>
          </a:prstGeom>
          <a:gradFill rotWithShape="0">
            <a:gsLst>
              <a:gs pos="0">
                <a:srgbClr val="FF6802">
                  <a:alpha val="89680"/>
                </a:srgbClr>
              </a:gs>
              <a:gs pos="100000">
                <a:srgbClr val="AB1942">
                  <a:alpha val="89680"/>
                </a:srgbClr>
              </a:gs>
            </a:gsLst>
            <a:lin ang="1836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01" name="Shape 1101"/>
          <p:cNvSpPr>
            <a:spLocks noChangeArrowheads="1"/>
          </p:cNvSpPr>
          <p:nvPr/>
        </p:nvSpPr>
        <p:spPr bwMode="auto">
          <a:xfrm>
            <a:off x="15525750" y="10458450"/>
            <a:ext cx="3086100" cy="1653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4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Designs.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</a:t>
            </a:r>
          </a:p>
        </p:txBody>
      </p:sp>
      <p:pic>
        <p:nvPicPr>
          <p:cNvPr id="68616" name="macbook pro open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6450" y="-4164013"/>
            <a:ext cx="14812963" cy="130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68617" name="Shape 1103"/>
          <p:cNvSpPr>
            <a:spLocks noChangeArrowheads="1"/>
          </p:cNvSpPr>
          <p:nvPr/>
        </p:nvSpPr>
        <p:spPr bwMode="auto">
          <a:xfrm>
            <a:off x="1954213" y="2689771"/>
            <a:ext cx="6514604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Only Special Design.</a:t>
            </a:r>
          </a:p>
        </p:txBody>
      </p:sp>
      <p:sp>
        <p:nvSpPr>
          <p:cNvPr id="68618" name="Shape 1104"/>
          <p:cNvSpPr>
            <a:spLocks noChangeArrowheads="1"/>
          </p:cNvSpPr>
          <p:nvPr/>
        </p:nvSpPr>
        <p:spPr bwMode="auto">
          <a:xfrm>
            <a:off x="1350963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8619" name="Shape 1105"/>
          <p:cNvSpPr>
            <a:spLocks noChangeArrowheads="1"/>
          </p:cNvSpPr>
          <p:nvPr/>
        </p:nvSpPr>
        <p:spPr bwMode="auto">
          <a:xfrm>
            <a:off x="1511300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8620" name="Shape 1106"/>
          <p:cNvSpPr>
            <a:spLocks noChangeArrowheads="1"/>
          </p:cNvSpPr>
          <p:nvPr/>
        </p:nvSpPr>
        <p:spPr bwMode="auto">
          <a:xfrm>
            <a:off x="1673225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8621" name="Shape 1107"/>
          <p:cNvSpPr>
            <a:spLocks noChangeArrowheads="1"/>
          </p:cNvSpPr>
          <p:nvPr/>
        </p:nvSpPr>
        <p:spPr bwMode="auto">
          <a:xfrm>
            <a:off x="1344613" y="3959225"/>
            <a:ext cx="8181727" cy="121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business catalysts for change. Completely fashion distributed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metrics for vertical experiences.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1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1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1" grpId="0" animBg="1" advAuto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hape 1109"/>
          <p:cNvSpPr>
            <a:spLocks noGrp="1"/>
          </p:cNvSpPr>
          <p:nvPr>
            <p:ph type="sldNum" sz="quarter" idx="28"/>
          </p:nvPr>
        </p:nvSpPr>
        <p:spPr>
          <a:xfrm>
            <a:off x="22637328" y="1363663"/>
            <a:ext cx="371897" cy="379591"/>
          </a:xfrm>
          <a:noFill/>
        </p:spPr>
        <p:txBody>
          <a:bodyPr/>
          <a:lstStyle/>
          <a:p>
            <a:fld id="{1169D7CC-B5DB-4987-B09F-551C41C247A8}" type="slidenum">
              <a:rPr lang="zh-CN" altLang="zh-CN">
                <a:latin typeface="+mn-lt"/>
                <a:ea typeface="+mn-ea"/>
                <a:cs typeface="+mn-ea"/>
                <a:sym typeface="+mn-lt"/>
              </a:rPr>
              <a:pPr/>
              <a:t>31</a:t>
            </a:fld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23"/>
          </p:nvPr>
        </p:nvSpPr>
        <p:spPr>
          <a:xfrm>
            <a:off x="1395413" y="2693988"/>
            <a:ext cx="5207000" cy="4318000"/>
          </a:xfrm>
        </p:spPr>
      </p:sp>
      <p:sp>
        <p:nvSpPr>
          <p:cNvPr id="3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6850063" y="7251700"/>
            <a:ext cx="5207000" cy="4318000"/>
          </a:xfrm>
        </p:spPr>
      </p:sp>
      <p:sp>
        <p:nvSpPr>
          <p:cNvPr id="4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12306300" y="7250113"/>
            <a:ext cx="5207000" cy="4318000"/>
          </a:xfrm>
        </p:spPr>
      </p:sp>
      <p:sp>
        <p:nvSpPr>
          <p:cNvPr id="5" name="Picture Placeholder 4"/>
          <p:cNvSpPr>
            <a:spLocks noGrp="1"/>
          </p:cNvSpPr>
          <p:nvPr>
            <p:ph type="pic" sz="quarter" idx="26"/>
          </p:nvPr>
        </p:nvSpPr>
        <p:spPr>
          <a:xfrm>
            <a:off x="17760950" y="7251700"/>
            <a:ext cx="5207000" cy="4318000"/>
          </a:xfrm>
        </p:spPr>
      </p:sp>
      <p:sp>
        <p:nvSpPr>
          <p:cNvPr id="6" name="Picture Placeholder 5"/>
          <p:cNvSpPr>
            <a:spLocks noGrp="1"/>
          </p:cNvSpPr>
          <p:nvPr>
            <p:ph type="pic" sz="quarter" idx="27"/>
          </p:nvPr>
        </p:nvSpPr>
        <p:spPr>
          <a:xfrm>
            <a:off x="17760950" y="2693988"/>
            <a:ext cx="5207000" cy="4318000"/>
          </a:xfrm>
        </p:spPr>
      </p:sp>
      <p:sp>
        <p:nvSpPr>
          <p:cNvPr id="69640" name="Shape 1115"/>
          <p:cNvSpPr>
            <a:spLocks noChangeArrowheads="1"/>
          </p:cNvSpPr>
          <p:nvPr/>
        </p:nvSpPr>
        <p:spPr bwMode="auto">
          <a:xfrm>
            <a:off x="12306300" y="2693988"/>
            <a:ext cx="5207000" cy="4318000"/>
          </a:xfrm>
          <a:prstGeom prst="rect">
            <a:avLst/>
          </a:prstGeom>
          <a:gradFill rotWithShape="0">
            <a:gsLst>
              <a:gs pos="0">
                <a:srgbClr val="AB1942"/>
              </a:gs>
              <a:gs pos="100000">
                <a:srgbClr val="6D5DA2"/>
              </a:gs>
            </a:gsLst>
            <a:lin ang="354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9641" name="Shape 1116"/>
          <p:cNvSpPr>
            <a:spLocks noChangeArrowheads="1"/>
          </p:cNvSpPr>
          <p:nvPr/>
        </p:nvSpPr>
        <p:spPr bwMode="auto">
          <a:xfrm>
            <a:off x="1395413" y="7250113"/>
            <a:ext cx="5207000" cy="4318000"/>
          </a:xfrm>
          <a:prstGeom prst="rect">
            <a:avLst/>
          </a:prstGeom>
          <a:solidFill>
            <a:srgbClr val="2F313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9642" name="Shape 1117"/>
          <p:cNvSpPr>
            <a:spLocks noChangeArrowheads="1"/>
          </p:cNvSpPr>
          <p:nvPr/>
        </p:nvSpPr>
        <p:spPr bwMode="auto">
          <a:xfrm>
            <a:off x="6850063" y="2693988"/>
            <a:ext cx="5207000" cy="4318000"/>
          </a:xfrm>
          <a:prstGeom prst="rect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18" name="Shape 1118"/>
          <p:cNvSpPr>
            <a:spLocks noChangeArrowheads="1"/>
          </p:cNvSpPr>
          <p:nvPr/>
        </p:nvSpPr>
        <p:spPr bwMode="auto">
          <a:xfrm>
            <a:off x="7127875" y="5600700"/>
            <a:ext cx="3843338" cy="1548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 &amp; MODERN COMPANY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BEST SOLUTIONS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</a:t>
            </a:r>
          </a:p>
        </p:txBody>
      </p:sp>
      <p:sp>
        <p:nvSpPr>
          <p:cNvPr id="1119" name="Shape 1119"/>
          <p:cNvSpPr>
            <a:spLocks noChangeArrowheads="1"/>
          </p:cNvSpPr>
          <p:nvPr/>
        </p:nvSpPr>
        <p:spPr bwMode="auto">
          <a:xfrm>
            <a:off x="12563475" y="5600700"/>
            <a:ext cx="3843338" cy="1548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 &amp; MODERN COMPANY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BEST SOLUTIONS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</a:t>
            </a:r>
          </a:p>
        </p:txBody>
      </p:sp>
      <p:sp>
        <p:nvSpPr>
          <p:cNvPr id="1120" name="Shape 1120"/>
          <p:cNvSpPr>
            <a:spLocks noChangeArrowheads="1"/>
          </p:cNvSpPr>
          <p:nvPr/>
        </p:nvSpPr>
        <p:spPr bwMode="auto">
          <a:xfrm>
            <a:off x="1641475" y="10156825"/>
            <a:ext cx="3843338" cy="1548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 &amp; MODERN COMPANY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BEST SOLUTIONS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8" grpId="0" animBg="1" advAuto="0"/>
      <p:bldP spid="1119" grpId="0" animBg="1" advAuto="0"/>
      <p:bldP spid="1120" grpId="0" animBg="1" advAuto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23"/>
          </p:nvPr>
        </p:nvSpPr>
        <p:spPr>
          <a:xfrm>
            <a:off x="0" y="2693988"/>
            <a:ext cx="4876800" cy="4873625"/>
          </a:xfrm>
        </p:spPr>
      </p:sp>
      <p:sp>
        <p:nvSpPr>
          <p:cNvPr id="3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4876800" y="2693988"/>
            <a:ext cx="4876800" cy="4873625"/>
          </a:xfrm>
        </p:spPr>
      </p:sp>
      <p:sp>
        <p:nvSpPr>
          <p:cNvPr id="4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9753600" y="2693988"/>
            <a:ext cx="4876800" cy="4873625"/>
          </a:xfrm>
        </p:spPr>
      </p:sp>
      <p:sp>
        <p:nvSpPr>
          <p:cNvPr id="5" name="Picture Placeholder 4"/>
          <p:cNvSpPr>
            <a:spLocks noGrp="1"/>
          </p:cNvSpPr>
          <p:nvPr>
            <p:ph type="pic" sz="quarter" idx="26"/>
          </p:nvPr>
        </p:nvSpPr>
        <p:spPr>
          <a:xfrm>
            <a:off x="14630400" y="2693988"/>
            <a:ext cx="4876800" cy="4873625"/>
          </a:xfrm>
        </p:spPr>
      </p:sp>
      <p:sp>
        <p:nvSpPr>
          <p:cNvPr id="6" name="Picture Placeholder 5"/>
          <p:cNvSpPr>
            <a:spLocks noGrp="1"/>
          </p:cNvSpPr>
          <p:nvPr>
            <p:ph type="pic" sz="quarter" idx="27"/>
          </p:nvPr>
        </p:nvSpPr>
        <p:spPr>
          <a:xfrm>
            <a:off x="19507200" y="2693988"/>
            <a:ext cx="4876800" cy="4873625"/>
          </a:xfrm>
        </p:spPr>
      </p:sp>
      <p:sp>
        <p:nvSpPr>
          <p:cNvPr id="71687" name="Shape 1140"/>
          <p:cNvSpPr>
            <a:spLocks noChangeArrowheads="1"/>
          </p:cNvSpPr>
          <p:nvPr/>
        </p:nvSpPr>
        <p:spPr bwMode="auto">
          <a:xfrm>
            <a:off x="14630400" y="2693988"/>
            <a:ext cx="4876800" cy="4873625"/>
          </a:xfrm>
          <a:prstGeom prst="rect">
            <a:avLst/>
          </a:prstGeom>
          <a:solidFill>
            <a:srgbClr val="2F3139">
              <a:alpha val="8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688" name="Shape 1141"/>
          <p:cNvSpPr>
            <a:spLocks noGrp="1"/>
          </p:cNvSpPr>
          <p:nvPr>
            <p:ph type="sldNum" sz="quarter" idx="28"/>
          </p:nvPr>
        </p:nvSpPr>
        <p:spPr>
          <a:xfrm>
            <a:off x="22637328" y="1363663"/>
            <a:ext cx="371897" cy="379591"/>
          </a:xfrm>
          <a:noFill/>
        </p:spPr>
        <p:txBody>
          <a:bodyPr/>
          <a:lstStyle/>
          <a:p>
            <a:fld id="{9D2A6CDE-164F-4DE5-B2F2-5DB20821C9AD}" type="slidenum">
              <a:rPr lang="zh-CN" altLang="zh-CN">
                <a:latin typeface="+mn-lt"/>
                <a:ea typeface="+mn-ea"/>
                <a:cs typeface="+mn-ea"/>
                <a:sym typeface="+mn-lt"/>
              </a:rPr>
              <a:pPr/>
              <a:t>32</a:t>
            </a:fld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689" name="Shape 1146"/>
          <p:cNvSpPr>
            <a:spLocks noChangeArrowheads="1"/>
          </p:cNvSpPr>
          <p:nvPr/>
        </p:nvSpPr>
        <p:spPr bwMode="auto">
          <a:xfrm>
            <a:off x="15332075" y="4340225"/>
            <a:ext cx="3473450" cy="1653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4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Forums.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for change.</a:t>
            </a:r>
          </a:p>
        </p:txBody>
      </p:sp>
      <p:sp>
        <p:nvSpPr>
          <p:cNvPr id="71690" name="Shape 1147"/>
          <p:cNvSpPr>
            <a:spLocks noChangeArrowheads="1"/>
          </p:cNvSpPr>
          <p:nvPr/>
        </p:nvSpPr>
        <p:spPr bwMode="auto">
          <a:xfrm>
            <a:off x="1954213" y="9023896"/>
            <a:ext cx="6514604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Only Special Design.</a:t>
            </a:r>
          </a:p>
        </p:txBody>
      </p:sp>
      <p:sp>
        <p:nvSpPr>
          <p:cNvPr id="71691" name="Shape 1148"/>
          <p:cNvSpPr>
            <a:spLocks noChangeArrowheads="1"/>
          </p:cNvSpPr>
          <p:nvPr/>
        </p:nvSpPr>
        <p:spPr bwMode="auto">
          <a:xfrm>
            <a:off x="1350963" y="9466263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692" name="Shape 1149"/>
          <p:cNvSpPr>
            <a:spLocks noChangeArrowheads="1"/>
          </p:cNvSpPr>
          <p:nvPr/>
        </p:nvSpPr>
        <p:spPr bwMode="auto">
          <a:xfrm>
            <a:off x="1511300" y="9466263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693" name="Shape 1150"/>
          <p:cNvSpPr>
            <a:spLocks noChangeArrowheads="1"/>
          </p:cNvSpPr>
          <p:nvPr/>
        </p:nvSpPr>
        <p:spPr bwMode="auto">
          <a:xfrm>
            <a:off x="1673225" y="9466263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694" name="Shape 1151"/>
          <p:cNvSpPr>
            <a:spLocks noChangeArrowheads="1"/>
          </p:cNvSpPr>
          <p:nvPr/>
        </p:nvSpPr>
        <p:spPr bwMode="auto">
          <a:xfrm>
            <a:off x="1344613" y="10293350"/>
            <a:ext cx="8181727" cy="121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 catalysts for change. Completely fashion distributed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metrics for vertical experiences.</a:t>
            </a:r>
          </a:p>
        </p:txBody>
      </p:sp>
      <p:sp>
        <p:nvSpPr>
          <p:cNvPr id="1152" name="Shape 1152"/>
          <p:cNvSpPr/>
          <p:nvPr/>
        </p:nvSpPr>
        <p:spPr>
          <a:xfrm>
            <a:off x="12207875" y="9294813"/>
            <a:ext cx="1187450" cy="1189037"/>
          </a:xfrm>
          <a:prstGeom prst="heptagon">
            <a:avLst/>
          </a:prstGeom>
          <a:gradFill>
            <a:gsLst>
              <a:gs pos="0">
                <a:srgbClr val="FF2841"/>
              </a:gs>
              <a:gs pos="100000">
                <a:srgbClr val="5267A4"/>
              </a:gs>
            </a:gsLst>
            <a:lin ang="4124491"/>
          </a:gradFill>
          <a:ln w="12700">
            <a:miter lim="400000"/>
          </a:ln>
        </p:spPr>
        <p:txBody>
          <a:bodyPr lIns="45719" rIns="45719" anchor="ctr"/>
          <a:lstStyle/>
          <a:p>
            <a:pPr algn="ctr" defTabSz="1799538" eaLnBrk="1" fontAlgn="auto">
              <a:spcBef>
                <a:spcPts val="0"/>
              </a:spcBef>
              <a:spcAft>
                <a:spcPts val="0"/>
              </a:spcAft>
              <a:defRPr sz="35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3500" ker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53" name="Shape 1153"/>
          <p:cNvSpPr/>
          <p:nvPr/>
        </p:nvSpPr>
        <p:spPr>
          <a:xfrm>
            <a:off x="12536488" y="9648825"/>
            <a:ext cx="530225" cy="4826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rgbClr val="F8FAFB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438901" eaLnBrk="1" fontAlgn="auto">
              <a:spcBef>
                <a:spcPts val="0"/>
              </a:spcBef>
              <a:spcAft>
                <a:spcPts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54" name="Shape 1154"/>
          <p:cNvSpPr/>
          <p:nvPr/>
        </p:nvSpPr>
        <p:spPr>
          <a:xfrm>
            <a:off x="14684375" y="9294813"/>
            <a:ext cx="1187450" cy="1189037"/>
          </a:xfrm>
          <a:prstGeom prst="heptagon">
            <a:avLst/>
          </a:prstGeom>
          <a:gradFill>
            <a:gsLst>
              <a:gs pos="0">
                <a:srgbClr val="FF2841"/>
              </a:gs>
              <a:gs pos="100000">
                <a:srgbClr val="5267A4"/>
              </a:gs>
            </a:gsLst>
            <a:lin ang="4124491"/>
          </a:gradFill>
          <a:ln w="12700">
            <a:miter lim="400000"/>
          </a:ln>
        </p:spPr>
        <p:txBody>
          <a:bodyPr lIns="45719" rIns="45719" anchor="ctr"/>
          <a:lstStyle/>
          <a:p>
            <a:pPr algn="ctr" defTabSz="1799538" eaLnBrk="1" fontAlgn="auto">
              <a:spcBef>
                <a:spcPts val="0"/>
              </a:spcBef>
              <a:spcAft>
                <a:spcPts val="0"/>
              </a:spcAft>
              <a:defRPr sz="35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3500" ker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55" name="Shape 1155"/>
          <p:cNvSpPr/>
          <p:nvPr/>
        </p:nvSpPr>
        <p:spPr>
          <a:xfrm>
            <a:off x="15012988" y="9672638"/>
            <a:ext cx="530225" cy="4349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6001"/>
                </a:moveTo>
                <a:lnTo>
                  <a:pt x="8345" y="6001"/>
                </a:lnTo>
                <a:cubicBezTo>
                  <a:pt x="8617" y="6001"/>
                  <a:pt x="8836" y="5732"/>
                  <a:pt x="8836" y="5400"/>
                </a:cubicBezTo>
                <a:cubicBezTo>
                  <a:pt x="8836" y="5069"/>
                  <a:pt x="8617" y="4800"/>
                  <a:pt x="8345" y="4800"/>
                </a:cubicBezTo>
                <a:lnTo>
                  <a:pt x="5400" y="4800"/>
                </a:lnTo>
                <a:cubicBezTo>
                  <a:pt x="5129" y="4800"/>
                  <a:pt x="4909" y="5069"/>
                  <a:pt x="4909" y="5400"/>
                </a:cubicBezTo>
                <a:cubicBezTo>
                  <a:pt x="4909" y="5732"/>
                  <a:pt x="5129" y="6001"/>
                  <a:pt x="5400" y="6001"/>
                </a:cubicBezTo>
                <a:moveTo>
                  <a:pt x="20618" y="20400"/>
                </a:moveTo>
                <a:lnTo>
                  <a:pt x="18655" y="20400"/>
                </a:lnTo>
                <a:lnTo>
                  <a:pt x="18655" y="18000"/>
                </a:lnTo>
                <a:cubicBezTo>
                  <a:pt x="18926" y="18000"/>
                  <a:pt x="19145" y="17732"/>
                  <a:pt x="19145" y="17400"/>
                </a:cubicBezTo>
                <a:cubicBezTo>
                  <a:pt x="19145" y="17069"/>
                  <a:pt x="18926" y="16801"/>
                  <a:pt x="18655" y="16801"/>
                </a:cubicBezTo>
                <a:lnTo>
                  <a:pt x="18655" y="3601"/>
                </a:lnTo>
                <a:lnTo>
                  <a:pt x="20618" y="3601"/>
                </a:lnTo>
                <a:cubicBezTo>
                  <a:pt x="20618" y="3601"/>
                  <a:pt x="20618" y="20400"/>
                  <a:pt x="20618" y="20400"/>
                </a:cubicBezTo>
                <a:close/>
                <a:moveTo>
                  <a:pt x="17673" y="16801"/>
                </a:moveTo>
                <a:cubicBezTo>
                  <a:pt x="17401" y="16801"/>
                  <a:pt x="17182" y="17069"/>
                  <a:pt x="17182" y="17400"/>
                </a:cubicBezTo>
                <a:cubicBezTo>
                  <a:pt x="17182" y="17732"/>
                  <a:pt x="17401" y="18000"/>
                  <a:pt x="17673" y="18000"/>
                </a:cubicBezTo>
                <a:lnTo>
                  <a:pt x="17673" y="20400"/>
                </a:lnTo>
                <a:lnTo>
                  <a:pt x="3927" y="20400"/>
                </a:lnTo>
                <a:lnTo>
                  <a:pt x="3927" y="18000"/>
                </a:lnTo>
                <a:cubicBezTo>
                  <a:pt x="4199" y="18000"/>
                  <a:pt x="4418" y="17732"/>
                  <a:pt x="4418" y="17400"/>
                </a:cubicBezTo>
                <a:cubicBezTo>
                  <a:pt x="4418" y="17069"/>
                  <a:pt x="4199" y="16801"/>
                  <a:pt x="3927" y="16801"/>
                </a:cubicBezTo>
                <a:lnTo>
                  <a:pt x="3927" y="3601"/>
                </a:lnTo>
                <a:lnTo>
                  <a:pt x="17673" y="3601"/>
                </a:lnTo>
                <a:cubicBezTo>
                  <a:pt x="17673" y="3601"/>
                  <a:pt x="17673" y="16801"/>
                  <a:pt x="17673" y="16801"/>
                </a:cubicBezTo>
                <a:close/>
                <a:moveTo>
                  <a:pt x="2945" y="16801"/>
                </a:moveTo>
                <a:cubicBezTo>
                  <a:pt x="2674" y="16801"/>
                  <a:pt x="2455" y="17069"/>
                  <a:pt x="2455" y="17400"/>
                </a:cubicBezTo>
                <a:cubicBezTo>
                  <a:pt x="2455" y="17732"/>
                  <a:pt x="2674" y="18000"/>
                  <a:pt x="2945" y="18000"/>
                </a:cubicBezTo>
                <a:lnTo>
                  <a:pt x="2945" y="20400"/>
                </a:lnTo>
                <a:lnTo>
                  <a:pt x="982" y="20400"/>
                </a:lnTo>
                <a:lnTo>
                  <a:pt x="982" y="3601"/>
                </a:lnTo>
                <a:lnTo>
                  <a:pt x="2945" y="3601"/>
                </a:lnTo>
                <a:cubicBezTo>
                  <a:pt x="2945" y="3601"/>
                  <a:pt x="2945" y="16801"/>
                  <a:pt x="2945" y="16801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39" y="2400"/>
                  <a:pt x="0" y="2938"/>
                  <a:pt x="0" y="3601"/>
                </a:cubicBezTo>
                <a:lnTo>
                  <a:pt x="0" y="20400"/>
                </a:lnTo>
                <a:cubicBezTo>
                  <a:pt x="0" y="21063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063"/>
                  <a:pt x="21600" y="204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  <a:moveTo>
                  <a:pt x="5400" y="8400"/>
                </a:moveTo>
                <a:lnTo>
                  <a:pt x="6382" y="8400"/>
                </a:lnTo>
                <a:cubicBezTo>
                  <a:pt x="6653" y="8400"/>
                  <a:pt x="6873" y="8132"/>
                  <a:pt x="6873" y="7800"/>
                </a:cubicBezTo>
                <a:cubicBezTo>
                  <a:pt x="6873" y="7469"/>
                  <a:pt x="6653" y="7200"/>
                  <a:pt x="6382" y="7200"/>
                </a:cubicBezTo>
                <a:lnTo>
                  <a:pt x="5400" y="7200"/>
                </a:lnTo>
                <a:cubicBezTo>
                  <a:pt x="5129" y="7200"/>
                  <a:pt x="4909" y="7469"/>
                  <a:pt x="4909" y="7800"/>
                </a:cubicBezTo>
                <a:cubicBezTo>
                  <a:pt x="4909" y="8132"/>
                  <a:pt x="5129" y="8400"/>
                  <a:pt x="5400" y="8400"/>
                </a:cubicBezTo>
              </a:path>
            </a:pathLst>
          </a:custGeom>
          <a:solidFill>
            <a:srgbClr val="F8FAFB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438901" eaLnBrk="1" fontAlgn="auto">
              <a:spcBef>
                <a:spcPts val="0"/>
              </a:spcBef>
              <a:spcAft>
                <a:spcPts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56" name="Shape 1156"/>
          <p:cNvSpPr/>
          <p:nvPr/>
        </p:nvSpPr>
        <p:spPr>
          <a:xfrm>
            <a:off x="17160875" y="9294813"/>
            <a:ext cx="1187450" cy="1189037"/>
          </a:xfrm>
          <a:prstGeom prst="heptagon">
            <a:avLst/>
          </a:prstGeom>
          <a:gradFill>
            <a:gsLst>
              <a:gs pos="0">
                <a:srgbClr val="FF2841"/>
              </a:gs>
              <a:gs pos="100000">
                <a:srgbClr val="5267A4"/>
              </a:gs>
            </a:gsLst>
            <a:lin ang="4124491"/>
          </a:gradFill>
          <a:ln w="12700">
            <a:miter lim="400000"/>
          </a:ln>
        </p:spPr>
        <p:txBody>
          <a:bodyPr lIns="45719" rIns="45719" anchor="ctr"/>
          <a:lstStyle/>
          <a:p>
            <a:pPr algn="ctr" defTabSz="1799538" eaLnBrk="1" fontAlgn="auto">
              <a:spcBef>
                <a:spcPts val="0"/>
              </a:spcBef>
              <a:spcAft>
                <a:spcPts val="0"/>
              </a:spcAft>
              <a:defRPr sz="35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3500" ker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57" name="Shape 1157"/>
          <p:cNvSpPr/>
          <p:nvPr/>
        </p:nvSpPr>
        <p:spPr>
          <a:xfrm>
            <a:off x="17489488" y="9609138"/>
            <a:ext cx="530225" cy="4841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144" extrusionOk="0">
                <a:moveTo>
                  <a:pt x="20618" y="7406"/>
                </a:moveTo>
                <a:lnTo>
                  <a:pt x="13580" y="7406"/>
                </a:lnTo>
                <a:cubicBezTo>
                  <a:pt x="13156" y="6803"/>
                  <a:pt x="12718" y="6095"/>
                  <a:pt x="12319" y="5293"/>
                </a:cubicBezTo>
                <a:lnTo>
                  <a:pt x="20618" y="5293"/>
                </a:lnTo>
                <a:cubicBezTo>
                  <a:pt x="20618" y="5293"/>
                  <a:pt x="20618" y="7406"/>
                  <a:pt x="20618" y="7406"/>
                </a:cubicBezTo>
                <a:close/>
                <a:moveTo>
                  <a:pt x="19636" y="13747"/>
                </a:moveTo>
                <a:lnTo>
                  <a:pt x="11291" y="13747"/>
                </a:lnTo>
                <a:lnTo>
                  <a:pt x="11291" y="8463"/>
                </a:lnTo>
                <a:lnTo>
                  <a:pt x="13090" y="8463"/>
                </a:lnTo>
                <a:cubicBezTo>
                  <a:pt x="14022" y="9712"/>
                  <a:pt x="14815" y="10437"/>
                  <a:pt x="14882" y="10497"/>
                </a:cubicBezTo>
                <a:cubicBezTo>
                  <a:pt x="15009" y="10610"/>
                  <a:pt x="15174" y="10644"/>
                  <a:pt x="15323" y="10601"/>
                </a:cubicBezTo>
                <a:cubicBezTo>
                  <a:pt x="15418" y="10574"/>
                  <a:pt x="15505" y="10516"/>
                  <a:pt x="15573" y="10429"/>
                </a:cubicBezTo>
                <a:cubicBezTo>
                  <a:pt x="15746" y="10205"/>
                  <a:pt x="15718" y="9871"/>
                  <a:pt x="15510" y="9684"/>
                </a:cubicBezTo>
                <a:cubicBezTo>
                  <a:pt x="15498" y="9674"/>
                  <a:pt x="15023" y="9238"/>
                  <a:pt x="14383" y="8463"/>
                </a:cubicBezTo>
                <a:lnTo>
                  <a:pt x="19636" y="8463"/>
                </a:lnTo>
                <a:cubicBezTo>
                  <a:pt x="19636" y="8463"/>
                  <a:pt x="19636" y="13747"/>
                  <a:pt x="19636" y="13747"/>
                </a:cubicBezTo>
                <a:close/>
                <a:moveTo>
                  <a:pt x="19636" y="20087"/>
                </a:moveTo>
                <a:lnTo>
                  <a:pt x="11291" y="20087"/>
                </a:lnTo>
                <a:lnTo>
                  <a:pt x="11291" y="14803"/>
                </a:lnTo>
                <a:lnTo>
                  <a:pt x="19636" y="14803"/>
                </a:lnTo>
                <a:cubicBezTo>
                  <a:pt x="19636" y="14803"/>
                  <a:pt x="19636" y="20087"/>
                  <a:pt x="19636" y="20087"/>
                </a:cubicBezTo>
                <a:close/>
                <a:moveTo>
                  <a:pt x="11291" y="5461"/>
                </a:moveTo>
                <a:cubicBezTo>
                  <a:pt x="11626" y="6178"/>
                  <a:pt x="11991" y="6828"/>
                  <a:pt x="12360" y="7406"/>
                </a:cubicBezTo>
                <a:lnTo>
                  <a:pt x="11291" y="7406"/>
                </a:lnTo>
                <a:cubicBezTo>
                  <a:pt x="11291" y="7406"/>
                  <a:pt x="11291" y="5461"/>
                  <a:pt x="11291" y="5461"/>
                </a:cubicBezTo>
                <a:close/>
                <a:moveTo>
                  <a:pt x="12871" y="1481"/>
                </a:moveTo>
                <a:cubicBezTo>
                  <a:pt x="14045" y="751"/>
                  <a:pt x="15436" y="979"/>
                  <a:pt x="15979" y="1990"/>
                </a:cubicBezTo>
                <a:cubicBezTo>
                  <a:pt x="16343" y="2668"/>
                  <a:pt x="16223" y="3523"/>
                  <a:pt x="15755" y="4236"/>
                </a:cubicBezTo>
                <a:lnTo>
                  <a:pt x="11845" y="4236"/>
                </a:lnTo>
                <a:cubicBezTo>
                  <a:pt x="11740" y="3975"/>
                  <a:pt x="11641" y="3708"/>
                  <a:pt x="11550" y="3432"/>
                </a:cubicBezTo>
                <a:cubicBezTo>
                  <a:pt x="11653" y="2691"/>
                  <a:pt x="12120" y="1947"/>
                  <a:pt x="12871" y="1481"/>
                </a:cubicBezTo>
                <a:moveTo>
                  <a:pt x="10309" y="7406"/>
                </a:moveTo>
                <a:lnTo>
                  <a:pt x="9224" y="7406"/>
                </a:lnTo>
                <a:cubicBezTo>
                  <a:pt x="9600" y="6819"/>
                  <a:pt x="9970" y="6158"/>
                  <a:pt x="10309" y="5429"/>
                </a:cubicBezTo>
                <a:cubicBezTo>
                  <a:pt x="10309" y="5429"/>
                  <a:pt x="10309" y="7406"/>
                  <a:pt x="10309" y="7406"/>
                </a:cubicBezTo>
                <a:close/>
                <a:moveTo>
                  <a:pt x="10309" y="13747"/>
                </a:moveTo>
                <a:lnTo>
                  <a:pt x="1964" y="13747"/>
                </a:lnTo>
                <a:lnTo>
                  <a:pt x="1964" y="8463"/>
                </a:lnTo>
                <a:lnTo>
                  <a:pt x="7202" y="8463"/>
                </a:lnTo>
                <a:cubicBezTo>
                  <a:pt x="6563" y="9238"/>
                  <a:pt x="6087" y="9674"/>
                  <a:pt x="6075" y="9684"/>
                </a:cubicBezTo>
                <a:cubicBezTo>
                  <a:pt x="5867" y="9871"/>
                  <a:pt x="5839" y="10205"/>
                  <a:pt x="6012" y="10429"/>
                </a:cubicBezTo>
                <a:cubicBezTo>
                  <a:pt x="6080" y="10516"/>
                  <a:pt x="6167" y="10574"/>
                  <a:pt x="6261" y="10601"/>
                </a:cubicBezTo>
                <a:cubicBezTo>
                  <a:pt x="6411" y="10644"/>
                  <a:pt x="6575" y="10610"/>
                  <a:pt x="6703" y="10497"/>
                </a:cubicBezTo>
                <a:cubicBezTo>
                  <a:pt x="6770" y="10437"/>
                  <a:pt x="7563" y="9712"/>
                  <a:pt x="8495" y="8463"/>
                </a:cubicBezTo>
                <a:lnTo>
                  <a:pt x="10309" y="8463"/>
                </a:lnTo>
                <a:cubicBezTo>
                  <a:pt x="10309" y="8463"/>
                  <a:pt x="10309" y="13747"/>
                  <a:pt x="10309" y="13747"/>
                </a:cubicBezTo>
                <a:close/>
                <a:moveTo>
                  <a:pt x="10309" y="20087"/>
                </a:moveTo>
                <a:lnTo>
                  <a:pt x="1964" y="20087"/>
                </a:lnTo>
                <a:lnTo>
                  <a:pt x="1964" y="14803"/>
                </a:lnTo>
                <a:lnTo>
                  <a:pt x="10309" y="14803"/>
                </a:lnTo>
                <a:cubicBezTo>
                  <a:pt x="10309" y="14803"/>
                  <a:pt x="10309" y="20087"/>
                  <a:pt x="10309" y="20087"/>
                </a:cubicBezTo>
                <a:close/>
                <a:moveTo>
                  <a:pt x="982" y="7406"/>
                </a:moveTo>
                <a:lnTo>
                  <a:pt x="982" y="5293"/>
                </a:lnTo>
                <a:lnTo>
                  <a:pt x="9266" y="5293"/>
                </a:lnTo>
                <a:cubicBezTo>
                  <a:pt x="8867" y="6095"/>
                  <a:pt x="8429" y="6803"/>
                  <a:pt x="8005" y="7406"/>
                </a:cubicBezTo>
                <a:cubicBezTo>
                  <a:pt x="8005" y="7406"/>
                  <a:pt x="982" y="7406"/>
                  <a:pt x="982" y="7406"/>
                </a:cubicBezTo>
                <a:close/>
                <a:moveTo>
                  <a:pt x="5606" y="1990"/>
                </a:moveTo>
                <a:cubicBezTo>
                  <a:pt x="6148" y="980"/>
                  <a:pt x="7540" y="751"/>
                  <a:pt x="8714" y="1481"/>
                </a:cubicBezTo>
                <a:cubicBezTo>
                  <a:pt x="9465" y="1948"/>
                  <a:pt x="9931" y="2692"/>
                  <a:pt x="10035" y="3433"/>
                </a:cubicBezTo>
                <a:cubicBezTo>
                  <a:pt x="9944" y="3708"/>
                  <a:pt x="9845" y="3975"/>
                  <a:pt x="9740" y="4236"/>
                </a:cubicBezTo>
                <a:lnTo>
                  <a:pt x="5830" y="4236"/>
                </a:lnTo>
                <a:cubicBezTo>
                  <a:pt x="5362" y="3523"/>
                  <a:pt x="5242" y="2668"/>
                  <a:pt x="5606" y="1990"/>
                </a:cubicBezTo>
                <a:moveTo>
                  <a:pt x="20618" y="4236"/>
                </a:moveTo>
                <a:lnTo>
                  <a:pt x="16874" y="4236"/>
                </a:lnTo>
                <a:cubicBezTo>
                  <a:pt x="17259" y="3325"/>
                  <a:pt x="17284" y="2310"/>
                  <a:pt x="16829" y="1461"/>
                </a:cubicBezTo>
                <a:cubicBezTo>
                  <a:pt x="16015" y="-54"/>
                  <a:pt x="14024" y="-456"/>
                  <a:pt x="12380" y="565"/>
                </a:cubicBezTo>
                <a:cubicBezTo>
                  <a:pt x="11747" y="959"/>
                  <a:pt x="11277" y="1511"/>
                  <a:pt x="10965" y="2122"/>
                </a:cubicBezTo>
                <a:cubicBezTo>
                  <a:pt x="10949" y="2115"/>
                  <a:pt x="10937" y="2103"/>
                  <a:pt x="10920" y="2098"/>
                </a:cubicBezTo>
                <a:cubicBezTo>
                  <a:pt x="10909" y="2095"/>
                  <a:pt x="10899" y="2097"/>
                  <a:pt x="10888" y="2095"/>
                </a:cubicBezTo>
                <a:cubicBezTo>
                  <a:pt x="10861" y="2089"/>
                  <a:pt x="10834" y="2089"/>
                  <a:pt x="10806" y="2088"/>
                </a:cubicBezTo>
                <a:cubicBezTo>
                  <a:pt x="10782" y="2089"/>
                  <a:pt x="10759" y="2089"/>
                  <a:pt x="10735" y="2093"/>
                </a:cubicBezTo>
                <a:cubicBezTo>
                  <a:pt x="10712" y="2096"/>
                  <a:pt x="10689" y="2090"/>
                  <a:pt x="10665" y="2098"/>
                </a:cubicBezTo>
                <a:cubicBezTo>
                  <a:pt x="10648" y="2103"/>
                  <a:pt x="10636" y="2115"/>
                  <a:pt x="10620" y="2122"/>
                </a:cubicBezTo>
                <a:cubicBezTo>
                  <a:pt x="10307" y="1511"/>
                  <a:pt x="9837" y="959"/>
                  <a:pt x="9205" y="566"/>
                </a:cubicBezTo>
                <a:cubicBezTo>
                  <a:pt x="7561" y="-456"/>
                  <a:pt x="5569" y="-54"/>
                  <a:pt x="4755" y="1461"/>
                </a:cubicBezTo>
                <a:cubicBezTo>
                  <a:pt x="4301" y="2310"/>
                  <a:pt x="4325" y="3325"/>
                  <a:pt x="4711" y="4236"/>
                </a:cubicBezTo>
                <a:lnTo>
                  <a:pt x="982" y="4236"/>
                </a:lnTo>
                <a:cubicBezTo>
                  <a:pt x="440" y="4236"/>
                  <a:pt x="0" y="4709"/>
                  <a:pt x="0" y="5293"/>
                </a:cubicBezTo>
                <a:lnTo>
                  <a:pt x="0" y="7406"/>
                </a:lnTo>
                <a:cubicBezTo>
                  <a:pt x="0" y="7990"/>
                  <a:pt x="440" y="8463"/>
                  <a:pt x="982" y="8463"/>
                </a:cubicBezTo>
                <a:lnTo>
                  <a:pt x="982" y="20087"/>
                </a:lnTo>
                <a:cubicBezTo>
                  <a:pt x="982" y="20671"/>
                  <a:pt x="1422" y="21144"/>
                  <a:pt x="1964" y="21144"/>
                </a:cubicBezTo>
                <a:lnTo>
                  <a:pt x="19636" y="21144"/>
                </a:lnTo>
                <a:cubicBezTo>
                  <a:pt x="20178" y="21144"/>
                  <a:pt x="20618" y="20671"/>
                  <a:pt x="20618" y="20087"/>
                </a:cubicBezTo>
                <a:lnTo>
                  <a:pt x="20618" y="8463"/>
                </a:lnTo>
                <a:cubicBezTo>
                  <a:pt x="21160" y="8463"/>
                  <a:pt x="21600" y="7990"/>
                  <a:pt x="21600" y="7406"/>
                </a:cubicBezTo>
                <a:lnTo>
                  <a:pt x="21600" y="5293"/>
                </a:lnTo>
                <a:cubicBezTo>
                  <a:pt x="21600" y="4709"/>
                  <a:pt x="21160" y="4236"/>
                  <a:pt x="20618" y="4236"/>
                </a:cubicBezTo>
              </a:path>
            </a:pathLst>
          </a:custGeom>
          <a:solidFill>
            <a:srgbClr val="F8FAFB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438901" eaLnBrk="1" fontAlgn="auto">
              <a:spcBef>
                <a:spcPts val="0"/>
              </a:spcBef>
              <a:spcAft>
                <a:spcPts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701" name="Shape 1158"/>
          <p:cNvSpPr>
            <a:spLocks noChangeShapeType="1"/>
          </p:cNvSpPr>
          <p:nvPr/>
        </p:nvSpPr>
        <p:spPr bwMode="auto">
          <a:xfrm>
            <a:off x="13773150" y="9920288"/>
            <a:ext cx="533400" cy="0"/>
          </a:xfrm>
          <a:prstGeom prst="line">
            <a:avLst/>
          </a:prstGeom>
          <a:noFill/>
          <a:ln w="12700">
            <a:solidFill>
              <a:srgbClr val="FFFFFF">
                <a:alpha val="28235"/>
              </a:srgbClr>
            </a:solidFill>
            <a:prstDash val="sysDot"/>
            <a:miter lim="4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50800" tIns="50800" rIns="50800" bIns="50800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702" name="Shape 1159"/>
          <p:cNvSpPr>
            <a:spLocks noChangeShapeType="1"/>
          </p:cNvSpPr>
          <p:nvPr/>
        </p:nvSpPr>
        <p:spPr bwMode="auto">
          <a:xfrm>
            <a:off x="16249650" y="9920288"/>
            <a:ext cx="533400" cy="0"/>
          </a:xfrm>
          <a:prstGeom prst="line">
            <a:avLst/>
          </a:prstGeom>
          <a:noFill/>
          <a:ln w="12700">
            <a:solidFill>
              <a:srgbClr val="FFFFFF">
                <a:alpha val="28235"/>
              </a:srgbClr>
            </a:solidFill>
            <a:prstDash val="sysDot"/>
            <a:miter lim="4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50800" tIns="50800" rIns="50800" bIns="50800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703" name="Shape 1160"/>
          <p:cNvSpPr>
            <a:spLocks noChangeArrowheads="1"/>
          </p:cNvSpPr>
          <p:nvPr/>
        </p:nvSpPr>
        <p:spPr bwMode="auto">
          <a:xfrm>
            <a:off x="18707100" y="9515305"/>
            <a:ext cx="2716641" cy="809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Image Product Name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Design</a:t>
            </a:r>
          </a:p>
        </p:txBody>
      </p:sp>
    </p:spTree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hape 829"/>
          <p:cNvSpPr>
            <a:spLocks noGrp="1"/>
          </p:cNvSpPr>
          <p:nvPr>
            <p:ph type="sldNum" sz="quarter" idx="28"/>
          </p:nvPr>
        </p:nvSpPr>
        <p:spPr>
          <a:xfrm>
            <a:off x="22637328" y="1363663"/>
            <a:ext cx="371897" cy="379591"/>
          </a:xfrm>
          <a:noFill/>
        </p:spPr>
        <p:txBody>
          <a:bodyPr/>
          <a:lstStyle/>
          <a:p>
            <a:fld id="{B94B3EAA-5E37-4A68-A7A9-5F88C2BA0073}" type="slidenum">
              <a:rPr lang="zh-CN" altLang="zh-CN">
                <a:latin typeface="+mn-lt"/>
                <a:ea typeface="+mn-ea"/>
                <a:cs typeface="+mn-ea"/>
                <a:sym typeface="+mn-lt"/>
              </a:rPr>
              <a:pPr/>
              <a:t>33</a:t>
            </a:fld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23"/>
          </p:nvPr>
        </p:nvSpPr>
        <p:spPr>
          <a:xfrm>
            <a:off x="757238" y="7539038"/>
            <a:ext cx="4573587" cy="4543425"/>
          </a:xfrm>
        </p:spPr>
      </p:sp>
      <p:sp>
        <p:nvSpPr>
          <p:cNvPr id="3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5332413" y="7539038"/>
            <a:ext cx="4573587" cy="4543425"/>
          </a:xfrm>
        </p:spPr>
      </p:sp>
      <p:sp>
        <p:nvSpPr>
          <p:cNvPr id="4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9906000" y="7539038"/>
            <a:ext cx="4572000" cy="4543425"/>
          </a:xfrm>
        </p:spPr>
      </p:sp>
      <p:sp>
        <p:nvSpPr>
          <p:cNvPr id="5" name="Picture Placeholder 4"/>
          <p:cNvSpPr>
            <a:spLocks noGrp="1"/>
          </p:cNvSpPr>
          <p:nvPr>
            <p:ph type="pic" sz="quarter" idx="26"/>
          </p:nvPr>
        </p:nvSpPr>
        <p:spPr>
          <a:xfrm>
            <a:off x="14478000" y="7539038"/>
            <a:ext cx="4573588" cy="4543425"/>
          </a:xfrm>
        </p:spPr>
      </p:sp>
      <p:sp>
        <p:nvSpPr>
          <p:cNvPr id="6" name="Picture Placeholder 5"/>
          <p:cNvSpPr>
            <a:spLocks noGrp="1"/>
          </p:cNvSpPr>
          <p:nvPr>
            <p:ph type="pic" sz="quarter" idx="27"/>
          </p:nvPr>
        </p:nvSpPr>
        <p:spPr>
          <a:xfrm>
            <a:off x="19051588" y="7539038"/>
            <a:ext cx="4573587" cy="4543425"/>
          </a:xfrm>
        </p:spPr>
      </p:sp>
      <p:sp>
        <p:nvSpPr>
          <p:cNvPr id="53256" name="Shape 835"/>
          <p:cNvSpPr>
            <a:spLocks noChangeArrowheads="1"/>
          </p:cNvSpPr>
          <p:nvPr/>
        </p:nvSpPr>
        <p:spPr bwMode="auto">
          <a:xfrm>
            <a:off x="8101137" y="3959225"/>
            <a:ext cx="8181728" cy="84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e-business catalysts for change.</a:t>
            </a:r>
          </a:p>
        </p:txBody>
      </p:sp>
      <p:sp>
        <p:nvSpPr>
          <p:cNvPr id="53257" name="Shape 836"/>
          <p:cNvSpPr>
            <a:spLocks noChangeArrowheads="1"/>
          </p:cNvSpPr>
          <p:nvPr/>
        </p:nvSpPr>
        <p:spPr bwMode="auto">
          <a:xfrm>
            <a:off x="9359879" y="2689771"/>
            <a:ext cx="5664243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/>
            <a:r>
              <a:rPr lang="zh-CN" altLang="zh-CN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Portfolio Sections.</a:t>
            </a:r>
          </a:p>
        </p:txBody>
      </p:sp>
      <p:grpSp>
        <p:nvGrpSpPr>
          <p:cNvPr id="53258" name="Group 840"/>
          <p:cNvGrpSpPr>
            <a:grpSpLocks/>
          </p:cNvGrpSpPr>
          <p:nvPr/>
        </p:nvGrpSpPr>
        <p:grpSpPr bwMode="auto">
          <a:xfrm>
            <a:off x="11993563" y="3719513"/>
            <a:ext cx="396875" cy="76200"/>
            <a:chOff x="0" y="0"/>
            <a:chExt cx="397933" cy="76200"/>
          </a:xfrm>
        </p:grpSpPr>
        <p:sp>
          <p:nvSpPr>
            <p:cNvPr id="53264" name="Shape 837"/>
            <p:cNvSpPr>
              <a:spLocks noChangeArrowheads="1"/>
            </p:cNvSpPr>
            <p:nvPr/>
          </p:nvSpPr>
          <p:spPr bwMode="auto">
            <a:xfrm>
              <a:off x="0" y="0"/>
              <a:ext cx="76200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265" name="Shape 838"/>
            <p:cNvSpPr>
              <a:spLocks noChangeArrowheads="1"/>
            </p:cNvSpPr>
            <p:nvPr/>
          </p:nvSpPr>
          <p:spPr bwMode="auto">
            <a:xfrm>
              <a:off x="160866" y="0"/>
              <a:ext cx="76201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266" name="Shape 839"/>
            <p:cNvSpPr>
              <a:spLocks noChangeArrowheads="1"/>
            </p:cNvSpPr>
            <p:nvPr/>
          </p:nvSpPr>
          <p:spPr bwMode="auto">
            <a:xfrm>
              <a:off x="321733" y="0"/>
              <a:ext cx="76201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841" name="Shape 841"/>
          <p:cNvSpPr>
            <a:spLocks noChangeArrowheads="1"/>
          </p:cNvSpPr>
          <p:nvPr/>
        </p:nvSpPr>
        <p:spPr bwMode="auto">
          <a:xfrm>
            <a:off x="1687298" y="6474449"/>
            <a:ext cx="2716642" cy="809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Image Product Name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Design</a:t>
            </a:r>
          </a:p>
        </p:txBody>
      </p:sp>
      <p:sp>
        <p:nvSpPr>
          <p:cNvPr id="842" name="Shape 842"/>
          <p:cNvSpPr>
            <a:spLocks noChangeArrowheads="1"/>
          </p:cNvSpPr>
          <p:nvPr/>
        </p:nvSpPr>
        <p:spPr bwMode="auto">
          <a:xfrm>
            <a:off x="6260885" y="6474449"/>
            <a:ext cx="2716642" cy="809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Image Product Name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Development</a:t>
            </a:r>
          </a:p>
        </p:txBody>
      </p:sp>
      <p:sp>
        <p:nvSpPr>
          <p:cNvPr id="843" name="Shape 843"/>
          <p:cNvSpPr>
            <a:spLocks noChangeArrowheads="1"/>
          </p:cNvSpPr>
          <p:nvPr/>
        </p:nvSpPr>
        <p:spPr bwMode="auto">
          <a:xfrm>
            <a:off x="10833679" y="6474449"/>
            <a:ext cx="2716642" cy="809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Image Product Name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Marketing</a:t>
            </a:r>
          </a:p>
        </p:txBody>
      </p:sp>
      <p:sp>
        <p:nvSpPr>
          <p:cNvPr id="844" name="Shape 844"/>
          <p:cNvSpPr>
            <a:spLocks noChangeArrowheads="1"/>
          </p:cNvSpPr>
          <p:nvPr/>
        </p:nvSpPr>
        <p:spPr bwMode="auto">
          <a:xfrm>
            <a:off x="15406473" y="6474449"/>
            <a:ext cx="2716642" cy="809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Image Product Name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Inspire</a:t>
            </a:r>
          </a:p>
        </p:txBody>
      </p:sp>
      <p:sp>
        <p:nvSpPr>
          <p:cNvPr id="845" name="Shape 845"/>
          <p:cNvSpPr>
            <a:spLocks noChangeArrowheads="1"/>
          </p:cNvSpPr>
          <p:nvPr/>
        </p:nvSpPr>
        <p:spPr bwMode="auto">
          <a:xfrm>
            <a:off x="19980060" y="6474449"/>
            <a:ext cx="2716642" cy="809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Image Product Name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Modern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0" presetID="2" presetClass="entr" presetSubtype="1" accel="50000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accel="50000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20" presetID="2" presetClass="entr" presetSubtype="1" accel="50000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25" presetID="2" presetClass="entr" presetSubtype="1" accel="50000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1" grpId="0" animBg="1" advAuto="0"/>
      <p:bldP spid="842" grpId="0" animBg="1" advAuto="0"/>
      <p:bldP spid="843" grpId="0" animBg="1" advAuto="0"/>
      <p:bldP spid="844" grpId="0" animBg="1" advAuto="0"/>
      <p:bldP spid="845" grpId="0" animBg="1" advAuto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hape 847"/>
          <p:cNvSpPr>
            <a:spLocks noGrp="1"/>
          </p:cNvSpPr>
          <p:nvPr>
            <p:ph type="sldNum" sz="quarter" idx="33"/>
          </p:nvPr>
        </p:nvSpPr>
        <p:spPr>
          <a:xfrm>
            <a:off x="22637328" y="1363663"/>
            <a:ext cx="371897" cy="379591"/>
          </a:xfrm>
          <a:noFill/>
        </p:spPr>
        <p:txBody>
          <a:bodyPr/>
          <a:lstStyle/>
          <a:p>
            <a:fld id="{039DCA51-A085-4158-B49F-EC89F380B6E2}" type="slidenum">
              <a:rPr lang="zh-CN" altLang="zh-CN">
                <a:latin typeface="+mn-lt"/>
                <a:ea typeface="+mn-ea"/>
                <a:cs typeface="+mn-ea"/>
                <a:sym typeface="+mn-lt"/>
              </a:rPr>
              <a:pPr/>
              <a:t>34</a:t>
            </a:fld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23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8307388" y="5726113"/>
            <a:ext cx="2419350" cy="2419350"/>
          </a:xfrm>
        </p:spPr>
      </p:sp>
      <p:sp>
        <p:nvSpPr>
          <p:cNvPr id="4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10982325" y="5726113"/>
            <a:ext cx="2419350" cy="2419350"/>
          </a:xfrm>
        </p:spPr>
      </p:sp>
      <p:sp>
        <p:nvSpPr>
          <p:cNvPr id="5" name="Picture Placeholder 4"/>
          <p:cNvSpPr>
            <a:spLocks noGrp="1"/>
          </p:cNvSpPr>
          <p:nvPr>
            <p:ph type="pic" sz="quarter" idx="26"/>
          </p:nvPr>
        </p:nvSpPr>
        <p:spPr>
          <a:xfrm>
            <a:off x="13657263" y="5726113"/>
            <a:ext cx="2419350" cy="2419350"/>
          </a:xfrm>
        </p:spPr>
      </p:sp>
      <p:sp>
        <p:nvSpPr>
          <p:cNvPr id="6" name="Picture Placeholder 5"/>
          <p:cNvSpPr>
            <a:spLocks noGrp="1"/>
          </p:cNvSpPr>
          <p:nvPr>
            <p:ph type="pic" sz="quarter" idx="27"/>
          </p:nvPr>
        </p:nvSpPr>
        <p:spPr>
          <a:xfrm>
            <a:off x="16333788" y="5726113"/>
            <a:ext cx="2419350" cy="2419350"/>
          </a:xfrm>
        </p:spPr>
      </p:sp>
      <p:sp>
        <p:nvSpPr>
          <p:cNvPr id="7" name="Picture Placeholder 6"/>
          <p:cNvSpPr>
            <a:spLocks noGrp="1"/>
          </p:cNvSpPr>
          <p:nvPr>
            <p:ph type="pic" sz="quarter" idx="28"/>
          </p:nvPr>
        </p:nvSpPr>
        <p:spPr>
          <a:xfrm>
            <a:off x="5630863" y="8418513"/>
            <a:ext cx="2419350" cy="2419350"/>
          </a:xfrm>
        </p:spPr>
      </p:sp>
      <p:sp>
        <p:nvSpPr>
          <p:cNvPr id="8" name="Picture Placeholder 7"/>
          <p:cNvSpPr>
            <a:spLocks noGrp="1"/>
          </p:cNvSpPr>
          <p:nvPr>
            <p:ph type="pic" sz="quarter" idx="29"/>
          </p:nvPr>
        </p:nvSpPr>
        <p:spPr>
          <a:xfrm>
            <a:off x="8307388" y="8418513"/>
            <a:ext cx="2419350" cy="2419350"/>
          </a:xfrm>
        </p:spPr>
      </p:sp>
      <p:sp>
        <p:nvSpPr>
          <p:cNvPr id="9" name="Picture Placeholder 8"/>
          <p:cNvSpPr>
            <a:spLocks noGrp="1"/>
          </p:cNvSpPr>
          <p:nvPr>
            <p:ph type="pic" sz="quarter" idx="30"/>
          </p:nvPr>
        </p:nvSpPr>
        <p:spPr>
          <a:xfrm>
            <a:off x="10982325" y="8418513"/>
            <a:ext cx="2419350" cy="2419350"/>
          </a:xfrm>
        </p:spPr>
      </p:sp>
      <p:sp>
        <p:nvSpPr>
          <p:cNvPr id="10" name="Picture Placeholder 9"/>
          <p:cNvSpPr>
            <a:spLocks noGrp="1"/>
          </p:cNvSpPr>
          <p:nvPr>
            <p:ph type="pic" sz="quarter" idx="31"/>
          </p:nvPr>
        </p:nvSpPr>
        <p:spPr>
          <a:xfrm>
            <a:off x="13657263" y="8418513"/>
            <a:ext cx="2419350" cy="2419350"/>
          </a:xfrm>
        </p:spPr>
      </p:sp>
      <p:sp>
        <p:nvSpPr>
          <p:cNvPr id="11" name="Picture Placeholder 10"/>
          <p:cNvSpPr>
            <a:spLocks noGrp="1"/>
          </p:cNvSpPr>
          <p:nvPr>
            <p:ph type="pic" sz="quarter" idx="32"/>
          </p:nvPr>
        </p:nvSpPr>
        <p:spPr>
          <a:xfrm>
            <a:off x="16333788" y="8418513"/>
            <a:ext cx="2419350" cy="2419350"/>
          </a:xfrm>
        </p:spPr>
      </p:sp>
      <p:sp>
        <p:nvSpPr>
          <p:cNvPr id="54285" name="Shape 858"/>
          <p:cNvSpPr>
            <a:spLocks noChangeArrowheads="1"/>
          </p:cNvSpPr>
          <p:nvPr/>
        </p:nvSpPr>
        <p:spPr bwMode="auto">
          <a:xfrm>
            <a:off x="8101137" y="3959225"/>
            <a:ext cx="8181728" cy="84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e-business catalysts for change.</a:t>
            </a:r>
          </a:p>
        </p:txBody>
      </p:sp>
      <p:sp>
        <p:nvSpPr>
          <p:cNvPr id="54286" name="Shape 859"/>
          <p:cNvSpPr>
            <a:spLocks noChangeArrowheads="1"/>
          </p:cNvSpPr>
          <p:nvPr/>
        </p:nvSpPr>
        <p:spPr bwMode="auto">
          <a:xfrm>
            <a:off x="9346798" y="2689771"/>
            <a:ext cx="5690404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/>
            <a:r>
              <a:rPr lang="zh-CN" altLang="zh-CN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Portfolio Features.</a:t>
            </a:r>
          </a:p>
        </p:txBody>
      </p:sp>
      <p:grpSp>
        <p:nvGrpSpPr>
          <p:cNvPr id="54287" name="Group 863"/>
          <p:cNvGrpSpPr>
            <a:grpSpLocks/>
          </p:cNvGrpSpPr>
          <p:nvPr/>
        </p:nvGrpSpPr>
        <p:grpSpPr bwMode="auto">
          <a:xfrm>
            <a:off x="11993563" y="3719513"/>
            <a:ext cx="396875" cy="76200"/>
            <a:chOff x="0" y="0"/>
            <a:chExt cx="397933" cy="76200"/>
          </a:xfrm>
        </p:grpSpPr>
        <p:sp>
          <p:nvSpPr>
            <p:cNvPr id="54288" name="Shape 860"/>
            <p:cNvSpPr>
              <a:spLocks noChangeArrowheads="1"/>
            </p:cNvSpPr>
            <p:nvPr/>
          </p:nvSpPr>
          <p:spPr bwMode="auto">
            <a:xfrm>
              <a:off x="0" y="0"/>
              <a:ext cx="76200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289" name="Shape 861"/>
            <p:cNvSpPr>
              <a:spLocks noChangeArrowheads="1"/>
            </p:cNvSpPr>
            <p:nvPr/>
          </p:nvSpPr>
          <p:spPr bwMode="auto">
            <a:xfrm>
              <a:off x="160866" y="0"/>
              <a:ext cx="76201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290" name="Shape 862"/>
            <p:cNvSpPr>
              <a:spLocks noChangeArrowheads="1"/>
            </p:cNvSpPr>
            <p:nvPr/>
          </p:nvSpPr>
          <p:spPr bwMode="auto">
            <a:xfrm>
              <a:off x="321733" y="0"/>
              <a:ext cx="76201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hape 1166"/>
          <p:cNvSpPr>
            <a:spLocks noChangeArrowheads="1"/>
          </p:cNvSpPr>
          <p:nvPr/>
        </p:nvSpPr>
        <p:spPr bwMode="auto">
          <a:xfrm>
            <a:off x="9815438" y="8691393"/>
            <a:ext cx="2155975" cy="809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 Manager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Sean</a:t>
            </a:r>
          </a:p>
        </p:txBody>
      </p:sp>
      <p:sp>
        <p:nvSpPr>
          <p:cNvPr id="72707" name="Shape 1167"/>
          <p:cNvSpPr>
            <a:spLocks noChangeArrowheads="1"/>
          </p:cNvSpPr>
          <p:nvPr/>
        </p:nvSpPr>
        <p:spPr bwMode="auto">
          <a:xfrm>
            <a:off x="13709576" y="8691393"/>
            <a:ext cx="2155975" cy="809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 Manager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Hamilton</a:t>
            </a:r>
          </a:p>
        </p:txBody>
      </p:sp>
      <p:sp>
        <p:nvSpPr>
          <p:cNvPr id="72708" name="Shape 1168"/>
          <p:cNvSpPr>
            <a:spLocks noChangeArrowheads="1"/>
          </p:cNvSpPr>
          <p:nvPr/>
        </p:nvSpPr>
        <p:spPr bwMode="auto">
          <a:xfrm>
            <a:off x="17605301" y="8691393"/>
            <a:ext cx="2155975" cy="809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 Manager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John</a:t>
            </a:r>
          </a:p>
        </p:txBody>
      </p:sp>
      <p:sp>
        <p:nvSpPr>
          <p:cNvPr id="72709" name="Shape 1169"/>
          <p:cNvSpPr>
            <a:spLocks noChangeArrowheads="1"/>
          </p:cNvSpPr>
          <p:nvPr/>
        </p:nvSpPr>
        <p:spPr bwMode="auto">
          <a:xfrm>
            <a:off x="21499438" y="8691393"/>
            <a:ext cx="2155975" cy="809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 Manager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Sarah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23"/>
          </p:nvPr>
        </p:nvSpPr>
        <p:spPr>
          <a:xfrm>
            <a:off x="9086850" y="4787900"/>
            <a:ext cx="3613150" cy="3613150"/>
          </a:xfrm>
        </p:spPr>
      </p:sp>
      <p:sp>
        <p:nvSpPr>
          <p:cNvPr id="3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12980988" y="4787900"/>
            <a:ext cx="3613150" cy="3613150"/>
          </a:xfrm>
        </p:spPr>
      </p:sp>
      <p:sp>
        <p:nvSpPr>
          <p:cNvPr id="4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16876713" y="4787900"/>
            <a:ext cx="3613150" cy="3613150"/>
          </a:xfrm>
        </p:spPr>
      </p:sp>
      <p:sp>
        <p:nvSpPr>
          <p:cNvPr id="5" name="Picture Placeholder 4"/>
          <p:cNvSpPr>
            <a:spLocks noGrp="1"/>
          </p:cNvSpPr>
          <p:nvPr>
            <p:ph type="pic" sz="quarter" idx="26"/>
          </p:nvPr>
        </p:nvSpPr>
        <p:spPr>
          <a:xfrm>
            <a:off x="20770850" y="4787900"/>
            <a:ext cx="3613150" cy="3613150"/>
          </a:xfrm>
        </p:spPr>
      </p:sp>
      <p:sp>
        <p:nvSpPr>
          <p:cNvPr id="72714" name="Shape 1170"/>
          <p:cNvSpPr>
            <a:spLocks noChangeArrowheads="1"/>
          </p:cNvSpPr>
          <p:nvPr/>
        </p:nvSpPr>
        <p:spPr bwMode="auto">
          <a:xfrm>
            <a:off x="0" y="0"/>
            <a:ext cx="24384000" cy="13716000"/>
          </a:xfrm>
          <a:prstGeom prst="rect">
            <a:avLst/>
          </a:prstGeom>
          <a:gradFill rotWithShape="0">
            <a:gsLst>
              <a:gs pos="0">
                <a:srgbClr val="FF2841">
                  <a:alpha val="52411"/>
                </a:srgbClr>
              </a:gs>
              <a:gs pos="100000">
                <a:srgbClr val="5267A4">
                  <a:alpha val="52411"/>
                </a:srgbClr>
              </a:gs>
            </a:gsLst>
            <a:lin ang="408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715" name="Shape 1171"/>
          <p:cNvSpPr>
            <a:spLocks noChangeArrowheads="1"/>
          </p:cNvSpPr>
          <p:nvPr/>
        </p:nvSpPr>
        <p:spPr bwMode="auto">
          <a:xfrm>
            <a:off x="1511300" y="583088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716" name="Shape 1172"/>
          <p:cNvSpPr>
            <a:spLocks noChangeArrowheads="1"/>
          </p:cNvSpPr>
          <p:nvPr/>
        </p:nvSpPr>
        <p:spPr bwMode="auto">
          <a:xfrm>
            <a:off x="1954213" y="5388521"/>
            <a:ext cx="4591000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Creative Team.</a:t>
            </a:r>
          </a:p>
        </p:txBody>
      </p:sp>
      <p:sp>
        <p:nvSpPr>
          <p:cNvPr id="72717" name="Shape 1173"/>
          <p:cNvSpPr>
            <a:spLocks noChangeArrowheads="1"/>
          </p:cNvSpPr>
          <p:nvPr/>
        </p:nvSpPr>
        <p:spPr bwMode="auto">
          <a:xfrm>
            <a:off x="1350963" y="583088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718" name="Shape 1174"/>
          <p:cNvSpPr>
            <a:spLocks noChangeArrowheads="1"/>
          </p:cNvSpPr>
          <p:nvPr/>
        </p:nvSpPr>
        <p:spPr bwMode="auto">
          <a:xfrm>
            <a:off x="1673225" y="583088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719" name="Shape 1175"/>
          <p:cNvSpPr>
            <a:spLocks noChangeArrowheads="1"/>
          </p:cNvSpPr>
          <p:nvPr/>
        </p:nvSpPr>
        <p:spPr bwMode="auto">
          <a:xfrm>
            <a:off x="1344613" y="6657975"/>
            <a:ext cx="8181727" cy="121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business catalysts for change. Completely fashion distributed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metrics for vertical experiences.</a:t>
            </a:r>
          </a:p>
        </p:txBody>
      </p:sp>
      <p:sp>
        <p:nvSpPr>
          <p:cNvPr id="72720" name="Shape 1176"/>
          <p:cNvSpPr>
            <a:spLocks noGrp="1"/>
          </p:cNvSpPr>
          <p:nvPr>
            <p:ph type="sldNum" sz="quarter" idx="27"/>
          </p:nvPr>
        </p:nvSpPr>
        <p:spPr>
          <a:xfrm>
            <a:off x="22637328" y="1363663"/>
            <a:ext cx="371897" cy="379591"/>
          </a:xfrm>
          <a:noFill/>
        </p:spPr>
        <p:txBody>
          <a:bodyPr/>
          <a:lstStyle/>
          <a:p>
            <a:fld id="{A8C705A4-01C5-4603-AA79-522B898F73E6}" type="slidenum">
              <a:rPr lang="zh-CN" altLang="zh-CN">
                <a:latin typeface="+mn-lt"/>
                <a:ea typeface="+mn-ea"/>
                <a:cs typeface="+mn-ea"/>
                <a:sym typeface="+mn-lt"/>
              </a:rPr>
              <a:pPr/>
              <a:t>35</a:t>
            </a:fld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hape 1178"/>
          <p:cNvSpPr>
            <a:spLocks noGrp="1"/>
          </p:cNvSpPr>
          <p:nvPr>
            <p:ph type="sldNum" sz="quarter" idx="24"/>
          </p:nvPr>
        </p:nvSpPr>
        <p:spPr>
          <a:xfrm>
            <a:off x="22637328" y="1363663"/>
            <a:ext cx="371897" cy="379591"/>
          </a:xfrm>
          <a:noFill/>
        </p:spPr>
        <p:txBody>
          <a:bodyPr/>
          <a:lstStyle/>
          <a:p>
            <a:fld id="{9EA9B88F-3968-4A07-A149-6AD7FC2B43AC}" type="slidenum">
              <a:rPr lang="zh-CN" altLang="zh-CN">
                <a:latin typeface="+mn-lt"/>
                <a:ea typeface="+mn-ea"/>
                <a:cs typeface="+mn-ea"/>
                <a:sym typeface="+mn-lt"/>
              </a:rPr>
              <a:pPr/>
              <a:t>36</a:t>
            </a:fld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23"/>
          </p:nvPr>
        </p:nvSpPr>
        <p:spPr>
          <a:xfrm>
            <a:off x="19646900" y="3851275"/>
            <a:ext cx="3709988" cy="6657975"/>
          </a:xfrm>
        </p:spPr>
      </p:sp>
      <p:sp>
        <p:nvSpPr>
          <p:cNvPr id="73732" name="Shape 1180"/>
          <p:cNvSpPr>
            <a:spLocks noChangeArrowheads="1"/>
          </p:cNvSpPr>
          <p:nvPr/>
        </p:nvSpPr>
        <p:spPr bwMode="auto">
          <a:xfrm>
            <a:off x="1395413" y="9712325"/>
            <a:ext cx="6929437" cy="381000"/>
          </a:xfrm>
          <a:prstGeom prst="roundRect">
            <a:avLst>
              <a:gd name="adj" fmla="val 50000"/>
            </a:avLst>
          </a:prstGeom>
          <a:solidFill>
            <a:srgbClr val="3537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81" name="Shape 1181"/>
          <p:cNvSpPr>
            <a:spLocks noChangeArrowheads="1"/>
          </p:cNvSpPr>
          <p:nvPr/>
        </p:nvSpPr>
        <p:spPr bwMode="auto">
          <a:xfrm>
            <a:off x="1395413" y="9712325"/>
            <a:ext cx="4867275" cy="381000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FF2841"/>
              </a:gs>
              <a:gs pos="100000">
                <a:srgbClr val="5267A4"/>
              </a:gs>
            </a:gsLst>
            <a:lin ang="408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3734" name="Shape 1182"/>
          <p:cNvSpPr>
            <a:spLocks noChangeArrowheads="1"/>
          </p:cNvSpPr>
          <p:nvPr/>
        </p:nvSpPr>
        <p:spPr bwMode="auto">
          <a:xfrm>
            <a:off x="1395413" y="9127729"/>
            <a:ext cx="1407437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Skill Name</a:t>
            </a:r>
          </a:p>
        </p:txBody>
      </p:sp>
      <p:sp>
        <p:nvSpPr>
          <p:cNvPr id="73735" name="Shape 1183"/>
          <p:cNvSpPr>
            <a:spLocks noChangeArrowheads="1"/>
          </p:cNvSpPr>
          <p:nvPr/>
        </p:nvSpPr>
        <p:spPr bwMode="auto">
          <a:xfrm>
            <a:off x="7699375" y="9127729"/>
            <a:ext cx="631583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65%</a:t>
            </a:r>
          </a:p>
        </p:txBody>
      </p:sp>
      <p:sp>
        <p:nvSpPr>
          <p:cNvPr id="73736" name="Shape 1184"/>
          <p:cNvSpPr>
            <a:spLocks noChangeArrowheads="1"/>
          </p:cNvSpPr>
          <p:nvPr/>
        </p:nvSpPr>
        <p:spPr bwMode="auto">
          <a:xfrm>
            <a:off x="1395413" y="11050588"/>
            <a:ext cx="6929437" cy="381000"/>
          </a:xfrm>
          <a:prstGeom prst="roundRect">
            <a:avLst>
              <a:gd name="adj" fmla="val 50000"/>
            </a:avLst>
          </a:prstGeom>
          <a:solidFill>
            <a:srgbClr val="3537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85" name="Shape 1185"/>
          <p:cNvSpPr>
            <a:spLocks noChangeArrowheads="1"/>
          </p:cNvSpPr>
          <p:nvPr/>
        </p:nvSpPr>
        <p:spPr bwMode="auto">
          <a:xfrm>
            <a:off x="1395413" y="11050588"/>
            <a:ext cx="3843337" cy="381000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FF2841"/>
              </a:gs>
              <a:gs pos="100000">
                <a:srgbClr val="5267A4"/>
              </a:gs>
            </a:gsLst>
            <a:lin ang="408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3738" name="Shape 1186"/>
          <p:cNvSpPr>
            <a:spLocks noChangeArrowheads="1"/>
          </p:cNvSpPr>
          <p:nvPr/>
        </p:nvSpPr>
        <p:spPr bwMode="auto">
          <a:xfrm>
            <a:off x="1395413" y="10465991"/>
            <a:ext cx="1407437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Skill Name</a:t>
            </a:r>
          </a:p>
        </p:txBody>
      </p:sp>
      <p:sp>
        <p:nvSpPr>
          <p:cNvPr id="73739" name="Shape 1187"/>
          <p:cNvSpPr>
            <a:spLocks noChangeArrowheads="1"/>
          </p:cNvSpPr>
          <p:nvPr/>
        </p:nvSpPr>
        <p:spPr bwMode="auto">
          <a:xfrm>
            <a:off x="7699375" y="10465991"/>
            <a:ext cx="631583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50%</a:t>
            </a:r>
          </a:p>
        </p:txBody>
      </p:sp>
      <p:sp>
        <p:nvSpPr>
          <p:cNvPr id="73740" name="Shape 1188"/>
          <p:cNvSpPr>
            <a:spLocks noChangeArrowheads="1"/>
          </p:cNvSpPr>
          <p:nvPr/>
        </p:nvSpPr>
        <p:spPr bwMode="auto">
          <a:xfrm>
            <a:off x="1395413" y="8374063"/>
            <a:ext cx="6929437" cy="381000"/>
          </a:xfrm>
          <a:prstGeom prst="roundRect">
            <a:avLst>
              <a:gd name="adj" fmla="val 50000"/>
            </a:avLst>
          </a:prstGeom>
          <a:solidFill>
            <a:srgbClr val="3537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89" name="Shape 1189"/>
          <p:cNvSpPr>
            <a:spLocks noChangeArrowheads="1"/>
          </p:cNvSpPr>
          <p:nvPr/>
        </p:nvSpPr>
        <p:spPr bwMode="auto">
          <a:xfrm>
            <a:off x="1395413" y="8374063"/>
            <a:ext cx="6084887" cy="381000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FF2841"/>
              </a:gs>
              <a:gs pos="100000">
                <a:srgbClr val="5267A4"/>
              </a:gs>
            </a:gsLst>
            <a:lin ang="408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3742" name="Shape 1190"/>
          <p:cNvSpPr>
            <a:spLocks noChangeArrowheads="1"/>
          </p:cNvSpPr>
          <p:nvPr/>
        </p:nvSpPr>
        <p:spPr bwMode="auto">
          <a:xfrm>
            <a:off x="1395413" y="7791054"/>
            <a:ext cx="1407437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Skill Name</a:t>
            </a:r>
          </a:p>
        </p:txBody>
      </p:sp>
      <p:sp>
        <p:nvSpPr>
          <p:cNvPr id="73743" name="Shape 1191"/>
          <p:cNvSpPr>
            <a:spLocks noChangeArrowheads="1"/>
          </p:cNvSpPr>
          <p:nvPr/>
        </p:nvSpPr>
        <p:spPr bwMode="auto">
          <a:xfrm>
            <a:off x="7699375" y="7791054"/>
            <a:ext cx="631583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90%</a:t>
            </a:r>
          </a:p>
        </p:txBody>
      </p:sp>
      <p:sp>
        <p:nvSpPr>
          <p:cNvPr id="73744" name="Shape 1192"/>
          <p:cNvSpPr>
            <a:spLocks noChangeArrowheads="1"/>
          </p:cNvSpPr>
          <p:nvPr/>
        </p:nvSpPr>
        <p:spPr bwMode="auto">
          <a:xfrm>
            <a:off x="1395413" y="5722938"/>
            <a:ext cx="3843337" cy="1548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 &amp; MODERN COMPANY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BEST SOLUTIONS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</a:t>
            </a:r>
          </a:p>
        </p:txBody>
      </p:sp>
      <p:sp>
        <p:nvSpPr>
          <p:cNvPr id="73745" name="Shape 1193"/>
          <p:cNvSpPr>
            <a:spLocks noChangeArrowheads="1"/>
          </p:cNvSpPr>
          <p:nvPr/>
        </p:nvSpPr>
        <p:spPr bwMode="auto">
          <a:xfrm>
            <a:off x="10234613" y="9712325"/>
            <a:ext cx="6929437" cy="381000"/>
          </a:xfrm>
          <a:prstGeom prst="roundRect">
            <a:avLst>
              <a:gd name="adj" fmla="val 50000"/>
            </a:avLst>
          </a:prstGeom>
          <a:solidFill>
            <a:srgbClr val="3537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94" name="Shape 1194"/>
          <p:cNvSpPr>
            <a:spLocks noChangeArrowheads="1"/>
          </p:cNvSpPr>
          <p:nvPr/>
        </p:nvSpPr>
        <p:spPr bwMode="auto">
          <a:xfrm>
            <a:off x="10234613" y="9712325"/>
            <a:ext cx="4867275" cy="381000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FF2841"/>
              </a:gs>
              <a:gs pos="100000">
                <a:srgbClr val="5267A4"/>
              </a:gs>
            </a:gsLst>
            <a:lin ang="408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3747" name="Shape 1195"/>
          <p:cNvSpPr>
            <a:spLocks noChangeArrowheads="1"/>
          </p:cNvSpPr>
          <p:nvPr/>
        </p:nvSpPr>
        <p:spPr bwMode="auto">
          <a:xfrm>
            <a:off x="10234613" y="9127729"/>
            <a:ext cx="1407437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Skill Name</a:t>
            </a:r>
          </a:p>
        </p:txBody>
      </p:sp>
      <p:sp>
        <p:nvSpPr>
          <p:cNvPr id="73748" name="Shape 1196"/>
          <p:cNvSpPr>
            <a:spLocks noChangeArrowheads="1"/>
          </p:cNvSpPr>
          <p:nvPr/>
        </p:nvSpPr>
        <p:spPr bwMode="auto">
          <a:xfrm>
            <a:off x="16538575" y="9127729"/>
            <a:ext cx="631583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65%</a:t>
            </a:r>
          </a:p>
        </p:txBody>
      </p:sp>
      <p:sp>
        <p:nvSpPr>
          <p:cNvPr id="73749" name="Shape 1197"/>
          <p:cNvSpPr>
            <a:spLocks noChangeArrowheads="1"/>
          </p:cNvSpPr>
          <p:nvPr/>
        </p:nvSpPr>
        <p:spPr bwMode="auto">
          <a:xfrm>
            <a:off x="10234613" y="11050588"/>
            <a:ext cx="6929437" cy="381000"/>
          </a:xfrm>
          <a:prstGeom prst="roundRect">
            <a:avLst>
              <a:gd name="adj" fmla="val 50000"/>
            </a:avLst>
          </a:prstGeom>
          <a:solidFill>
            <a:srgbClr val="3537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98" name="Shape 1198"/>
          <p:cNvSpPr>
            <a:spLocks noChangeArrowheads="1"/>
          </p:cNvSpPr>
          <p:nvPr/>
        </p:nvSpPr>
        <p:spPr bwMode="auto">
          <a:xfrm>
            <a:off x="10234613" y="11050588"/>
            <a:ext cx="3843337" cy="381000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FF2841"/>
              </a:gs>
              <a:gs pos="100000">
                <a:srgbClr val="5267A4"/>
              </a:gs>
            </a:gsLst>
            <a:lin ang="408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3751" name="Shape 1199"/>
          <p:cNvSpPr>
            <a:spLocks noChangeArrowheads="1"/>
          </p:cNvSpPr>
          <p:nvPr/>
        </p:nvSpPr>
        <p:spPr bwMode="auto">
          <a:xfrm>
            <a:off x="10234613" y="10465991"/>
            <a:ext cx="1407437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Skill Name</a:t>
            </a:r>
          </a:p>
        </p:txBody>
      </p:sp>
      <p:sp>
        <p:nvSpPr>
          <p:cNvPr id="73752" name="Shape 1200"/>
          <p:cNvSpPr>
            <a:spLocks noChangeArrowheads="1"/>
          </p:cNvSpPr>
          <p:nvPr/>
        </p:nvSpPr>
        <p:spPr bwMode="auto">
          <a:xfrm>
            <a:off x="16538575" y="10465991"/>
            <a:ext cx="631583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50%</a:t>
            </a:r>
          </a:p>
        </p:txBody>
      </p:sp>
      <p:sp>
        <p:nvSpPr>
          <p:cNvPr id="73753" name="Shape 1201"/>
          <p:cNvSpPr>
            <a:spLocks noChangeArrowheads="1"/>
          </p:cNvSpPr>
          <p:nvPr/>
        </p:nvSpPr>
        <p:spPr bwMode="auto">
          <a:xfrm>
            <a:off x="10234613" y="8374063"/>
            <a:ext cx="6929437" cy="381000"/>
          </a:xfrm>
          <a:prstGeom prst="roundRect">
            <a:avLst>
              <a:gd name="adj" fmla="val 50000"/>
            </a:avLst>
          </a:prstGeom>
          <a:solidFill>
            <a:srgbClr val="3537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02" name="Shape 1202"/>
          <p:cNvSpPr>
            <a:spLocks noChangeArrowheads="1"/>
          </p:cNvSpPr>
          <p:nvPr/>
        </p:nvSpPr>
        <p:spPr bwMode="auto">
          <a:xfrm>
            <a:off x="10234613" y="8374063"/>
            <a:ext cx="6084887" cy="381000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FF2841"/>
              </a:gs>
              <a:gs pos="100000">
                <a:srgbClr val="5267A4"/>
              </a:gs>
            </a:gsLst>
            <a:lin ang="408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3755" name="Shape 1203"/>
          <p:cNvSpPr>
            <a:spLocks noChangeArrowheads="1"/>
          </p:cNvSpPr>
          <p:nvPr/>
        </p:nvSpPr>
        <p:spPr bwMode="auto">
          <a:xfrm>
            <a:off x="10234613" y="7791054"/>
            <a:ext cx="1407437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Skill Name</a:t>
            </a:r>
          </a:p>
        </p:txBody>
      </p:sp>
      <p:sp>
        <p:nvSpPr>
          <p:cNvPr id="73756" name="Shape 1204"/>
          <p:cNvSpPr>
            <a:spLocks noChangeArrowheads="1"/>
          </p:cNvSpPr>
          <p:nvPr/>
        </p:nvSpPr>
        <p:spPr bwMode="auto">
          <a:xfrm>
            <a:off x="16538575" y="7791054"/>
            <a:ext cx="631583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90%</a:t>
            </a:r>
          </a:p>
        </p:txBody>
      </p:sp>
      <p:sp>
        <p:nvSpPr>
          <p:cNvPr id="73757" name="Shape 1205"/>
          <p:cNvSpPr>
            <a:spLocks noChangeArrowheads="1"/>
          </p:cNvSpPr>
          <p:nvPr/>
        </p:nvSpPr>
        <p:spPr bwMode="auto">
          <a:xfrm>
            <a:off x="10234613" y="5722938"/>
            <a:ext cx="3843337" cy="1548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 &amp; MODERN COMPANY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BEST SOLUTIONS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</a:t>
            </a:r>
          </a:p>
        </p:txBody>
      </p:sp>
      <p:sp>
        <p:nvSpPr>
          <p:cNvPr id="73758" name="Shape 1206"/>
          <p:cNvSpPr>
            <a:spLocks noChangeArrowheads="1"/>
          </p:cNvSpPr>
          <p:nvPr/>
        </p:nvSpPr>
        <p:spPr bwMode="auto">
          <a:xfrm>
            <a:off x="1954213" y="2689771"/>
            <a:ext cx="6514604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Only Special Design.</a:t>
            </a:r>
          </a:p>
        </p:txBody>
      </p:sp>
      <p:sp>
        <p:nvSpPr>
          <p:cNvPr id="73759" name="Shape 1207"/>
          <p:cNvSpPr>
            <a:spLocks noChangeArrowheads="1"/>
          </p:cNvSpPr>
          <p:nvPr/>
        </p:nvSpPr>
        <p:spPr bwMode="auto">
          <a:xfrm>
            <a:off x="1350963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3760" name="Shape 1208"/>
          <p:cNvSpPr>
            <a:spLocks noChangeArrowheads="1"/>
          </p:cNvSpPr>
          <p:nvPr/>
        </p:nvSpPr>
        <p:spPr bwMode="auto">
          <a:xfrm>
            <a:off x="1511300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3761" name="Shape 1209"/>
          <p:cNvSpPr>
            <a:spLocks noChangeArrowheads="1"/>
          </p:cNvSpPr>
          <p:nvPr/>
        </p:nvSpPr>
        <p:spPr bwMode="auto">
          <a:xfrm>
            <a:off x="1673225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3762" name="Shape 1210"/>
          <p:cNvSpPr>
            <a:spLocks noChangeArrowheads="1"/>
          </p:cNvSpPr>
          <p:nvPr/>
        </p:nvSpPr>
        <p:spPr bwMode="auto">
          <a:xfrm>
            <a:off x="1344613" y="3959225"/>
            <a:ext cx="8181727" cy="84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business catalysts for change.</a:t>
            </a:r>
          </a:p>
        </p:txBody>
      </p:sp>
      <p:pic>
        <p:nvPicPr>
          <p:cNvPr id="73763" name="image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4425" y="2944813"/>
            <a:ext cx="5316538" cy="932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600"/>
                                        <p:tgtEl>
                                          <p:spTgt spid="1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600"/>
                                        <p:tgtEl>
                                          <p:spTgt spid="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600"/>
                                        <p:tgtEl>
                                          <p:spTgt spid="1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600"/>
                                        <p:tgtEl>
                                          <p:spTgt spid="1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1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600"/>
                                        <p:tgtEl>
                                          <p:spTgt spid="1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1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600"/>
                                        <p:tgtEl>
                                          <p:spTgt spid="1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1" grpId="0" animBg="1" advAuto="0"/>
      <p:bldP spid="1185" grpId="0" animBg="1" advAuto="0"/>
      <p:bldP spid="1189" grpId="0" animBg="1" advAuto="0"/>
      <p:bldP spid="1194" grpId="0" animBg="1" advAuto="0"/>
      <p:bldP spid="1198" grpId="0" animBg="1" advAuto="0"/>
      <p:bldP spid="1202" grpId="0" animBg="1" advAuto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hape 1234"/>
          <p:cNvSpPr>
            <a:spLocks noChangeArrowheads="1"/>
          </p:cNvSpPr>
          <p:nvPr/>
        </p:nvSpPr>
        <p:spPr bwMode="auto">
          <a:xfrm>
            <a:off x="16038513" y="9466263"/>
            <a:ext cx="6929437" cy="381000"/>
          </a:xfrm>
          <a:prstGeom prst="roundRect">
            <a:avLst>
              <a:gd name="adj" fmla="val 50000"/>
            </a:avLst>
          </a:prstGeom>
          <a:solidFill>
            <a:srgbClr val="3537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5779" name="Shape 1235"/>
          <p:cNvSpPr>
            <a:spLocks noGrp="1"/>
          </p:cNvSpPr>
          <p:nvPr>
            <p:ph type="sldNum" sz="quarter" idx="24"/>
          </p:nvPr>
        </p:nvSpPr>
        <p:spPr>
          <a:xfrm>
            <a:off x="22637328" y="1363663"/>
            <a:ext cx="371897" cy="379591"/>
          </a:xfrm>
          <a:noFill/>
        </p:spPr>
        <p:txBody>
          <a:bodyPr/>
          <a:lstStyle/>
          <a:p>
            <a:fld id="{DDD2FBF1-3845-41C3-BFC7-5B253FC7ADA3}" type="slidenum">
              <a:rPr lang="zh-CN" altLang="zh-CN">
                <a:latin typeface="+mn-lt"/>
                <a:ea typeface="+mn-ea"/>
                <a:cs typeface="+mn-ea"/>
                <a:sym typeface="+mn-lt"/>
              </a:rPr>
              <a:pPr/>
              <a:t>37</a:t>
            </a:fld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5780" name="Picture Placeholder 2"/>
          <p:cNvSpPr>
            <a:spLocks noGrp="1" noTextEdit="1"/>
          </p:cNvSpPr>
          <p:nvPr>
            <p:ph type="pic" sz="quarter" idx="13"/>
          </p:nvPr>
        </p:nvSpPr>
        <p:spPr>
          <a:xfrm>
            <a:off x="9256713" y="2917825"/>
            <a:ext cx="5207000" cy="8523288"/>
          </a:xfrm>
        </p:spPr>
      </p:sp>
      <p:sp>
        <p:nvSpPr>
          <p:cNvPr id="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256713" y="2917825"/>
            <a:ext cx="5207000" cy="8523288"/>
          </a:xfrm>
        </p:spPr>
      </p:sp>
      <p:sp>
        <p:nvSpPr>
          <p:cNvPr id="75782" name="Shape 1237"/>
          <p:cNvSpPr>
            <a:spLocks noChangeArrowheads="1"/>
          </p:cNvSpPr>
          <p:nvPr/>
        </p:nvSpPr>
        <p:spPr bwMode="auto">
          <a:xfrm>
            <a:off x="1954213" y="2689771"/>
            <a:ext cx="6514604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Only Special Design.</a:t>
            </a:r>
          </a:p>
        </p:txBody>
      </p:sp>
      <p:sp>
        <p:nvSpPr>
          <p:cNvPr id="75783" name="Shape 1238"/>
          <p:cNvSpPr>
            <a:spLocks noChangeArrowheads="1"/>
          </p:cNvSpPr>
          <p:nvPr/>
        </p:nvSpPr>
        <p:spPr bwMode="auto">
          <a:xfrm>
            <a:off x="1350963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5784" name="Shape 1239"/>
          <p:cNvSpPr>
            <a:spLocks noChangeArrowheads="1"/>
          </p:cNvSpPr>
          <p:nvPr/>
        </p:nvSpPr>
        <p:spPr bwMode="auto">
          <a:xfrm>
            <a:off x="1511300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5785" name="Shape 1240"/>
          <p:cNvSpPr>
            <a:spLocks noChangeArrowheads="1"/>
          </p:cNvSpPr>
          <p:nvPr/>
        </p:nvSpPr>
        <p:spPr bwMode="auto">
          <a:xfrm>
            <a:off x="1673225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5786" name="Shape 1241"/>
          <p:cNvSpPr>
            <a:spLocks noChangeArrowheads="1"/>
          </p:cNvSpPr>
          <p:nvPr/>
        </p:nvSpPr>
        <p:spPr bwMode="auto">
          <a:xfrm>
            <a:off x="1344613" y="3959225"/>
            <a:ext cx="8181727" cy="121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business catalysts for change. Completely fashion distributed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metrics for vertical experiences.</a:t>
            </a:r>
          </a:p>
        </p:txBody>
      </p:sp>
      <p:sp>
        <p:nvSpPr>
          <p:cNvPr id="1242" name="Shape 1242"/>
          <p:cNvSpPr>
            <a:spLocks noChangeArrowheads="1"/>
          </p:cNvSpPr>
          <p:nvPr/>
        </p:nvSpPr>
        <p:spPr bwMode="auto">
          <a:xfrm>
            <a:off x="16038513" y="9466263"/>
            <a:ext cx="4867275" cy="381000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FF2841"/>
              </a:gs>
              <a:gs pos="100000">
                <a:srgbClr val="5267A4"/>
              </a:gs>
            </a:gsLst>
            <a:lin ang="408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5788" name="Shape 1243"/>
          <p:cNvSpPr>
            <a:spLocks noChangeArrowheads="1"/>
          </p:cNvSpPr>
          <p:nvPr/>
        </p:nvSpPr>
        <p:spPr bwMode="auto">
          <a:xfrm>
            <a:off x="16038513" y="8881666"/>
            <a:ext cx="1407437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Skill Name</a:t>
            </a:r>
          </a:p>
        </p:txBody>
      </p:sp>
      <p:sp>
        <p:nvSpPr>
          <p:cNvPr id="75789" name="Shape 1244"/>
          <p:cNvSpPr>
            <a:spLocks noChangeArrowheads="1"/>
          </p:cNvSpPr>
          <p:nvPr/>
        </p:nvSpPr>
        <p:spPr bwMode="auto">
          <a:xfrm>
            <a:off x="22342475" y="8881666"/>
            <a:ext cx="631583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65%</a:t>
            </a:r>
          </a:p>
        </p:txBody>
      </p:sp>
      <p:sp>
        <p:nvSpPr>
          <p:cNvPr id="75790" name="Shape 1245"/>
          <p:cNvSpPr>
            <a:spLocks noChangeArrowheads="1"/>
          </p:cNvSpPr>
          <p:nvPr/>
        </p:nvSpPr>
        <p:spPr bwMode="auto">
          <a:xfrm>
            <a:off x="16038513" y="10802938"/>
            <a:ext cx="6929437" cy="381000"/>
          </a:xfrm>
          <a:prstGeom prst="roundRect">
            <a:avLst>
              <a:gd name="adj" fmla="val 50000"/>
            </a:avLst>
          </a:prstGeom>
          <a:solidFill>
            <a:srgbClr val="3537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46" name="Shape 1246"/>
          <p:cNvSpPr>
            <a:spLocks noChangeArrowheads="1"/>
          </p:cNvSpPr>
          <p:nvPr/>
        </p:nvSpPr>
        <p:spPr bwMode="auto">
          <a:xfrm>
            <a:off x="16038513" y="10802938"/>
            <a:ext cx="3843337" cy="381000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FF2841"/>
              </a:gs>
              <a:gs pos="100000">
                <a:srgbClr val="5267A4"/>
              </a:gs>
            </a:gsLst>
            <a:lin ang="408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5792" name="Shape 1247"/>
          <p:cNvSpPr>
            <a:spLocks noChangeArrowheads="1"/>
          </p:cNvSpPr>
          <p:nvPr/>
        </p:nvSpPr>
        <p:spPr bwMode="auto">
          <a:xfrm>
            <a:off x="16038513" y="10219929"/>
            <a:ext cx="1407437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Skill Name</a:t>
            </a:r>
          </a:p>
        </p:txBody>
      </p:sp>
      <p:sp>
        <p:nvSpPr>
          <p:cNvPr id="75793" name="Shape 1248"/>
          <p:cNvSpPr>
            <a:spLocks noChangeArrowheads="1"/>
          </p:cNvSpPr>
          <p:nvPr/>
        </p:nvSpPr>
        <p:spPr bwMode="auto">
          <a:xfrm>
            <a:off x="22342475" y="10219929"/>
            <a:ext cx="631583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50%</a:t>
            </a:r>
          </a:p>
        </p:txBody>
      </p:sp>
      <p:sp>
        <p:nvSpPr>
          <p:cNvPr id="75794" name="Shape 1249"/>
          <p:cNvSpPr>
            <a:spLocks noChangeArrowheads="1"/>
          </p:cNvSpPr>
          <p:nvPr/>
        </p:nvSpPr>
        <p:spPr bwMode="auto">
          <a:xfrm>
            <a:off x="16038513" y="8128000"/>
            <a:ext cx="6929437" cy="381000"/>
          </a:xfrm>
          <a:prstGeom prst="roundRect">
            <a:avLst>
              <a:gd name="adj" fmla="val 50000"/>
            </a:avLst>
          </a:prstGeom>
          <a:solidFill>
            <a:srgbClr val="3537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50" name="Shape 1250"/>
          <p:cNvSpPr>
            <a:spLocks noChangeArrowheads="1"/>
          </p:cNvSpPr>
          <p:nvPr/>
        </p:nvSpPr>
        <p:spPr bwMode="auto">
          <a:xfrm>
            <a:off x="16038513" y="8128000"/>
            <a:ext cx="6084887" cy="381000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FF2841"/>
              </a:gs>
              <a:gs pos="100000">
                <a:srgbClr val="5267A4"/>
              </a:gs>
            </a:gsLst>
            <a:lin ang="408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5796" name="Shape 1251"/>
          <p:cNvSpPr>
            <a:spLocks noChangeArrowheads="1"/>
          </p:cNvSpPr>
          <p:nvPr/>
        </p:nvSpPr>
        <p:spPr bwMode="auto">
          <a:xfrm>
            <a:off x="16038513" y="7543404"/>
            <a:ext cx="1407437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Skill Name</a:t>
            </a:r>
          </a:p>
        </p:txBody>
      </p:sp>
      <p:sp>
        <p:nvSpPr>
          <p:cNvPr id="75797" name="Shape 1252"/>
          <p:cNvSpPr>
            <a:spLocks noChangeArrowheads="1"/>
          </p:cNvSpPr>
          <p:nvPr/>
        </p:nvSpPr>
        <p:spPr bwMode="auto">
          <a:xfrm>
            <a:off x="22342475" y="7543404"/>
            <a:ext cx="631583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90%</a:t>
            </a:r>
          </a:p>
        </p:txBody>
      </p:sp>
      <p:sp>
        <p:nvSpPr>
          <p:cNvPr id="75798" name="Shape 1253"/>
          <p:cNvSpPr>
            <a:spLocks noChangeArrowheads="1"/>
          </p:cNvSpPr>
          <p:nvPr/>
        </p:nvSpPr>
        <p:spPr bwMode="auto">
          <a:xfrm>
            <a:off x="16038513" y="5476875"/>
            <a:ext cx="3843337" cy="1548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 &amp; MODERN COMPANY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BEST SOLUTIONS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</a:t>
            </a:r>
          </a:p>
        </p:txBody>
      </p:sp>
      <p:sp>
        <p:nvSpPr>
          <p:cNvPr id="1254" name="Shape 1254"/>
          <p:cNvSpPr/>
          <p:nvPr/>
        </p:nvSpPr>
        <p:spPr>
          <a:xfrm>
            <a:off x="2241550" y="7046913"/>
            <a:ext cx="571500" cy="4683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400"/>
                </a:moveTo>
                <a:lnTo>
                  <a:pt x="16349" y="14400"/>
                </a:lnTo>
                <a:cubicBezTo>
                  <a:pt x="16227" y="14820"/>
                  <a:pt x="16076" y="15221"/>
                  <a:pt x="15897" y="15600"/>
                </a:cubicBezTo>
                <a:lnTo>
                  <a:pt x="20618" y="15600"/>
                </a:lnTo>
                <a:lnTo>
                  <a:pt x="20618" y="19200"/>
                </a:lnTo>
                <a:cubicBezTo>
                  <a:pt x="20618" y="19862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lnTo>
                  <a:pt x="982" y="15600"/>
                </a:lnTo>
                <a:lnTo>
                  <a:pt x="5704" y="15600"/>
                </a:lnTo>
                <a:cubicBezTo>
                  <a:pt x="5524" y="15221"/>
                  <a:pt x="5373" y="14820"/>
                  <a:pt x="5251" y="14400"/>
                </a:cubicBezTo>
                <a:lnTo>
                  <a:pt x="982" y="14400"/>
                </a:lnTo>
                <a:lnTo>
                  <a:pt x="982" y="4800"/>
                </a:lnTo>
                <a:cubicBezTo>
                  <a:pt x="982" y="4138"/>
                  <a:pt x="1422" y="3600"/>
                  <a:pt x="1964" y="3600"/>
                </a:cubicBezTo>
                <a:lnTo>
                  <a:pt x="3927" y="3600"/>
                </a:lnTo>
                <a:cubicBezTo>
                  <a:pt x="5891" y="3600"/>
                  <a:pt x="5891" y="1200"/>
                  <a:pt x="7364" y="1200"/>
                </a:cubicBezTo>
                <a:lnTo>
                  <a:pt x="14236" y="1200"/>
                </a:lnTo>
                <a:cubicBezTo>
                  <a:pt x="15709" y="1200"/>
                  <a:pt x="15709" y="3600"/>
                  <a:pt x="17673" y="3600"/>
                </a:cubicBezTo>
                <a:lnTo>
                  <a:pt x="19636" y="3600"/>
                </a:lnTo>
                <a:cubicBezTo>
                  <a:pt x="20178" y="3600"/>
                  <a:pt x="20618" y="4138"/>
                  <a:pt x="20618" y="4800"/>
                </a:cubicBezTo>
                <a:cubicBezTo>
                  <a:pt x="20618" y="4800"/>
                  <a:pt x="20618" y="14400"/>
                  <a:pt x="20618" y="14400"/>
                </a:cubicBezTo>
                <a:close/>
                <a:moveTo>
                  <a:pt x="19636" y="2400"/>
                </a:moveTo>
                <a:lnTo>
                  <a:pt x="17673" y="2400"/>
                </a:lnTo>
                <a:cubicBezTo>
                  <a:pt x="16200" y="2400"/>
                  <a:pt x="16200" y="0"/>
                  <a:pt x="14236" y="0"/>
                </a:cubicBezTo>
                <a:lnTo>
                  <a:pt x="7364" y="0"/>
                </a:lnTo>
                <a:cubicBezTo>
                  <a:pt x="5400" y="0"/>
                  <a:pt x="5400" y="2400"/>
                  <a:pt x="3927" y="2400"/>
                </a:cubicBezTo>
                <a:lnTo>
                  <a:pt x="1964" y="2400"/>
                </a:lnTo>
                <a:cubicBezTo>
                  <a:pt x="879" y="2400"/>
                  <a:pt x="0" y="3475"/>
                  <a:pt x="0" y="4800"/>
                </a:cubicBezTo>
                <a:lnTo>
                  <a:pt x="0" y="19200"/>
                </a:lnTo>
                <a:cubicBezTo>
                  <a:pt x="0" y="20525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5"/>
                  <a:pt x="21600" y="19200"/>
                </a:cubicBezTo>
                <a:lnTo>
                  <a:pt x="21600" y="4800"/>
                </a:lnTo>
                <a:cubicBezTo>
                  <a:pt x="21600" y="3475"/>
                  <a:pt x="20721" y="2400"/>
                  <a:pt x="19636" y="2400"/>
                </a:cubicBezTo>
                <a:moveTo>
                  <a:pt x="18164" y="7200"/>
                </a:moveTo>
                <a:cubicBezTo>
                  <a:pt x="17892" y="7200"/>
                  <a:pt x="17673" y="6932"/>
                  <a:pt x="17673" y="6600"/>
                </a:cubicBezTo>
                <a:cubicBezTo>
                  <a:pt x="17673" y="6269"/>
                  <a:pt x="17892" y="6000"/>
                  <a:pt x="18164" y="6000"/>
                </a:cubicBezTo>
                <a:cubicBezTo>
                  <a:pt x="18435" y="6000"/>
                  <a:pt x="18655" y="6269"/>
                  <a:pt x="18655" y="6600"/>
                </a:cubicBezTo>
                <a:cubicBezTo>
                  <a:pt x="18655" y="6932"/>
                  <a:pt x="18435" y="7200"/>
                  <a:pt x="18164" y="7200"/>
                </a:cubicBezTo>
                <a:moveTo>
                  <a:pt x="18164" y="4800"/>
                </a:moveTo>
                <a:cubicBezTo>
                  <a:pt x="17351" y="4800"/>
                  <a:pt x="16691" y="5607"/>
                  <a:pt x="16691" y="6600"/>
                </a:cubicBezTo>
                <a:cubicBezTo>
                  <a:pt x="16691" y="7594"/>
                  <a:pt x="17351" y="8400"/>
                  <a:pt x="18164" y="8400"/>
                </a:cubicBezTo>
                <a:cubicBezTo>
                  <a:pt x="18977" y="8400"/>
                  <a:pt x="19636" y="7594"/>
                  <a:pt x="19636" y="6600"/>
                </a:cubicBezTo>
                <a:cubicBezTo>
                  <a:pt x="19636" y="5607"/>
                  <a:pt x="18977" y="4800"/>
                  <a:pt x="18164" y="4800"/>
                </a:cubicBezTo>
                <a:moveTo>
                  <a:pt x="18164" y="9600"/>
                </a:moveTo>
                <a:cubicBezTo>
                  <a:pt x="17892" y="9600"/>
                  <a:pt x="17673" y="9869"/>
                  <a:pt x="17673" y="10200"/>
                </a:cubicBezTo>
                <a:cubicBezTo>
                  <a:pt x="17673" y="10532"/>
                  <a:pt x="17892" y="10800"/>
                  <a:pt x="18164" y="10800"/>
                </a:cubicBezTo>
                <a:cubicBezTo>
                  <a:pt x="18435" y="10800"/>
                  <a:pt x="18655" y="10532"/>
                  <a:pt x="18655" y="10200"/>
                </a:cubicBezTo>
                <a:cubicBezTo>
                  <a:pt x="18655" y="9869"/>
                  <a:pt x="18435" y="9600"/>
                  <a:pt x="18164" y="9600"/>
                </a:cubicBezTo>
                <a:moveTo>
                  <a:pt x="10800" y="16800"/>
                </a:moveTo>
                <a:cubicBezTo>
                  <a:pt x="8631" y="16800"/>
                  <a:pt x="6873" y="14651"/>
                  <a:pt x="6873" y="12000"/>
                </a:cubicBezTo>
                <a:cubicBezTo>
                  <a:pt x="6873" y="9349"/>
                  <a:pt x="8631" y="7200"/>
                  <a:pt x="10800" y="7200"/>
                </a:cubicBezTo>
                <a:cubicBezTo>
                  <a:pt x="12969" y="7200"/>
                  <a:pt x="14727" y="9349"/>
                  <a:pt x="14727" y="12000"/>
                </a:cubicBezTo>
                <a:cubicBezTo>
                  <a:pt x="14727" y="14651"/>
                  <a:pt x="12969" y="16800"/>
                  <a:pt x="10800" y="16800"/>
                </a:cubicBezTo>
                <a:moveTo>
                  <a:pt x="10800" y="6000"/>
                </a:moveTo>
                <a:cubicBezTo>
                  <a:pt x="8088" y="6000"/>
                  <a:pt x="5891" y="8687"/>
                  <a:pt x="5891" y="12000"/>
                </a:cubicBezTo>
                <a:cubicBezTo>
                  <a:pt x="5891" y="15314"/>
                  <a:pt x="8088" y="18000"/>
                  <a:pt x="10800" y="18000"/>
                </a:cubicBezTo>
                <a:cubicBezTo>
                  <a:pt x="13512" y="18000"/>
                  <a:pt x="15709" y="15314"/>
                  <a:pt x="15709" y="12000"/>
                </a:cubicBezTo>
                <a:cubicBezTo>
                  <a:pt x="15709" y="8687"/>
                  <a:pt x="13512" y="6000"/>
                  <a:pt x="10800" y="6000"/>
                </a:cubicBezTo>
                <a:moveTo>
                  <a:pt x="10800" y="14400"/>
                </a:moveTo>
                <a:cubicBezTo>
                  <a:pt x="9716" y="14400"/>
                  <a:pt x="8836" y="13325"/>
                  <a:pt x="8836" y="12000"/>
                </a:cubicBezTo>
                <a:cubicBezTo>
                  <a:pt x="8836" y="10675"/>
                  <a:pt x="9716" y="9600"/>
                  <a:pt x="10800" y="9600"/>
                </a:cubicBezTo>
                <a:cubicBezTo>
                  <a:pt x="11884" y="9600"/>
                  <a:pt x="12764" y="10675"/>
                  <a:pt x="12764" y="12000"/>
                </a:cubicBezTo>
                <a:cubicBezTo>
                  <a:pt x="12764" y="13325"/>
                  <a:pt x="11884" y="14400"/>
                  <a:pt x="10800" y="14400"/>
                </a:cubicBezTo>
                <a:moveTo>
                  <a:pt x="10800" y="8400"/>
                </a:moveTo>
                <a:cubicBezTo>
                  <a:pt x="9173" y="8400"/>
                  <a:pt x="7855" y="10012"/>
                  <a:pt x="7855" y="12000"/>
                </a:cubicBezTo>
                <a:cubicBezTo>
                  <a:pt x="7855" y="13988"/>
                  <a:pt x="9173" y="15600"/>
                  <a:pt x="10800" y="15600"/>
                </a:cubicBezTo>
                <a:cubicBezTo>
                  <a:pt x="12426" y="15600"/>
                  <a:pt x="13745" y="13988"/>
                  <a:pt x="13745" y="12000"/>
                </a:cubicBezTo>
                <a:cubicBezTo>
                  <a:pt x="13745" y="10012"/>
                  <a:pt x="12426" y="8400"/>
                  <a:pt x="10800" y="8400"/>
                </a:cubicBezTo>
                <a:moveTo>
                  <a:pt x="8345" y="3600"/>
                </a:moveTo>
                <a:lnTo>
                  <a:pt x="13255" y="3600"/>
                </a:lnTo>
                <a:cubicBezTo>
                  <a:pt x="13526" y="3600"/>
                  <a:pt x="13745" y="3332"/>
                  <a:pt x="13745" y="3000"/>
                </a:cubicBezTo>
                <a:cubicBezTo>
                  <a:pt x="13745" y="2669"/>
                  <a:pt x="13526" y="2400"/>
                  <a:pt x="13255" y="2400"/>
                </a:cubicBezTo>
                <a:lnTo>
                  <a:pt x="8345" y="2400"/>
                </a:lnTo>
                <a:cubicBezTo>
                  <a:pt x="8074" y="2400"/>
                  <a:pt x="7855" y="2669"/>
                  <a:pt x="7855" y="3000"/>
                </a:cubicBezTo>
                <a:cubicBezTo>
                  <a:pt x="7855" y="3332"/>
                  <a:pt x="8074" y="3600"/>
                  <a:pt x="8345" y="3600"/>
                </a:cubicBezTo>
              </a:path>
            </a:pathLst>
          </a:custGeom>
          <a:solidFill>
            <a:srgbClr val="E6EAF3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438901" eaLnBrk="1" fontAlgn="auto">
              <a:spcBef>
                <a:spcPts val="0"/>
              </a:spcBef>
              <a:spcAft>
                <a:spcPts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55" name="Shape 1255"/>
          <p:cNvSpPr/>
          <p:nvPr/>
        </p:nvSpPr>
        <p:spPr>
          <a:xfrm>
            <a:off x="4929188" y="7046913"/>
            <a:ext cx="571500" cy="5191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1880"/>
                </a:moveTo>
                <a:cubicBezTo>
                  <a:pt x="20618" y="12476"/>
                  <a:pt x="20178" y="12960"/>
                  <a:pt x="19636" y="12960"/>
                </a:cubicBezTo>
                <a:lnTo>
                  <a:pt x="19636" y="8640"/>
                </a:lnTo>
                <a:cubicBezTo>
                  <a:pt x="20178" y="8640"/>
                  <a:pt x="20618" y="9124"/>
                  <a:pt x="20618" y="9720"/>
                </a:cubicBezTo>
                <a:cubicBezTo>
                  <a:pt x="20618" y="9720"/>
                  <a:pt x="20618" y="11880"/>
                  <a:pt x="20618" y="11880"/>
                </a:cubicBezTo>
                <a:close/>
                <a:moveTo>
                  <a:pt x="18655" y="19980"/>
                </a:moveTo>
                <a:cubicBezTo>
                  <a:pt x="18655" y="20279"/>
                  <a:pt x="18434" y="20520"/>
                  <a:pt x="18164" y="20520"/>
                </a:cubicBezTo>
                <a:cubicBezTo>
                  <a:pt x="17893" y="20520"/>
                  <a:pt x="17673" y="20279"/>
                  <a:pt x="17673" y="19980"/>
                </a:cubicBezTo>
                <a:lnTo>
                  <a:pt x="17673" y="1620"/>
                </a:lnTo>
                <a:cubicBezTo>
                  <a:pt x="17673" y="1322"/>
                  <a:pt x="17893" y="1080"/>
                  <a:pt x="18164" y="1080"/>
                </a:cubicBezTo>
                <a:cubicBezTo>
                  <a:pt x="18434" y="1080"/>
                  <a:pt x="18655" y="1322"/>
                  <a:pt x="18655" y="1620"/>
                </a:cubicBezTo>
                <a:cubicBezTo>
                  <a:pt x="18655" y="1620"/>
                  <a:pt x="18655" y="19980"/>
                  <a:pt x="18655" y="19980"/>
                </a:cubicBezTo>
                <a:close/>
                <a:moveTo>
                  <a:pt x="16691" y="18404"/>
                </a:moveTo>
                <a:lnTo>
                  <a:pt x="2944" y="13512"/>
                </a:lnTo>
                <a:cubicBezTo>
                  <a:pt x="2944" y="13508"/>
                  <a:pt x="2945" y="13504"/>
                  <a:pt x="2945" y="13500"/>
                </a:cubicBezTo>
                <a:lnTo>
                  <a:pt x="2945" y="8100"/>
                </a:lnTo>
                <a:cubicBezTo>
                  <a:pt x="2945" y="8096"/>
                  <a:pt x="2944" y="8093"/>
                  <a:pt x="2944" y="8089"/>
                </a:cubicBezTo>
                <a:lnTo>
                  <a:pt x="16691" y="3197"/>
                </a:lnTo>
                <a:cubicBezTo>
                  <a:pt x="16691" y="3197"/>
                  <a:pt x="16691" y="18404"/>
                  <a:pt x="16691" y="18404"/>
                </a:cubicBezTo>
                <a:close/>
                <a:moveTo>
                  <a:pt x="12480" y="18725"/>
                </a:moveTo>
                <a:cubicBezTo>
                  <a:pt x="12316" y="19294"/>
                  <a:pt x="11764" y="19608"/>
                  <a:pt x="11247" y="19428"/>
                </a:cubicBezTo>
                <a:lnTo>
                  <a:pt x="6102" y="17625"/>
                </a:lnTo>
                <a:cubicBezTo>
                  <a:pt x="5585" y="17444"/>
                  <a:pt x="5299" y="16837"/>
                  <a:pt x="5464" y="16269"/>
                </a:cubicBezTo>
                <a:lnTo>
                  <a:pt x="5654" y="15610"/>
                </a:lnTo>
                <a:lnTo>
                  <a:pt x="12661" y="18104"/>
                </a:lnTo>
                <a:cubicBezTo>
                  <a:pt x="12661" y="18104"/>
                  <a:pt x="12480" y="18725"/>
                  <a:pt x="12480" y="18725"/>
                </a:cubicBezTo>
                <a:close/>
                <a:moveTo>
                  <a:pt x="1964" y="13500"/>
                </a:moveTo>
                <a:lnTo>
                  <a:pt x="982" y="13500"/>
                </a:lnTo>
                <a:lnTo>
                  <a:pt x="982" y="8100"/>
                </a:lnTo>
                <a:lnTo>
                  <a:pt x="1964" y="8100"/>
                </a:lnTo>
                <a:cubicBezTo>
                  <a:pt x="1964" y="8100"/>
                  <a:pt x="1964" y="13500"/>
                  <a:pt x="1964" y="13500"/>
                </a:cubicBezTo>
                <a:close/>
                <a:moveTo>
                  <a:pt x="19636" y="7560"/>
                </a:moveTo>
                <a:lnTo>
                  <a:pt x="19636" y="1620"/>
                </a:lnTo>
                <a:cubicBezTo>
                  <a:pt x="19636" y="725"/>
                  <a:pt x="18977" y="0"/>
                  <a:pt x="18164" y="0"/>
                </a:cubicBezTo>
                <a:cubicBezTo>
                  <a:pt x="17350" y="0"/>
                  <a:pt x="16691" y="725"/>
                  <a:pt x="16691" y="1620"/>
                </a:cubicBezTo>
                <a:lnTo>
                  <a:pt x="16691" y="2062"/>
                </a:lnTo>
                <a:lnTo>
                  <a:pt x="2411" y="7144"/>
                </a:lnTo>
                <a:cubicBezTo>
                  <a:pt x="2276" y="7067"/>
                  <a:pt x="2126" y="7020"/>
                  <a:pt x="1964" y="7020"/>
                </a:cubicBezTo>
                <a:lnTo>
                  <a:pt x="982" y="7020"/>
                </a:lnTo>
                <a:cubicBezTo>
                  <a:pt x="440" y="7020"/>
                  <a:pt x="0" y="7504"/>
                  <a:pt x="0" y="8100"/>
                </a:cubicBezTo>
                <a:lnTo>
                  <a:pt x="0" y="13500"/>
                </a:lnTo>
                <a:cubicBezTo>
                  <a:pt x="0" y="14097"/>
                  <a:pt x="440" y="14580"/>
                  <a:pt x="982" y="14580"/>
                </a:cubicBezTo>
                <a:lnTo>
                  <a:pt x="1964" y="14580"/>
                </a:lnTo>
                <a:cubicBezTo>
                  <a:pt x="2126" y="14580"/>
                  <a:pt x="2276" y="14533"/>
                  <a:pt x="2411" y="14457"/>
                </a:cubicBezTo>
                <a:lnTo>
                  <a:pt x="4720" y="15278"/>
                </a:lnTo>
                <a:lnTo>
                  <a:pt x="4529" y="15941"/>
                </a:lnTo>
                <a:cubicBezTo>
                  <a:pt x="4199" y="17078"/>
                  <a:pt x="4770" y="18292"/>
                  <a:pt x="5803" y="18654"/>
                </a:cubicBezTo>
                <a:lnTo>
                  <a:pt x="10949" y="20456"/>
                </a:lnTo>
                <a:cubicBezTo>
                  <a:pt x="11983" y="20819"/>
                  <a:pt x="13087" y="20190"/>
                  <a:pt x="13416" y="19053"/>
                </a:cubicBezTo>
                <a:lnTo>
                  <a:pt x="13595" y="18437"/>
                </a:lnTo>
                <a:lnTo>
                  <a:pt x="16691" y="19538"/>
                </a:lnTo>
                <a:lnTo>
                  <a:pt x="16691" y="19980"/>
                </a:lnTo>
                <a:cubicBezTo>
                  <a:pt x="16691" y="20875"/>
                  <a:pt x="17350" y="21600"/>
                  <a:pt x="18164" y="21600"/>
                </a:cubicBezTo>
                <a:cubicBezTo>
                  <a:pt x="18977" y="21600"/>
                  <a:pt x="19636" y="20875"/>
                  <a:pt x="19636" y="19980"/>
                </a:cubicBezTo>
                <a:lnTo>
                  <a:pt x="19636" y="14040"/>
                </a:lnTo>
                <a:cubicBezTo>
                  <a:pt x="20721" y="14040"/>
                  <a:pt x="21600" y="13073"/>
                  <a:pt x="21600" y="11880"/>
                </a:cubicBezTo>
                <a:lnTo>
                  <a:pt x="21600" y="9720"/>
                </a:lnTo>
                <a:cubicBezTo>
                  <a:pt x="21600" y="8527"/>
                  <a:pt x="20721" y="7560"/>
                  <a:pt x="19636" y="7560"/>
                </a:cubicBezTo>
              </a:path>
            </a:pathLst>
          </a:custGeom>
          <a:solidFill>
            <a:srgbClr val="E6EAF3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438901" eaLnBrk="1" fontAlgn="auto">
              <a:spcBef>
                <a:spcPts val="0"/>
              </a:spcBef>
              <a:spcAft>
                <a:spcPts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56" name="Shape 1256"/>
          <p:cNvSpPr/>
          <p:nvPr/>
        </p:nvSpPr>
        <p:spPr>
          <a:xfrm>
            <a:off x="7616825" y="7046913"/>
            <a:ext cx="573088" cy="5715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rgbClr val="E6EAF3"/>
          </a:solidFill>
          <a:ln w="12700">
            <a:miter lim="400000"/>
          </a:ln>
        </p:spPr>
        <p:txBody>
          <a:bodyPr lIns="45719" rIns="45719" anchor="ctr"/>
          <a:lstStyle/>
          <a:p>
            <a:pPr algn="ctr" defTabSz="438901" eaLnBrk="1" fontAlgn="auto">
              <a:spcBef>
                <a:spcPts val="0"/>
              </a:spcBef>
              <a:spcAft>
                <a:spcPts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5802" name="Shape 1257"/>
          <p:cNvSpPr>
            <a:spLocks noChangeArrowheads="1"/>
          </p:cNvSpPr>
          <p:nvPr/>
        </p:nvSpPr>
        <p:spPr bwMode="auto">
          <a:xfrm>
            <a:off x="1596149" y="7913518"/>
            <a:ext cx="1822615" cy="809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Section Name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Design</a:t>
            </a:r>
          </a:p>
        </p:txBody>
      </p:sp>
      <p:sp>
        <p:nvSpPr>
          <p:cNvPr id="75803" name="Shape 1258"/>
          <p:cNvSpPr>
            <a:spLocks noChangeArrowheads="1"/>
          </p:cNvSpPr>
          <p:nvPr/>
        </p:nvSpPr>
        <p:spPr bwMode="auto">
          <a:xfrm>
            <a:off x="6957136" y="7913518"/>
            <a:ext cx="1822615" cy="809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Section Name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Design</a:t>
            </a:r>
          </a:p>
        </p:txBody>
      </p:sp>
      <p:sp>
        <p:nvSpPr>
          <p:cNvPr id="75804" name="Shape 1259"/>
          <p:cNvSpPr>
            <a:spLocks noChangeArrowheads="1"/>
          </p:cNvSpPr>
          <p:nvPr/>
        </p:nvSpPr>
        <p:spPr bwMode="auto">
          <a:xfrm>
            <a:off x="4275849" y="7913518"/>
            <a:ext cx="1822615" cy="809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Section Name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Design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800"/>
                                        <p:tgtEl>
                                          <p:spTgt spid="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800"/>
                                        <p:tgtEl>
                                          <p:spTgt spid="1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800"/>
                                        <p:tgtEl>
                                          <p:spTgt spid="1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2" grpId="0" animBg="1" advAuto="0"/>
      <p:bldP spid="1246" grpId="0" animBg="1" advAuto="0"/>
      <p:bldP spid="1250" grpId="0" animBg="1" advAuto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hape 1261"/>
          <p:cNvSpPr>
            <a:spLocks noChangeArrowheads="1"/>
          </p:cNvSpPr>
          <p:nvPr/>
        </p:nvSpPr>
        <p:spPr bwMode="auto">
          <a:xfrm>
            <a:off x="12198350" y="8385175"/>
            <a:ext cx="5573713" cy="3021013"/>
          </a:xfrm>
          <a:prstGeom prst="rect">
            <a:avLst/>
          </a:prstGeom>
          <a:gradFill rotWithShape="0">
            <a:gsLst>
              <a:gs pos="0">
                <a:srgbClr val="5267A4"/>
              </a:gs>
              <a:gs pos="100000">
                <a:srgbClr val="6D5DA2"/>
              </a:gs>
            </a:gsLst>
            <a:lin ang="408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23"/>
          </p:nvPr>
        </p:nvSpPr>
        <p:spPr>
          <a:xfrm>
            <a:off x="0" y="0"/>
            <a:ext cx="24384000" cy="4972050"/>
          </a:xfrm>
        </p:spPr>
      </p:sp>
      <p:sp>
        <p:nvSpPr>
          <p:cNvPr id="76804" name="Shape 1262"/>
          <p:cNvSpPr>
            <a:spLocks noGrp="1"/>
          </p:cNvSpPr>
          <p:nvPr>
            <p:ph type="sldNum" sz="quarter" idx="24"/>
          </p:nvPr>
        </p:nvSpPr>
        <p:spPr>
          <a:xfrm>
            <a:off x="22637328" y="1363663"/>
            <a:ext cx="371897" cy="379591"/>
          </a:xfrm>
          <a:noFill/>
        </p:spPr>
        <p:txBody>
          <a:bodyPr/>
          <a:lstStyle/>
          <a:p>
            <a:fld id="{F1F41252-6D92-4589-A36D-D1187BFD3E3B}" type="slidenum">
              <a:rPr lang="zh-CN" altLang="zh-CN">
                <a:latin typeface="+mn-lt"/>
                <a:ea typeface="+mn-ea"/>
                <a:cs typeface="+mn-ea"/>
                <a:sym typeface="+mn-lt"/>
              </a:rPr>
              <a:pPr/>
              <a:t>38</a:t>
            </a:fld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6805" name="Shape 1264"/>
          <p:cNvSpPr>
            <a:spLocks noChangeArrowheads="1"/>
          </p:cNvSpPr>
          <p:nvPr/>
        </p:nvSpPr>
        <p:spPr bwMode="auto">
          <a:xfrm>
            <a:off x="1344613" y="8945563"/>
            <a:ext cx="4813300" cy="2355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4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01.</a:t>
            </a:r>
          </a:p>
          <a:p>
            <a:pPr eaLnBrk="1">
              <a:lnSpc>
                <a:spcPct val="120000"/>
              </a:lnSpc>
            </a:pPr>
            <a:r>
              <a:rPr lang="zh-CN" altLang="zh-CN" sz="22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 Function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business catalysts.</a:t>
            </a:r>
          </a:p>
        </p:txBody>
      </p:sp>
      <p:sp>
        <p:nvSpPr>
          <p:cNvPr id="76806" name="Shape 1265"/>
          <p:cNvSpPr>
            <a:spLocks noChangeArrowheads="1"/>
          </p:cNvSpPr>
          <p:nvPr/>
        </p:nvSpPr>
        <p:spPr bwMode="auto">
          <a:xfrm>
            <a:off x="6961188" y="8945563"/>
            <a:ext cx="4813300" cy="2355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4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02.</a:t>
            </a:r>
          </a:p>
          <a:p>
            <a:pPr eaLnBrk="1">
              <a:lnSpc>
                <a:spcPct val="120000"/>
              </a:lnSpc>
            </a:pPr>
            <a:r>
              <a:rPr lang="zh-CN" altLang="zh-CN" sz="22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 Function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business catalysts.</a:t>
            </a:r>
          </a:p>
        </p:txBody>
      </p:sp>
      <p:sp>
        <p:nvSpPr>
          <p:cNvPr id="76807" name="Shape 1266"/>
          <p:cNvSpPr>
            <a:spLocks noChangeArrowheads="1"/>
          </p:cNvSpPr>
          <p:nvPr/>
        </p:nvSpPr>
        <p:spPr bwMode="auto">
          <a:xfrm>
            <a:off x="12579350" y="8945563"/>
            <a:ext cx="4811713" cy="2355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4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03.</a:t>
            </a:r>
          </a:p>
          <a:p>
            <a:pPr eaLnBrk="1">
              <a:lnSpc>
                <a:spcPct val="120000"/>
              </a:lnSpc>
            </a:pPr>
            <a:r>
              <a:rPr lang="zh-CN" altLang="zh-CN" sz="22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 Function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business catalysts.</a:t>
            </a:r>
          </a:p>
        </p:txBody>
      </p:sp>
      <p:sp>
        <p:nvSpPr>
          <p:cNvPr id="76808" name="Shape 1267"/>
          <p:cNvSpPr>
            <a:spLocks noChangeArrowheads="1"/>
          </p:cNvSpPr>
          <p:nvPr/>
        </p:nvSpPr>
        <p:spPr bwMode="auto">
          <a:xfrm>
            <a:off x="18195925" y="8945563"/>
            <a:ext cx="4813300" cy="2355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4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04.</a:t>
            </a:r>
          </a:p>
          <a:p>
            <a:pPr eaLnBrk="1">
              <a:lnSpc>
                <a:spcPct val="120000"/>
              </a:lnSpc>
            </a:pPr>
            <a:r>
              <a:rPr lang="zh-CN" altLang="zh-CN" sz="22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 Function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business catalysts.</a:t>
            </a:r>
          </a:p>
        </p:txBody>
      </p:sp>
      <p:sp>
        <p:nvSpPr>
          <p:cNvPr id="76809" name="Shape 1268"/>
          <p:cNvSpPr>
            <a:spLocks noChangeArrowheads="1"/>
          </p:cNvSpPr>
          <p:nvPr/>
        </p:nvSpPr>
        <p:spPr bwMode="auto">
          <a:xfrm>
            <a:off x="1954213" y="5753646"/>
            <a:ext cx="6514604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Only Special Design.</a:t>
            </a:r>
          </a:p>
        </p:txBody>
      </p:sp>
      <p:sp>
        <p:nvSpPr>
          <p:cNvPr id="76810" name="Shape 1269"/>
          <p:cNvSpPr>
            <a:spLocks noChangeArrowheads="1"/>
          </p:cNvSpPr>
          <p:nvPr/>
        </p:nvSpPr>
        <p:spPr bwMode="auto">
          <a:xfrm>
            <a:off x="1350963" y="6196013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6811" name="Shape 1270"/>
          <p:cNvSpPr>
            <a:spLocks noChangeArrowheads="1"/>
          </p:cNvSpPr>
          <p:nvPr/>
        </p:nvSpPr>
        <p:spPr bwMode="auto">
          <a:xfrm>
            <a:off x="1511300" y="6196013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6812" name="Shape 1271"/>
          <p:cNvSpPr>
            <a:spLocks noChangeArrowheads="1"/>
          </p:cNvSpPr>
          <p:nvPr/>
        </p:nvSpPr>
        <p:spPr bwMode="auto">
          <a:xfrm>
            <a:off x="1673225" y="6196013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6813" name="Shape 1272"/>
          <p:cNvSpPr>
            <a:spLocks noChangeArrowheads="1"/>
          </p:cNvSpPr>
          <p:nvPr/>
        </p:nvSpPr>
        <p:spPr bwMode="auto">
          <a:xfrm>
            <a:off x="1344613" y="7021513"/>
            <a:ext cx="8181727" cy="84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business catalysts for change.</a:t>
            </a:r>
          </a:p>
        </p:txBody>
      </p:sp>
    </p:spTree>
  </p:cSld>
  <p:clrMapOvr>
    <a:masterClrMapping/>
  </p:clrMapOvr>
  <p:transition spd="med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hape 1274"/>
          <p:cNvSpPr>
            <a:spLocks noGrp="1"/>
          </p:cNvSpPr>
          <p:nvPr>
            <p:ph type="sldNum" sz="quarter" idx="24"/>
          </p:nvPr>
        </p:nvSpPr>
        <p:spPr>
          <a:xfrm>
            <a:off x="22637328" y="1363663"/>
            <a:ext cx="371897" cy="379591"/>
          </a:xfrm>
          <a:noFill/>
        </p:spPr>
        <p:txBody>
          <a:bodyPr/>
          <a:lstStyle/>
          <a:p>
            <a:fld id="{60DAB8DF-9989-4ED7-B7D2-ABBF4A8EAED9}" type="slidenum">
              <a:rPr lang="zh-CN" altLang="zh-CN">
                <a:latin typeface="+mn-lt"/>
                <a:ea typeface="+mn-ea"/>
                <a:cs typeface="+mn-ea"/>
                <a:sym typeface="+mn-lt"/>
              </a:rPr>
              <a:pPr/>
              <a:t>39</a:t>
            </a:fld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23"/>
          </p:nvPr>
        </p:nvSpPr>
        <p:spPr>
          <a:xfrm>
            <a:off x="-263525" y="3616325"/>
            <a:ext cx="10404475" cy="6737350"/>
          </a:xfrm>
        </p:spPr>
      </p:sp>
      <p:pic>
        <p:nvPicPr>
          <p:cNvPr id="77828" name="image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54375" y="3379788"/>
            <a:ext cx="16227425" cy="907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77829" name="Shape 1277"/>
          <p:cNvSpPr>
            <a:spLocks noChangeArrowheads="1"/>
          </p:cNvSpPr>
          <p:nvPr/>
        </p:nvSpPr>
        <p:spPr bwMode="auto">
          <a:xfrm>
            <a:off x="14730413" y="8597900"/>
            <a:ext cx="2271712" cy="571500"/>
          </a:xfrm>
          <a:prstGeom prst="roundRect">
            <a:avLst>
              <a:gd name="adj" fmla="val 33333"/>
            </a:avLst>
          </a:prstGeom>
          <a:gradFill rotWithShape="0">
            <a:gsLst>
              <a:gs pos="0">
                <a:srgbClr val="5267A4"/>
              </a:gs>
              <a:gs pos="100000">
                <a:srgbClr val="6D5DA2"/>
              </a:gs>
            </a:gsLst>
            <a:lin ang="408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7830" name="Shape 1278"/>
          <p:cNvSpPr>
            <a:spLocks noChangeArrowheads="1"/>
          </p:cNvSpPr>
          <p:nvPr/>
        </p:nvSpPr>
        <p:spPr bwMode="auto">
          <a:xfrm>
            <a:off x="15291585" y="8678466"/>
            <a:ext cx="1150956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Business</a:t>
            </a:r>
          </a:p>
        </p:txBody>
      </p:sp>
      <p:sp>
        <p:nvSpPr>
          <p:cNvPr id="77831" name="Shape 1279"/>
          <p:cNvSpPr>
            <a:spLocks noChangeArrowheads="1"/>
          </p:cNvSpPr>
          <p:nvPr/>
        </p:nvSpPr>
        <p:spPr bwMode="auto">
          <a:xfrm>
            <a:off x="17305338" y="8597900"/>
            <a:ext cx="2270125" cy="571500"/>
          </a:xfrm>
          <a:prstGeom prst="roundRect">
            <a:avLst>
              <a:gd name="adj" fmla="val 33333"/>
            </a:avLst>
          </a:prstGeom>
          <a:gradFill rotWithShape="0">
            <a:gsLst>
              <a:gs pos="0">
                <a:srgbClr val="FF2841"/>
              </a:gs>
              <a:gs pos="100000">
                <a:srgbClr val="FF7202"/>
              </a:gs>
            </a:gsLst>
            <a:lin ang="408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7832" name="Shape 1280"/>
          <p:cNvSpPr>
            <a:spLocks noChangeArrowheads="1"/>
          </p:cNvSpPr>
          <p:nvPr/>
        </p:nvSpPr>
        <p:spPr bwMode="auto">
          <a:xfrm>
            <a:off x="17990758" y="8678466"/>
            <a:ext cx="899285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Forum</a:t>
            </a:r>
          </a:p>
        </p:txBody>
      </p:sp>
      <p:sp>
        <p:nvSpPr>
          <p:cNvPr id="77833" name="Shape 1281"/>
          <p:cNvSpPr>
            <a:spLocks noChangeArrowheads="1"/>
          </p:cNvSpPr>
          <p:nvPr/>
        </p:nvSpPr>
        <p:spPr bwMode="auto">
          <a:xfrm>
            <a:off x="19878675" y="8597900"/>
            <a:ext cx="2271713" cy="571500"/>
          </a:xfrm>
          <a:prstGeom prst="roundRect">
            <a:avLst>
              <a:gd name="adj" fmla="val 33333"/>
            </a:avLst>
          </a:prstGeom>
          <a:solidFill>
            <a:srgbClr val="414A5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7834" name="Shape 1282"/>
          <p:cNvSpPr>
            <a:spLocks noChangeArrowheads="1"/>
          </p:cNvSpPr>
          <p:nvPr/>
        </p:nvSpPr>
        <p:spPr bwMode="auto">
          <a:xfrm>
            <a:off x="20600964" y="8678466"/>
            <a:ext cx="825547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Mode</a:t>
            </a:r>
          </a:p>
        </p:txBody>
      </p:sp>
      <p:sp>
        <p:nvSpPr>
          <p:cNvPr id="77835" name="Shape 1283"/>
          <p:cNvSpPr>
            <a:spLocks noChangeArrowheads="1"/>
          </p:cNvSpPr>
          <p:nvPr/>
        </p:nvSpPr>
        <p:spPr bwMode="auto">
          <a:xfrm>
            <a:off x="20694650" y="9469438"/>
            <a:ext cx="2271713" cy="571500"/>
          </a:xfrm>
          <a:prstGeom prst="roundRect">
            <a:avLst>
              <a:gd name="adj" fmla="val 33333"/>
            </a:avLst>
          </a:prstGeom>
          <a:solidFill>
            <a:srgbClr val="414A5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7836" name="Shape 1284"/>
          <p:cNvSpPr>
            <a:spLocks noChangeArrowheads="1"/>
          </p:cNvSpPr>
          <p:nvPr/>
        </p:nvSpPr>
        <p:spPr bwMode="auto">
          <a:xfrm>
            <a:off x="21489491" y="9550004"/>
            <a:ext cx="680444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Type</a:t>
            </a:r>
          </a:p>
        </p:txBody>
      </p:sp>
      <p:sp>
        <p:nvSpPr>
          <p:cNvPr id="77837" name="Shape 1285"/>
          <p:cNvSpPr>
            <a:spLocks noChangeArrowheads="1"/>
          </p:cNvSpPr>
          <p:nvPr/>
        </p:nvSpPr>
        <p:spPr bwMode="auto">
          <a:xfrm>
            <a:off x="18121313" y="9469438"/>
            <a:ext cx="2270125" cy="571500"/>
          </a:xfrm>
          <a:prstGeom prst="roundRect">
            <a:avLst>
              <a:gd name="adj" fmla="val 33333"/>
            </a:avLst>
          </a:prstGeom>
          <a:solidFill>
            <a:srgbClr val="414A5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7838" name="Shape 1286"/>
          <p:cNvSpPr>
            <a:spLocks noChangeArrowheads="1"/>
          </p:cNvSpPr>
          <p:nvPr/>
        </p:nvSpPr>
        <p:spPr bwMode="auto">
          <a:xfrm>
            <a:off x="18376327" y="9550004"/>
            <a:ext cx="1760097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Development</a:t>
            </a:r>
          </a:p>
        </p:txBody>
      </p:sp>
      <p:sp>
        <p:nvSpPr>
          <p:cNvPr id="77839" name="Shape 1287"/>
          <p:cNvSpPr>
            <a:spLocks noChangeArrowheads="1"/>
          </p:cNvSpPr>
          <p:nvPr/>
        </p:nvSpPr>
        <p:spPr bwMode="auto">
          <a:xfrm>
            <a:off x="15546388" y="9469438"/>
            <a:ext cx="2271712" cy="571500"/>
          </a:xfrm>
          <a:prstGeom prst="roundRect">
            <a:avLst>
              <a:gd name="adj" fmla="val 33333"/>
            </a:avLst>
          </a:prstGeom>
          <a:gradFill rotWithShape="0">
            <a:gsLst>
              <a:gs pos="0">
                <a:srgbClr val="5267A4"/>
              </a:gs>
              <a:gs pos="100000">
                <a:srgbClr val="6D5DA2"/>
              </a:gs>
            </a:gsLst>
            <a:lin ang="408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7840" name="Shape 1288"/>
          <p:cNvSpPr>
            <a:spLocks noChangeArrowheads="1"/>
          </p:cNvSpPr>
          <p:nvPr/>
        </p:nvSpPr>
        <p:spPr bwMode="auto">
          <a:xfrm>
            <a:off x="16205351" y="9550004"/>
            <a:ext cx="953787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Design</a:t>
            </a:r>
          </a:p>
        </p:txBody>
      </p:sp>
      <p:sp>
        <p:nvSpPr>
          <p:cNvPr id="77841" name="Shape 1289"/>
          <p:cNvSpPr>
            <a:spLocks noChangeArrowheads="1"/>
          </p:cNvSpPr>
          <p:nvPr/>
        </p:nvSpPr>
        <p:spPr bwMode="auto">
          <a:xfrm>
            <a:off x="12973050" y="9469438"/>
            <a:ext cx="2271713" cy="571500"/>
          </a:xfrm>
          <a:prstGeom prst="roundRect">
            <a:avLst>
              <a:gd name="adj" fmla="val 33333"/>
            </a:avLst>
          </a:prstGeom>
          <a:solidFill>
            <a:srgbClr val="414A5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7842" name="Shape 1290"/>
          <p:cNvSpPr>
            <a:spLocks noChangeArrowheads="1"/>
          </p:cNvSpPr>
          <p:nvPr/>
        </p:nvSpPr>
        <p:spPr bwMode="auto">
          <a:xfrm>
            <a:off x="13407824" y="9550004"/>
            <a:ext cx="1400576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Programm</a:t>
            </a:r>
          </a:p>
        </p:txBody>
      </p:sp>
      <p:sp>
        <p:nvSpPr>
          <p:cNvPr id="77843" name="Shape 1291"/>
          <p:cNvSpPr>
            <a:spLocks noChangeArrowheads="1"/>
          </p:cNvSpPr>
          <p:nvPr/>
        </p:nvSpPr>
        <p:spPr bwMode="auto">
          <a:xfrm>
            <a:off x="14108113" y="10340975"/>
            <a:ext cx="2271712" cy="571500"/>
          </a:xfrm>
          <a:prstGeom prst="roundRect">
            <a:avLst>
              <a:gd name="adj" fmla="val 33333"/>
            </a:avLst>
          </a:prstGeom>
          <a:gradFill rotWithShape="0">
            <a:gsLst>
              <a:gs pos="0">
                <a:srgbClr val="5267A4"/>
              </a:gs>
              <a:gs pos="100000">
                <a:srgbClr val="6D5DA2"/>
              </a:gs>
            </a:gsLst>
            <a:lin ang="408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7844" name="Shape 1292"/>
          <p:cNvSpPr>
            <a:spLocks noChangeArrowheads="1"/>
          </p:cNvSpPr>
          <p:nvPr/>
        </p:nvSpPr>
        <p:spPr bwMode="auto">
          <a:xfrm>
            <a:off x="14653488" y="10421541"/>
            <a:ext cx="1180964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Software</a:t>
            </a:r>
          </a:p>
        </p:txBody>
      </p:sp>
      <p:sp>
        <p:nvSpPr>
          <p:cNvPr id="77845" name="Shape 1293"/>
          <p:cNvSpPr>
            <a:spLocks noChangeArrowheads="1"/>
          </p:cNvSpPr>
          <p:nvPr/>
        </p:nvSpPr>
        <p:spPr bwMode="auto">
          <a:xfrm>
            <a:off x="16683038" y="10340975"/>
            <a:ext cx="2270125" cy="571500"/>
          </a:xfrm>
          <a:prstGeom prst="roundRect">
            <a:avLst>
              <a:gd name="adj" fmla="val 33333"/>
            </a:avLst>
          </a:prstGeom>
          <a:solidFill>
            <a:srgbClr val="414A5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7846" name="Shape 1294"/>
          <p:cNvSpPr>
            <a:spLocks noChangeArrowheads="1"/>
          </p:cNvSpPr>
          <p:nvPr/>
        </p:nvSpPr>
        <p:spPr bwMode="auto">
          <a:xfrm>
            <a:off x="17490927" y="10421541"/>
            <a:ext cx="654346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Tech</a:t>
            </a:r>
          </a:p>
        </p:txBody>
      </p:sp>
      <p:sp>
        <p:nvSpPr>
          <p:cNvPr id="77847" name="Shape 1295"/>
          <p:cNvSpPr>
            <a:spLocks noChangeArrowheads="1"/>
          </p:cNvSpPr>
          <p:nvPr/>
        </p:nvSpPr>
        <p:spPr bwMode="auto">
          <a:xfrm>
            <a:off x="19256375" y="10340975"/>
            <a:ext cx="2270125" cy="571500"/>
          </a:xfrm>
          <a:prstGeom prst="roundRect">
            <a:avLst>
              <a:gd name="adj" fmla="val 33333"/>
            </a:avLst>
          </a:prstGeom>
          <a:solidFill>
            <a:srgbClr val="414A5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7848" name="Shape 1296"/>
          <p:cNvSpPr>
            <a:spLocks noChangeArrowheads="1"/>
          </p:cNvSpPr>
          <p:nvPr/>
        </p:nvSpPr>
        <p:spPr bwMode="auto">
          <a:xfrm>
            <a:off x="19827975" y="10421541"/>
            <a:ext cx="1128514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Creative</a:t>
            </a:r>
          </a:p>
        </p:txBody>
      </p:sp>
      <p:sp>
        <p:nvSpPr>
          <p:cNvPr id="77849" name="Shape 1297"/>
          <p:cNvSpPr>
            <a:spLocks noChangeArrowheads="1"/>
          </p:cNvSpPr>
          <p:nvPr/>
        </p:nvSpPr>
        <p:spPr bwMode="auto">
          <a:xfrm>
            <a:off x="14217650" y="2689771"/>
            <a:ext cx="6514604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Only Special Design.</a:t>
            </a:r>
          </a:p>
        </p:txBody>
      </p:sp>
      <p:sp>
        <p:nvSpPr>
          <p:cNvPr id="77850" name="Shape 1298"/>
          <p:cNvSpPr>
            <a:spLocks noChangeArrowheads="1"/>
          </p:cNvSpPr>
          <p:nvPr/>
        </p:nvSpPr>
        <p:spPr bwMode="auto">
          <a:xfrm>
            <a:off x="13612813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7851" name="Shape 1299"/>
          <p:cNvSpPr>
            <a:spLocks noChangeArrowheads="1"/>
          </p:cNvSpPr>
          <p:nvPr/>
        </p:nvSpPr>
        <p:spPr bwMode="auto">
          <a:xfrm>
            <a:off x="13774738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7852" name="Shape 1300"/>
          <p:cNvSpPr>
            <a:spLocks noChangeArrowheads="1"/>
          </p:cNvSpPr>
          <p:nvPr/>
        </p:nvSpPr>
        <p:spPr bwMode="auto">
          <a:xfrm>
            <a:off x="13935075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7853" name="Shape 1301"/>
          <p:cNvSpPr>
            <a:spLocks noChangeArrowheads="1"/>
          </p:cNvSpPr>
          <p:nvPr/>
        </p:nvSpPr>
        <p:spPr bwMode="auto">
          <a:xfrm>
            <a:off x="13606463" y="3959225"/>
            <a:ext cx="8181727" cy="84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business catalysts for change.</a:t>
            </a:r>
          </a:p>
        </p:txBody>
      </p:sp>
      <p:sp>
        <p:nvSpPr>
          <p:cNvPr id="77854" name="Shape 1302"/>
          <p:cNvSpPr>
            <a:spLocks noChangeArrowheads="1"/>
          </p:cNvSpPr>
          <p:nvPr/>
        </p:nvSpPr>
        <p:spPr bwMode="auto">
          <a:xfrm>
            <a:off x="14870113" y="5722938"/>
            <a:ext cx="3843337" cy="1548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 &amp; MODERN COMPANY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BEST SOLUTIONS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</a:t>
            </a: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80" b="9980"/>
          <a:stretch>
            <a:fillRect/>
          </a:stretch>
        </p:blipFill>
        <p:spPr/>
      </p:pic>
      <p:sp>
        <p:nvSpPr>
          <p:cNvPr id="43010" name="Shape 647"/>
          <p:cNvSpPr>
            <a:spLocks noChangeArrowheads="1"/>
          </p:cNvSpPr>
          <p:nvPr/>
        </p:nvSpPr>
        <p:spPr bwMode="auto">
          <a:xfrm>
            <a:off x="758825" y="757238"/>
            <a:ext cx="22866350" cy="12201525"/>
          </a:xfrm>
          <a:prstGeom prst="roundRect">
            <a:avLst>
              <a:gd name="adj" fmla="val 1593"/>
            </a:avLst>
          </a:prstGeom>
          <a:gradFill rotWithShape="0">
            <a:gsLst>
              <a:gs pos="0">
                <a:srgbClr val="232327">
                  <a:alpha val="79999"/>
                </a:srgbClr>
              </a:gs>
              <a:gs pos="100000">
                <a:srgbClr val="2F3139">
                  <a:alpha val="79999"/>
                </a:srgbClr>
              </a:gs>
            </a:gsLst>
            <a:lin ang="1944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011" name="Shape 648"/>
          <p:cNvSpPr>
            <a:spLocks noChangeArrowheads="1"/>
          </p:cNvSpPr>
          <p:nvPr/>
        </p:nvSpPr>
        <p:spPr bwMode="auto">
          <a:xfrm>
            <a:off x="11499503" y="3959225"/>
            <a:ext cx="1384995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en-US" sz="2000" dirty="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43012" name="Shape 649"/>
          <p:cNvSpPr>
            <a:spLocks noChangeArrowheads="1"/>
          </p:cNvSpPr>
          <p:nvPr/>
        </p:nvSpPr>
        <p:spPr bwMode="auto">
          <a:xfrm>
            <a:off x="10537701" y="2689771"/>
            <a:ext cx="3308598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/>
            <a:r>
              <a:rPr lang="zh-CN" altLang="en-US" dirty="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43013" name="Shape 650"/>
          <p:cNvSpPr>
            <a:spLocks noChangeArrowheads="1"/>
          </p:cNvSpPr>
          <p:nvPr/>
        </p:nvSpPr>
        <p:spPr bwMode="auto">
          <a:xfrm>
            <a:off x="1344613" y="1295490"/>
            <a:ext cx="4321696" cy="441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2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Gravidient.</a:t>
            </a: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zh-CN" sz="18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Card Design Concept v1</a:t>
            </a:r>
          </a:p>
        </p:txBody>
      </p:sp>
      <p:sp>
        <p:nvSpPr>
          <p:cNvPr id="43014" name="Shape 651"/>
          <p:cNvSpPr>
            <a:spLocks noChangeArrowheads="1"/>
          </p:cNvSpPr>
          <p:nvPr/>
        </p:nvSpPr>
        <p:spPr bwMode="auto">
          <a:xfrm>
            <a:off x="20589875" y="12267318"/>
            <a:ext cx="2693558" cy="379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18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www.websitename.com</a:t>
            </a:r>
          </a:p>
        </p:txBody>
      </p:sp>
      <p:grpSp>
        <p:nvGrpSpPr>
          <p:cNvPr id="43015" name="Group 655"/>
          <p:cNvGrpSpPr>
            <a:grpSpLocks/>
          </p:cNvGrpSpPr>
          <p:nvPr/>
        </p:nvGrpSpPr>
        <p:grpSpPr bwMode="auto">
          <a:xfrm>
            <a:off x="11993563" y="3719513"/>
            <a:ext cx="396875" cy="76200"/>
            <a:chOff x="0" y="0"/>
            <a:chExt cx="397933" cy="76200"/>
          </a:xfrm>
        </p:grpSpPr>
        <p:sp>
          <p:nvSpPr>
            <p:cNvPr id="43020" name="Shape 652"/>
            <p:cNvSpPr>
              <a:spLocks noChangeArrowheads="1"/>
            </p:cNvSpPr>
            <p:nvPr/>
          </p:nvSpPr>
          <p:spPr bwMode="auto">
            <a:xfrm>
              <a:off x="0" y="0"/>
              <a:ext cx="76200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021" name="Shape 653"/>
            <p:cNvSpPr>
              <a:spLocks noChangeArrowheads="1"/>
            </p:cNvSpPr>
            <p:nvPr/>
          </p:nvSpPr>
          <p:spPr bwMode="auto">
            <a:xfrm>
              <a:off x="160866" y="0"/>
              <a:ext cx="76201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022" name="Shape 654"/>
            <p:cNvSpPr>
              <a:spLocks noChangeArrowheads="1"/>
            </p:cNvSpPr>
            <p:nvPr/>
          </p:nvSpPr>
          <p:spPr bwMode="auto">
            <a:xfrm>
              <a:off x="321733" y="0"/>
              <a:ext cx="76201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56" name="Shape 656"/>
          <p:cNvSpPr>
            <a:spLocks noChangeArrowheads="1"/>
          </p:cNvSpPr>
          <p:nvPr/>
        </p:nvSpPr>
        <p:spPr bwMode="auto">
          <a:xfrm>
            <a:off x="1395413" y="7135813"/>
            <a:ext cx="4522787" cy="271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r>
              <a:rPr lang="zh-CN" altLang="zh-CN" sz="4000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</a:t>
            </a:r>
          </a:p>
          <a:p>
            <a:pPr defTabSz="914400" eaLnBrk="1">
              <a:lnSpc>
                <a:spcPct val="120000"/>
              </a:lnSpc>
            </a:pPr>
            <a:endParaRPr lang="zh-CN" altLang="zh-CN" sz="2400" dirty="0">
              <a:solidFill>
                <a:srgbClr val="E6EAF3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914400" eaLnBrk="1">
              <a:lnSpc>
                <a:spcPct val="120000"/>
              </a:lnSpc>
            </a:pPr>
            <a:r>
              <a:rPr lang="zh-CN" altLang="zh-CN" sz="2400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Projects.</a:t>
            </a:r>
          </a:p>
          <a:p>
            <a:pPr defTabSz="914400" eaLnBrk="1">
              <a:lnSpc>
                <a:spcPct val="120000"/>
              </a:lnSpc>
            </a:pPr>
            <a:r>
              <a:rPr lang="zh-CN" altLang="zh-CN" sz="2000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business for change.</a:t>
            </a:r>
          </a:p>
        </p:txBody>
      </p:sp>
      <p:sp>
        <p:nvSpPr>
          <p:cNvPr id="657" name="Shape 657"/>
          <p:cNvSpPr>
            <a:spLocks noChangeArrowheads="1"/>
          </p:cNvSpPr>
          <p:nvPr/>
        </p:nvSpPr>
        <p:spPr bwMode="auto">
          <a:xfrm>
            <a:off x="7078663" y="7135813"/>
            <a:ext cx="4522787" cy="271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r>
              <a:rPr lang="zh-CN" altLang="zh-CN" sz="4000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</a:t>
            </a:r>
          </a:p>
          <a:p>
            <a:pPr defTabSz="914400" eaLnBrk="1">
              <a:lnSpc>
                <a:spcPct val="120000"/>
              </a:lnSpc>
            </a:pPr>
            <a:endParaRPr lang="zh-CN" altLang="zh-CN" sz="2400" dirty="0">
              <a:solidFill>
                <a:srgbClr val="E6EAF3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914400" eaLnBrk="1">
              <a:lnSpc>
                <a:spcPct val="120000"/>
              </a:lnSpc>
            </a:pPr>
            <a:r>
              <a:rPr lang="zh-CN" altLang="zh-CN" sz="2400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Online Shops.</a:t>
            </a:r>
          </a:p>
          <a:p>
            <a:pPr defTabSz="914400" eaLnBrk="1">
              <a:lnSpc>
                <a:spcPct val="120000"/>
              </a:lnSpc>
            </a:pPr>
            <a:r>
              <a:rPr lang="zh-CN" altLang="zh-CN" sz="2000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business for change.</a:t>
            </a:r>
          </a:p>
        </p:txBody>
      </p:sp>
      <p:sp>
        <p:nvSpPr>
          <p:cNvPr id="658" name="Shape 658"/>
          <p:cNvSpPr>
            <a:spLocks noChangeArrowheads="1"/>
          </p:cNvSpPr>
          <p:nvPr/>
        </p:nvSpPr>
        <p:spPr bwMode="auto">
          <a:xfrm>
            <a:off x="12761913" y="7135813"/>
            <a:ext cx="4522787" cy="271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r>
              <a:rPr lang="en-US" altLang="zh-CN" sz="4000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endParaRPr lang="zh-CN" altLang="zh-CN" sz="4000" dirty="0">
              <a:solidFill>
                <a:srgbClr val="E6EAF3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914400" eaLnBrk="1">
              <a:lnSpc>
                <a:spcPct val="120000"/>
              </a:lnSpc>
            </a:pPr>
            <a:endParaRPr lang="zh-CN" altLang="zh-CN" sz="2400" dirty="0">
              <a:solidFill>
                <a:srgbClr val="E6EAF3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914400" eaLnBrk="1">
              <a:lnSpc>
                <a:spcPct val="120000"/>
              </a:lnSpc>
            </a:pPr>
            <a:r>
              <a:rPr lang="zh-CN" altLang="zh-CN" sz="2400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Management.</a:t>
            </a:r>
          </a:p>
          <a:p>
            <a:pPr defTabSz="914400" eaLnBrk="1">
              <a:lnSpc>
                <a:spcPct val="120000"/>
              </a:lnSpc>
            </a:pPr>
            <a:r>
              <a:rPr lang="zh-CN" altLang="zh-CN" sz="2000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business for change.</a:t>
            </a:r>
          </a:p>
        </p:txBody>
      </p:sp>
      <p:sp>
        <p:nvSpPr>
          <p:cNvPr id="659" name="Shape 659"/>
          <p:cNvSpPr>
            <a:spLocks noChangeArrowheads="1"/>
          </p:cNvSpPr>
          <p:nvPr/>
        </p:nvSpPr>
        <p:spPr bwMode="auto">
          <a:xfrm>
            <a:off x="18445163" y="7135813"/>
            <a:ext cx="4522787" cy="271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r>
              <a:rPr lang="en-US" altLang="zh-CN" sz="4000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endParaRPr lang="zh-CN" altLang="zh-CN" sz="4000" dirty="0">
              <a:solidFill>
                <a:srgbClr val="E6EAF3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914400" eaLnBrk="1">
              <a:lnSpc>
                <a:spcPct val="120000"/>
              </a:lnSpc>
            </a:pPr>
            <a:endParaRPr lang="zh-CN" altLang="zh-CN" sz="2400" dirty="0">
              <a:solidFill>
                <a:srgbClr val="E6EAF3"/>
              </a:solidFill>
              <a:latin typeface="+mn-lt"/>
              <a:ea typeface="+mn-ea"/>
              <a:cs typeface="+mn-ea"/>
              <a:sym typeface="+mn-lt"/>
            </a:endParaRPr>
          </a:p>
          <a:p>
            <a:pPr defTabSz="914400" eaLnBrk="1">
              <a:lnSpc>
                <a:spcPct val="120000"/>
              </a:lnSpc>
            </a:pPr>
            <a:r>
              <a:rPr lang="zh-CN" altLang="zh-CN" sz="2400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Research.</a:t>
            </a:r>
          </a:p>
          <a:p>
            <a:pPr defTabSz="914400" eaLnBrk="1">
              <a:lnSpc>
                <a:spcPct val="120000"/>
              </a:lnSpc>
            </a:pPr>
            <a:r>
              <a:rPr lang="zh-CN" altLang="zh-CN" sz="2000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business for change.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6" grpId="0" animBg="1" advAuto="0"/>
      <p:bldP spid="657" grpId="0" animBg="1" advAuto="0"/>
      <p:bldP spid="658" grpId="0" animBg="1" advAuto="0"/>
      <p:bldP spid="659" grpId="0" animBg="1" advAuto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hape 1304"/>
          <p:cNvSpPr>
            <a:spLocks noGrp="1"/>
          </p:cNvSpPr>
          <p:nvPr>
            <p:ph type="sldNum" sz="quarter" idx="10"/>
          </p:nvPr>
        </p:nvSpPr>
        <p:spPr>
          <a:xfrm>
            <a:off x="22637328" y="1363663"/>
            <a:ext cx="371897" cy="379591"/>
          </a:xfrm>
          <a:noFill/>
        </p:spPr>
        <p:txBody>
          <a:bodyPr/>
          <a:lstStyle/>
          <a:p>
            <a:fld id="{6E054283-CD4A-4EFF-BC5A-64485AAC186B}" type="slidenum">
              <a:rPr lang="zh-CN" altLang="zh-CN">
                <a:latin typeface="+mn-lt"/>
                <a:ea typeface="+mn-ea"/>
                <a:cs typeface="+mn-ea"/>
                <a:sym typeface="+mn-lt"/>
              </a:rPr>
              <a:pPr/>
              <a:t>40</a:t>
            </a:fld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8851" name="Shape 1305"/>
          <p:cNvSpPr>
            <a:spLocks noChangeArrowheads="1"/>
          </p:cNvSpPr>
          <p:nvPr/>
        </p:nvSpPr>
        <p:spPr bwMode="auto">
          <a:xfrm>
            <a:off x="14730413" y="8597900"/>
            <a:ext cx="2271712" cy="571500"/>
          </a:xfrm>
          <a:prstGeom prst="roundRect">
            <a:avLst>
              <a:gd name="adj" fmla="val 33333"/>
            </a:avLst>
          </a:prstGeom>
          <a:gradFill rotWithShape="0">
            <a:gsLst>
              <a:gs pos="0">
                <a:srgbClr val="5267A4"/>
              </a:gs>
              <a:gs pos="100000">
                <a:srgbClr val="6D5DA2"/>
              </a:gs>
            </a:gsLst>
            <a:lin ang="408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8852" name="Shape 1306"/>
          <p:cNvSpPr>
            <a:spLocks noChangeArrowheads="1"/>
          </p:cNvSpPr>
          <p:nvPr/>
        </p:nvSpPr>
        <p:spPr bwMode="auto">
          <a:xfrm>
            <a:off x="15291585" y="8678466"/>
            <a:ext cx="1150956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Business</a:t>
            </a:r>
          </a:p>
        </p:txBody>
      </p:sp>
      <p:sp>
        <p:nvSpPr>
          <p:cNvPr id="78853" name="Shape 1307"/>
          <p:cNvSpPr>
            <a:spLocks noChangeArrowheads="1"/>
          </p:cNvSpPr>
          <p:nvPr/>
        </p:nvSpPr>
        <p:spPr bwMode="auto">
          <a:xfrm>
            <a:off x="17305338" y="8597900"/>
            <a:ext cx="2270125" cy="571500"/>
          </a:xfrm>
          <a:prstGeom prst="roundRect">
            <a:avLst>
              <a:gd name="adj" fmla="val 33333"/>
            </a:avLst>
          </a:prstGeom>
          <a:gradFill rotWithShape="0">
            <a:gsLst>
              <a:gs pos="0">
                <a:srgbClr val="FF2841"/>
              </a:gs>
              <a:gs pos="100000">
                <a:srgbClr val="FF7202"/>
              </a:gs>
            </a:gsLst>
            <a:lin ang="408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8854" name="Shape 1308"/>
          <p:cNvSpPr>
            <a:spLocks noChangeArrowheads="1"/>
          </p:cNvSpPr>
          <p:nvPr/>
        </p:nvSpPr>
        <p:spPr bwMode="auto">
          <a:xfrm>
            <a:off x="17990758" y="8678466"/>
            <a:ext cx="899285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Forum</a:t>
            </a:r>
          </a:p>
        </p:txBody>
      </p:sp>
      <p:sp>
        <p:nvSpPr>
          <p:cNvPr id="78855" name="Shape 1309"/>
          <p:cNvSpPr>
            <a:spLocks noChangeArrowheads="1"/>
          </p:cNvSpPr>
          <p:nvPr/>
        </p:nvSpPr>
        <p:spPr bwMode="auto">
          <a:xfrm>
            <a:off x="19878675" y="8597900"/>
            <a:ext cx="2271713" cy="571500"/>
          </a:xfrm>
          <a:prstGeom prst="roundRect">
            <a:avLst>
              <a:gd name="adj" fmla="val 33333"/>
            </a:avLst>
          </a:prstGeom>
          <a:solidFill>
            <a:srgbClr val="414A5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8856" name="Shape 1310"/>
          <p:cNvSpPr>
            <a:spLocks noChangeArrowheads="1"/>
          </p:cNvSpPr>
          <p:nvPr/>
        </p:nvSpPr>
        <p:spPr bwMode="auto">
          <a:xfrm>
            <a:off x="20600964" y="8678466"/>
            <a:ext cx="825547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Mode</a:t>
            </a:r>
          </a:p>
        </p:txBody>
      </p:sp>
      <p:sp>
        <p:nvSpPr>
          <p:cNvPr id="78857" name="Shape 1311"/>
          <p:cNvSpPr>
            <a:spLocks noChangeArrowheads="1"/>
          </p:cNvSpPr>
          <p:nvPr/>
        </p:nvSpPr>
        <p:spPr bwMode="auto">
          <a:xfrm>
            <a:off x="20694650" y="9469438"/>
            <a:ext cx="2271713" cy="571500"/>
          </a:xfrm>
          <a:prstGeom prst="roundRect">
            <a:avLst>
              <a:gd name="adj" fmla="val 33333"/>
            </a:avLst>
          </a:prstGeom>
          <a:solidFill>
            <a:srgbClr val="414A5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8858" name="Shape 1312"/>
          <p:cNvSpPr>
            <a:spLocks noChangeArrowheads="1"/>
          </p:cNvSpPr>
          <p:nvPr/>
        </p:nvSpPr>
        <p:spPr bwMode="auto">
          <a:xfrm>
            <a:off x="21489491" y="9550004"/>
            <a:ext cx="680444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Type</a:t>
            </a:r>
          </a:p>
        </p:txBody>
      </p:sp>
      <p:sp>
        <p:nvSpPr>
          <p:cNvPr id="78859" name="Shape 1313"/>
          <p:cNvSpPr>
            <a:spLocks noChangeArrowheads="1"/>
          </p:cNvSpPr>
          <p:nvPr/>
        </p:nvSpPr>
        <p:spPr bwMode="auto">
          <a:xfrm>
            <a:off x="18121313" y="9469438"/>
            <a:ext cx="2270125" cy="571500"/>
          </a:xfrm>
          <a:prstGeom prst="roundRect">
            <a:avLst>
              <a:gd name="adj" fmla="val 33333"/>
            </a:avLst>
          </a:prstGeom>
          <a:solidFill>
            <a:srgbClr val="414A5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8860" name="Shape 1314"/>
          <p:cNvSpPr>
            <a:spLocks noChangeArrowheads="1"/>
          </p:cNvSpPr>
          <p:nvPr/>
        </p:nvSpPr>
        <p:spPr bwMode="auto">
          <a:xfrm>
            <a:off x="18376327" y="9550004"/>
            <a:ext cx="1760097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Development</a:t>
            </a:r>
          </a:p>
        </p:txBody>
      </p:sp>
      <p:sp>
        <p:nvSpPr>
          <p:cNvPr id="78861" name="Shape 1315"/>
          <p:cNvSpPr>
            <a:spLocks noChangeArrowheads="1"/>
          </p:cNvSpPr>
          <p:nvPr/>
        </p:nvSpPr>
        <p:spPr bwMode="auto">
          <a:xfrm>
            <a:off x="15546388" y="9469438"/>
            <a:ext cx="2271712" cy="571500"/>
          </a:xfrm>
          <a:prstGeom prst="roundRect">
            <a:avLst>
              <a:gd name="adj" fmla="val 33333"/>
            </a:avLst>
          </a:prstGeom>
          <a:gradFill rotWithShape="0">
            <a:gsLst>
              <a:gs pos="0">
                <a:srgbClr val="5267A4"/>
              </a:gs>
              <a:gs pos="100000">
                <a:srgbClr val="6D5DA2"/>
              </a:gs>
            </a:gsLst>
            <a:lin ang="408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8862" name="Shape 1316"/>
          <p:cNvSpPr>
            <a:spLocks noChangeArrowheads="1"/>
          </p:cNvSpPr>
          <p:nvPr/>
        </p:nvSpPr>
        <p:spPr bwMode="auto">
          <a:xfrm>
            <a:off x="16205351" y="9550004"/>
            <a:ext cx="953787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Design</a:t>
            </a:r>
          </a:p>
        </p:txBody>
      </p:sp>
      <p:sp>
        <p:nvSpPr>
          <p:cNvPr id="78863" name="Shape 1317"/>
          <p:cNvSpPr>
            <a:spLocks noChangeArrowheads="1"/>
          </p:cNvSpPr>
          <p:nvPr/>
        </p:nvSpPr>
        <p:spPr bwMode="auto">
          <a:xfrm>
            <a:off x="12973050" y="9469438"/>
            <a:ext cx="2271713" cy="571500"/>
          </a:xfrm>
          <a:prstGeom prst="roundRect">
            <a:avLst>
              <a:gd name="adj" fmla="val 33333"/>
            </a:avLst>
          </a:prstGeom>
          <a:solidFill>
            <a:srgbClr val="414A5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8864" name="Shape 1318"/>
          <p:cNvSpPr>
            <a:spLocks noChangeArrowheads="1"/>
          </p:cNvSpPr>
          <p:nvPr/>
        </p:nvSpPr>
        <p:spPr bwMode="auto">
          <a:xfrm>
            <a:off x="13407824" y="9550004"/>
            <a:ext cx="1400576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Programm</a:t>
            </a:r>
          </a:p>
        </p:txBody>
      </p:sp>
      <p:sp>
        <p:nvSpPr>
          <p:cNvPr id="78865" name="Shape 1319"/>
          <p:cNvSpPr>
            <a:spLocks noChangeArrowheads="1"/>
          </p:cNvSpPr>
          <p:nvPr/>
        </p:nvSpPr>
        <p:spPr bwMode="auto">
          <a:xfrm>
            <a:off x="14108113" y="10340975"/>
            <a:ext cx="2271712" cy="571500"/>
          </a:xfrm>
          <a:prstGeom prst="roundRect">
            <a:avLst>
              <a:gd name="adj" fmla="val 33333"/>
            </a:avLst>
          </a:prstGeom>
          <a:gradFill rotWithShape="0">
            <a:gsLst>
              <a:gs pos="0">
                <a:srgbClr val="5267A4"/>
              </a:gs>
              <a:gs pos="100000">
                <a:srgbClr val="6D5DA2"/>
              </a:gs>
            </a:gsLst>
            <a:lin ang="408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8866" name="Shape 1320"/>
          <p:cNvSpPr>
            <a:spLocks noChangeArrowheads="1"/>
          </p:cNvSpPr>
          <p:nvPr/>
        </p:nvSpPr>
        <p:spPr bwMode="auto">
          <a:xfrm>
            <a:off x="14653488" y="10421541"/>
            <a:ext cx="1180964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Software</a:t>
            </a:r>
          </a:p>
        </p:txBody>
      </p:sp>
      <p:sp>
        <p:nvSpPr>
          <p:cNvPr id="78867" name="Shape 1321"/>
          <p:cNvSpPr>
            <a:spLocks noChangeArrowheads="1"/>
          </p:cNvSpPr>
          <p:nvPr/>
        </p:nvSpPr>
        <p:spPr bwMode="auto">
          <a:xfrm>
            <a:off x="16683038" y="10340975"/>
            <a:ext cx="2270125" cy="571500"/>
          </a:xfrm>
          <a:prstGeom prst="roundRect">
            <a:avLst>
              <a:gd name="adj" fmla="val 33333"/>
            </a:avLst>
          </a:prstGeom>
          <a:solidFill>
            <a:srgbClr val="414A5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8868" name="Shape 1322"/>
          <p:cNvSpPr>
            <a:spLocks noChangeArrowheads="1"/>
          </p:cNvSpPr>
          <p:nvPr/>
        </p:nvSpPr>
        <p:spPr bwMode="auto">
          <a:xfrm>
            <a:off x="17490927" y="10421541"/>
            <a:ext cx="654346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Tech</a:t>
            </a:r>
          </a:p>
        </p:txBody>
      </p:sp>
      <p:sp>
        <p:nvSpPr>
          <p:cNvPr id="78869" name="Shape 1323"/>
          <p:cNvSpPr>
            <a:spLocks noChangeArrowheads="1"/>
          </p:cNvSpPr>
          <p:nvPr/>
        </p:nvSpPr>
        <p:spPr bwMode="auto">
          <a:xfrm>
            <a:off x="19256375" y="10340975"/>
            <a:ext cx="2270125" cy="571500"/>
          </a:xfrm>
          <a:prstGeom prst="roundRect">
            <a:avLst>
              <a:gd name="adj" fmla="val 33333"/>
            </a:avLst>
          </a:prstGeom>
          <a:solidFill>
            <a:srgbClr val="414A5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8870" name="Shape 1324"/>
          <p:cNvSpPr>
            <a:spLocks noChangeArrowheads="1"/>
          </p:cNvSpPr>
          <p:nvPr/>
        </p:nvSpPr>
        <p:spPr bwMode="auto">
          <a:xfrm>
            <a:off x="19827975" y="10421541"/>
            <a:ext cx="1128514" cy="410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/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Creative</a:t>
            </a:r>
          </a:p>
        </p:txBody>
      </p:sp>
      <p:sp>
        <p:nvSpPr>
          <p:cNvPr id="78871" name="Shape 1325"/>
          <p:cNvSpPr>
            <a:spLocks noChangeArrowheads="1"/>
          </p:cNvSpPr>
          <p:nvPr/>
        </p:nvSpPr>
        <p:spPr bwMode="auto">
          <a:xfrm>
            <a:off x="14217650" y="2689771"/>
            <a:ext cx="6514604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Only Special Design.</a:t>
            </a:r>
          </a:p>
        </p:txBody>
      </p:sp>
      <p:sp>
        <p:nvSpPr>
          <p:cNvPr id="78872" name="Shape 1326"/>
          <p:cNvSpPr>
            <a:spLocks noChangeArrowheads="1"/>
          </p:cNvSpPr>
          <p:nvPr/>
        </p:nvSpPr>
        <p:spPr bwMode="auto">
          <a:xfrm>
            <a:off x="13612813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8873" name="Shape 1327"/>
          <p:cNvSpPr>
            <a:spLocks noChangeArrowheads="1"/>
          </p:cNvSpPr>
          <p:nvPr/>
        </p:nvSpPr>
        <p:spPr bwMode="auto">
          <a:xfrm>
            <a:off x="13774738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8874" name="Shape 1328"/>
          <p:cNvSpPr>
            <a:spLocks noChangeArrowheads="1"/>
          </p:cNvSpPr>
          <p:nvPr/>
        </p:nvSpPr>
        <p:spPr bwMode="auto">
          <a:xfrm>
            <a:off x="13935075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8875" name="Shape 1329"/>
          <p:cNvSpPr>
            <a:spLocks noChangeArrowheads="1"/>
          </p:cNvSpPr>
          <p:nvPr/>
        </p:nvSpPr>
        <p:spPr bwMode="auto">
          <a:xfrm>
            <a:off x="13606463" y="3959225"/>
            <a:ext cx="8181727" cy="84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business catalysts for change.</a:t>
            </a:r>
          </a:p>
        </p:txBody>
      </p:sp>
      <p:sp>
        <p:nvSpPr>
          <p:cNvPr id="78876" name="Shape 1330"/>
          <p:cNvSpPr>
            <a:spLocks noChangeArrowheads="1"/>
          </p:cNvSpPr>
          <p:nvPr/>
        </p:nvSpPr>
        <p:spPr bwMode="auto">
          <a:xfrm>
            <a:off x="14870113" y="5722938"/>
            <a:ext cx="3843337" cy="1548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 &amp; MODERN COMPANY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BEST SOLUTIONS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</a:t>
            </a:r>
          </a:p>
        </p:txBody>
      </p:sp>
      <p:graphicFrame>
        <p:nvGraphicFramePr>
          <p:cNvPr id="1331" name="Chart 1331"/>
          <p:cNvGraphicFramePr>
            <a:graphicFrameLocks/>
          </p:cNvGraphicFramePr>
          <p:nvPr/>
        </p:nvGraphicFramePr>
        <p:xfrm>
          <a:off x="1116013" y="2584450"/>
          <a:ext cx="9159875" cy="9159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8878" name="Shape 1332"/>
          <p:cNvSpPr>
            <a:spLocks noChangeArrowheads="1"/>
          </p:cNvSpPr>
          <p:nvPr/>
        </p:nvSpPr>
        <p:spPr bwMode="auto">
          <a:xfrm>
            <a:off x="2209800" y="3678238"/>
            <a:ext cx="6972300" cy="6973887"/>
          </a:xfrm>
          <a:prstGeom prst="ellipse">
            <a:avLst/>
          </a:prstGeom>
          <a:solidFill>
            <a:srgbClr val="22232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 anchor="ctr"/>
          <a:lstStyle>
            <a:lvl1pPr algn="ctr" defTabSz="1798638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 defTabSz="1798638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 defTabSz="1798638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 defTabSz="1798638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 defTabSz="1798638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defTabSz="1798638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defTabSz="1798638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defTabSz="1798638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defTabSz="1798638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algn="l" eaLnBrk="1"/>
            <a:endParaRPr lang="zh-CN" altLang="zh-CN" sz="35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8879" name="Shape 1333"/>
          <p:cNvSpPr>
            <a:spLocks noChangeArrowheads="1"/>
          </p:cNvSpPr>
          <p:nvPr/>
        </p:nvSpPr>
        <p:spPr bwMode="auto">
          <a:xfrm>
            <a:off x="4391908" y="6818936"/>
            <a:ext cx="2608085" cy="809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Chart Essential Tittle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Application</a:t>
            </a:r>
          </a:p>
        </p:txBody>
      </p:sp>
    </p:spTree>
  </p:cSld>
  <p:clrMapOvr>
    <a:masterClrMapping/>
  </p:clrMapOvr>
  <p:transition spd="med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hape 1335"/>
          <p:cNvSpPr>
            <a:spLocks noGrp="1"/>
          </p:cNvSpPr>
          <p:nvPr>
            <p:ph type="sldNum" sz="quarter" idx="10"/>
          </p:nvPr>
        </p:nvSpPr>
        <p:spPr>
          <a:xfrm>
            <a:off x="22637328" y="1363663"/>
            <a:ext cx="371897" cy="379591"/>
          </a:xfrm>
          <a:noFill/>
        </p:spPr>
        <p:txBody>
          <a:bodyPr/>
          <a:lstStyle/>
          <a:p>
            <a:fld id="{36CC249D-8429-4470-A093-F23FE405D996}" type="slidenum">
              <a:rPr lang="zh-CN" altLang="zh-CN">
                <a:latin typeface="+mn-lt"/>
                <a:ea typeface="+mn-ea"/>
                <a:cs typeface="+mn-ea"/>
                <a:sym typeface="+mn-lt"/>
              </a:rPr>
              <a:pPr/>
              <a:t>41</a:t>
            </a:fld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9875" name="Shape 1336"/>
          <p:cNvSpPr>
            <a:spLocks/>
          </p:cNvSpPr>
          <p:nvPr/>
        </p:nvSpPr>
        <p:spPr bwMode="auto">
          <a:xfrm>
            <a:off x="16508413" y="5121275"/>
            <a:ext cx="300037" cy="258763"/>
          </a:xfrm>
          <a:custGeom>
            <a:avLst/>
            <a:gdLst>
              <a:gd name="T0" fmla="*/ 150125 w 21600"/>
              <a:gd name="T1" fmla="*/ 129109 h 21600"/>
              <a:gd name="T2" fmla="*/ 150125 w 21600"/>
              <a:gd name="T3" fmla="*/ 129109 h 21600"/>
              <a:gd name="T4" fmla="*/ 150125 w 21600"/>
              <a:gd name="T5" fmla="*/ 129109 h 21600"/>
              <a:gd name="T6" fmla="*/ 150125 w 21600"/>
              <a:gd name="T7" fmla="*/ 129109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0368" y="21600"/>
                </a:moveTo>
                <a:lnTo>
                  <a:pt x="0" y="0"/>
                </a:lnTo>
                <a:lnTo>
                  <a:pt x="21600" y="0"/>
                </a:lnTo>
                <a:lnTo>
                  <a:pt x="10368" y="21600"/>
                </a:lnTo>
                <a:close/>
              </a:path>
            </a:pathLst>
          </a:custGeom>
          <a:solidFill>
            <a:srgbClr val="3537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9876" name="Shape 1337"/>
          <p:cNvSpPr>
            <a:spLocks/>
          </p:cNvSpPr>
          <p:nvPr/>
        </p:nvSpPr>
        <p:spPr bwMode="auto">
          <a:xfrm>
            <a:off x="19329400" y="5121275"/>
            <a:ext cx="282575" cy="258763"/>
          </a:xfrm>
          <a:custGeom>
            <a:avLst/>
            <a:gdLst>
              <a:gd name="T0" fmla="*/ 141118 w 21600"/>
              <a:gd name="T1" fmla="*/ 129109 h 21600"/>
              <a:gd name="T2" fmla="*/ 141118 w 21600"/>
              <a:gd name="T3" fmla="*/ 129109 h 21600"/>
              <a:gd name="T4" fmla="*/ 141118 w 21600"/>
              <a:gd name="T5" fmla="*/ 129109 h 21600"/>
              <a:gd name="T6" fmla="*/ 141118 w 21600"/>
              <a:gd name="T7" fmla="*/ 129109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1030" y="21600"/>
                </a:moveTo>
                <a:lnTo>
                  <a:pt x="0" y="0"/>
                </a:lnTo>
                <a:lnTo>
                  <a:pt x="21600" y="0"/>
                </a:lnTo>
                <a:lnTo>
                  <a:pt x="11030" y="21600"/>
                </a:lnTo>
                <a:close/>
              </a:path>
            </a:pathLst>
          </a:custGeom>
          <a:solidFill>
            <a:srgbClr val="3537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9877" name="Shape 1338"/>
          <p:cNvSpPr>
            <a:spLocks/>
          </p:cNvSpPr>
          <p:nvPr/>
        </p:nvSpPr>
        <p:spPr bwMode="auto">
          <a:xfrm>
            <a:off x="20386675" y="6946900"/>
            <a:ext cx="282575" cy="258763"/>
          </a:xfrm>
          <a:custGeom>
            <a:avLst/>
            <a:gdLst>
              <a:gd name="T0" fmla="*/ 141119 w 21600"/>
              <a:gd name="T1" fmla="*/ 129109 h 21600"/>
              <a:gd name="T2" fmla="*/ 141119 w 21600"/>
              <a:gd name="T3" fmla="*/ 129109 h 21600"/>
              <a:gd name="T4" fmla="*/ 141119 w 21600"/>
              <a:gd name="T5" fmla="*/ 129109 h 21600"/>
              <a:gd name="T6" fmla="*/ 141119 w 21600"/>
              <a:gd name="T7" fmla="*/ 129109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0570" y="21600"/>
                </a:moveTo>
                <a:lnTo>
                  <a:pt x="0" y="0"/>
                </a:lnTo>
                <a:lnTo>
                  <a:pt x="21600" y="0"/>
                </a:lnTo>
                <a:lnTo>
                  <a:pt x="10570" y="21600"/>
                </a:lnTo>
                <a:close/>
              </a:path>
            </a:pathLst>
          </a:custGeom>
          <a:solidFill>
            <a:srgbClr val="414A5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9878" name="Shape 1339"/>
          <p:cNvSpPr>
            <a:spLocks/>
          </p:cNvSpPr>
          <p:nvPr/>
        </p:nvSpPr>
        <p:spPr bwMode="auto">
          <a:xfrm>
            <a:off x="21437600" y="8772525"/>
            <a:ext cx="288925" cy="258763"/>
          </a:xfrm>
          <a:custGeom>
            <a:avLst/>
            <a:gdLst>
              <a:gd name="T0" fmla="*/ 144120 w 21600"/>
              <a:gd name="T1" fmla="*/ 129109 h 21600"/>
              <a:gd name="T2" fmla="*/ 144120 w 21600"/>
              <a:gd name="T3" fmla="*/ 129109 h 21600"/>
              <a:gd name="T4" fmla="*/ 144120 w 21600"/>
              <a:gd name="T5" fmla="*/ 129109 h 21600"/>
              <a:gd name="T6" fmla="*/ 144120 w 21600"/>
              <a:gd name="T7" fmla="*/ 129109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lnTo>
                  <a:pt x="0" y="0"/>
                </a:lnTo>
                <a:lnTo>
                  <a:pt x="21600" y="0"/>
                </a:lnTo>
                <a:lnTo>
                  <a:pt x="10800" y="21600"/>
                </a:lnTo>
                <a:close/>
              </a:path>
            </a:pathLst>
          </a:custGeom>
          <a:solidFill>
            <a:srgbClr val="414A5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9879" name="Shape 1340"/>
          <p:cNvSpPr>
            <a:spLocks/>
          </p:cNvSpPr>
          <p:nvPr/>
        </p:nvSpPr>
        <p:spPr bwMode="auto">
          <a:xfrm>
            <a:off x="22494875" y="10598150"/>
            <a:ext cx="300038" cy="269875"/>
          </a:xfrm>
          <a:custGeom>
            <a:avLst/>
            <a:gdLst>
              <a:gd name="T0" fmla="*/ 150125 w 21600"/>
              <a:gd name="T1" fmla="*/ 135114 h 21600"/>
              <a:gd name="T2" fmla="*/ 150125 w 21600"/>
              <a:gd name="T3" fmla="*/ 135114 h 21600"/>
              <a:gd name="T4" fmla="*/ 150125 w 21600"/>
              <a:gd name="T5" fmla="*/ 135114 h 21600"/>
              <a:gd name="T6" fmla="*/ 150125 w 21600"/>
              <a:gd name="T7" fmla="*/ 135114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9936" y="21600"/>
                </a:moveTo>
                <a:lnTo>
                  <a:pt x="0" y="0"/>
                </a:lnTo>
                <a:lnTo>
                  <a:pt x="21600" y="0"/>
                </a:lnTo>
                <a:lnTo>
                  <a:pt x="9936" y="21600"/>
                </a:lnTo>
                <a:close/>
              </a:path>
            </a:pathLst>
          </a:custGeom>
          <a:solidFill>
            <a:srgbClr val="414A5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9880" name="Shape 1341"/>
          <p:cNvSpPr>
            <a:spLocks/>
          </p:cNvSpPr>
          <p:nvPr/>
        </p:nvSpPr>
        <p:spPr bwMode="auto">
          <a:xfrm>
            <a:off x="15457488" y="6946900"/>
            <a:ext cx="293687" cy="258763"/>
          </a:xfrm>
          <a:custGeom>
            <a:avLst/>
            <a:gdLst>
              <a:gd name="T0" fmla="*/ 147124 w 21600"/>
              <a:gd name="T1" fmla="*/ 129109 h 21600"/>
              <a:gd name="T2" fmla="*/ 147124 w 21600"/>
              <a:gd name="T3" fmla="*/ 129109 h 21600"/>
              <a:gd name="T4" fmla="*/ 147124 w 21600"/>
              <a:gd name="T5" fmla="*/ 129109 h 21600"/>
              <a:gd name="T6" fmla="*/ 147124 w 21600"/>
              <a:gd name="T7" fmla="*/ 129109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0139" y="21600"/>
                </a:moveTo>
                <a:lnTo>
                  <a:pt x="0" y="0"/>
                </a:lnTo>
                <a:lnTo>
                  <a:pt x="21600" y="0"/>
                </a:lnTo>
                <a:lnTo>
                  <a:pt x="10139" y="21600"/>
                </a:lnTo>
                <a:close/>
              </a:path>
            </a:pathLst>
          </a:custGeom>
          <a:solidFill>
            <a:srgbClr val="414A5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9881" name="Shape 1342"/>
          <p:cNvSpPr>
            <a:spLocks/>
          </p:cNvSpPr>
          <p:nvPr/>
        </p:nvSpPr>
        <p:spPr bwMode="auto">
          <a:xfrm>
            <a:off x="14400213" y="8772525"/>
            <a:ext cx="300037" cy="258763"/>
          </a:xfrm>
          <a:custGeom>
            <a:avLst/>
            <a:gdLst>
              <a:gd name="T0" fmla="*/ 150125 w 21600"/>
              <a:gd name="T1" fmla="*/ 129109 h 21600"/>
              <a:gd name="T2" fmla="*/ 150125 w 21600"/>
              <a:gd name="T3" fmla="*/ 129109 h 21600"/>
              <a:gd name="T4" fmla="*/ 150125 w 21600"/>
              <a:gd name="T5" fmla="*/ 129109 h 21600"/>
              <a:gd name="T6" fmla="*/ 150125 w 21600"/>
              <a:gd name="T7" fmla="*/ 129109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0368" y="21600"/>
                </a:moveTo>
                <a:lnTo>
                  <a:pt x="0" y="0"/>
                </a:lnTo>
                <a:lnTo>
                  <a:pt x="21600" y="0"/>
                </a:lnTo>
                <a:lnTo>
                  <a:pt x="10368" y="21600"/>
                </a:lnTo>
                <a:close/>
              </a:path>
            </a:pathLst>
          </a:custGeom>
          <a:solidFill>
            <a:srgbClr val="414A5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9882" name="Shape 1343"/>
          <p:cNvSpPr>
            <a:spLocks/>
          </p:cNvSpPr>
          <p:nvPr/>
        </p:nvSpPr>
        <p:spPr bwMode="auto">
          <a:xfrm>
            <a:off x="13342938" y="10598150"/>
            <a:ext cx="300037" cy="269875"/>
          </a:xfrm>
          <a:custGeom>
            <a:avLst/>
            <a:gdLst>
              <a:gd name="T0" fmla="*/ 150125 w 21600"/>
              <a:gd name="T1" fmla="*/ 135114 h 21600"/>
              <a:gd name="T2" fmla="*/ 150125 w 21600"/>
              <a:gd name="T3" fmla="*/ 135114 h 21600"/>
              <a:gd name="T4" fmla="*/ 150125 w 21600"/>
              <a:gd name="T5" fmla="*/ 135114 h 21600"/>
              <a:gd name="T6" fmla="*/ 150125 w 21600"/>
              <a:gd name="T7" fmla="*/ 135114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0368" y="21600"/>
                </a:moveTo>
                <a:lnTo>
                  <a:pt x="0" y="0"/>
                </a:lnTo>
                <a:lnTo>
                  <a:pt x="21600" y="0"/>
                </a:lnTo>
                <a:lnTo>
                  <a:pt x="10368" y="21600"/>
                </a:lnTo>
                <a:close/>
              </a:path>
            </a:pathLst>
          </a:custGeom>
          <a:solidFill>
            <a:srgbClr val="414A5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44" name="Shape 1344"/>
          <p:cNvSpPr>
            <a:spLocks/>
          </p:cNvSpPr>
          <p:nvPr/>
        </p:nvSpPr>
        <p:spPr bwMode="auto">
          <a:xfrm>
            <a:off x="13163550" y="2924175"/>
            <a:ext cx="9799638" cy="8502650"/>
          </a:xfrm>
          <a:custGeom>
            <a:avLst/>
            <a:gdLst>
              <a:gd name="T0" fmla="*/ 4900059 w 21600"/>
              <a:gd name="T1" fmla="*/ 4251524 h 21600"/>
              <a:gd name="T2" fmla="*/ 4900059 w 21600"/>
              <a:gd name="T3" fmla="*/ 4251524 h 21600"/>
              <a:gd name="T4" fmla="*/ 4900059 w 21600"/>
              <a:gd name="T5" fmla="*/ 4251524 h 21600"/>
              <a:gd name="T6" fmla="*/ 4900059 w 21600"/>
              <a:gd name="T7" fmla="*/ 4251524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08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353740"/>
          </a:solidFill>
          <a:ln w="9525">
            <a:solidFill>
              <a:srgbClr val="3F3050"/>
            </a:solidFill>
            <a:round/>
            <a:headEnd/>
            <a:tailEnd/>
          </a:ln>
          <a:effectLst>
            <a:outerShdw blurRad="101600" dist="25400" dir="5400000" rotWithShape="0">
              <a:srgbClr val="000000">
                <a:alpha val="39999"/>
              </a:srgbClr>
            </a:outerShdw>
          </a:effec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45" name="Shape 1345"/>
          <p:cNvSpPr>
            <a:spLocks/>
          </p:cNvSpPr>
          <p:nvPr/>
        </p:nvSpPr>
        <p:spPr bwMode="auto">
          <a:xfrm>
            <a:off x="16508413" y="3752850"/>
            <a:ext cx="3103562" cy="1368425"/>
          </a:xfrm>
          <a:custGeom>
            <a:avLst/>
            <a:gdLst>
              <a:gd name="T0" fmla="*/ 1552288 w 21600"/>
              <a:gd name="T1" fmla="*/ 684568 h 21600"/>
              <a:gd name="T2" fmla="*/ 1552288 w 21600"/>
              <a:gd name="T3" fmla="*/ 684568 h 21600"/>
              <a:gd name="T4" fmla="*/ 1552288 w 21600"/>
              <a:gd name="T5" fmla="*/ 684568 h 21600"/>
              <a:gd name="T6" fmla="*/ 1552288 w 21600"/>
              <a:gd name="T7" fmla="*/ 684568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6169" y="0"/>
                </a:moveTo>
                <a:lnTo>
                  <a:pt x="5473" y="0"/>
                </a:lnTo>
                <a:lnTo>
                  <a:pt x="0" y="21600"/>
                </a:lnTo>
                <a:lnTo>
                  <a:pt x="21600" y="21600"/>
                </a:lnTo>
                <a:lnTo>
                  <a:pt x="16169" y="0"/>
                </a:lnTo>
                <a:close/>
              </a:path>
            </a:pathLst>
          </a:custGeom>
          <a:gradFill rotWithShape="0">
            <a:gsLst>
              <a:gs pos="0">
                <a:srgbClr val="FF7202"/>
              </a:gs>
              <a:gs pos="100000">
                <a:srgbClr val="FF2841"/>
              </a:gs>
            </a:gsLst>
            <a:lin ang="16440000"/>
          </a:gradFill>
          <a:ln>
            <a:noFill/>
          </a:ln>
          <a:effectLst>
            <a:outerShdw blurRad="50800" dist="38100" dir="5400000" rotWithShape="0">
              <a:srgbClr val="000000">
                <a:alpha val="39999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46" name="Shape 1346"/>
          <p:cNvSpPr>
            <a:spLocks/>
          </p:cNvSpPr>
          <p:nvPr/>
        </p:nvSpPr>
        <p:spPr bwMode="auto">
          <a:xfrm>
            <a:off x="15457488" y="5576888"/>
            <a:ext cx="5211762" cy="1370012"/>
          </a:xfrm>
          <a:custGeom>
            <a:avLst/>
            <a:gdLst>
              <a:gd name="T0" fmla="*/ 2606160 w 21600"/>
              <a:gd name="T1" fmla="*/ 684568 h 21600"/>
              <a:gd name="T2" fmla="*/ 2606160 w 21600"/>
              <a:gd name="T3" fmla="*/ 684568 h 21600"/>
              <a:gd name="T4" fmla="*/ 2606160 w 21600"/>
              <a:gd name="T5" fmla="*/ 684568 h 21600"/>
              <a:gd name="T6" fmla="*/ 2606160 w 21600"/>
              <a:gd name="T7" fmla="*/ 684568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8365" y="0"/>
                </a:moveTo>
                <a:lnTo>
                  <a:pt x="3235" y="0"/>
                </a:lnTo>
                <a:lnTo>
                  <a:pt x="0" y="21600"/>
                </a:lnTo>
                <a:lnTo>
                  <a:pt x="21600" y="21600"/>
                </a:lnTo>
                <a:lnTo>
                  <a:pt x="18365" y="0"/>
                </a:lnTo>
                <a:close/>
              </a:path>
            </a:pathLst>
          </a:custGeom>
          <a:gradFill rotWithShape="0">
            <a:gsLst>
              <a:gs pos="0">
                <a:srgbClr val="FF7202"/>
              </a:gs>
              <a:gs pos="100000">
                <a:srgbClr val="FF2841"/>
              </a:gs>
            </a:gsLst>
            <a:lin ang="16440000"/>
          </a:gradFill>
          <a:ln>
            <a:noFill/>
          </a:ln>
          <a:effectLst>
            <a:outerShdw blurRad="50800" dist="38100" dir="5400000" rotWithShape="0">
              <a:srgbClr val="000000">
                <a:alpha val="39999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47" name="Shape 1347"/>
          <p:cNvSpPr>
            <a:spLocks/>
          </p:cNvSpPr>
          <p:nvPr/>
        </p:nvSpPr>
        <p:spPr bwMode="auto">
          <a:xfrm>
            <a:off x="14400213" y="7402513"/>
            <a:ext cx="7326312" cy="1370012"/>
          </a:xfrm>
          <a:custGeom>
            <a:avLst/>
            <a:gdLst>
              <a:gd name="T0" fmla="*/ 3663035 w 21600"/>
              <a:gd name="T1" fmla="*/ 684568 h 21600"/>
              <a:gd name="T2" fmla="*/ 3663035 w 21600"/>
              <a:gd name="T3" fmla="*/ 684568 h 21600"/>
              <a:gd name="T4" fmla="*/ 3663035 w 21600"/>
              <a:gd name="T5" fmla="*/ 684568 h 21600"/>
              <a:gd name="T6" fmla="*/ 3663035 w 21600"/>
              <a:gd name="T7" fmla="*/ 684568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19281" y="0"/>
                </a:lnTo>
                <a:lnTo>
                  <a:pt x="2319" y="0"/>
                </a:ln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rgbClr val="FF7202"/>
              </a:gs>
              <a:gs pos="100000">
                <a:srgbClr val="FF2841"/>
              </a:gs>
            </a:gsLst>
            <a:lin ang="16440000"/>
          </a:gradFill>
          <a:ln>
            <a:noFill/>
          </a:ln>
          <a:effectLst>
            <a:outerShdw blurRad="50800" dist="38100" dir="5400000" rotWithShape="0">
              <a:srgbClr val="000000">
                <a:alpha val="39999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48" name="Shape 1348"/>
          <p:cNvSpPr>
            <a:spLocks/>
          </p:cNvSpPr>
          <p:nvPr/>
        </p:nvSpPr>
        <p:spPr bwMode="auto">
          <a:xfrm>
            <a:off x="13342938" y="9228138"/>
            <a:ext cx="9451975" cy="1370012"/>
          </a:xfrm>
          <a:custGeom>
            <a:avLst/>
            <a:gdLst>
              <a:gd name="T0" fmla="*/ 4725916 w 21600"/>
              <a:gd name="T1" fmla="*/ 684568 h 21600"/>
              <a:gd name="T2" fmla="*/ 4725916 w 21600"/>
              <a:gd name="T3" fmla="*/ 684568 h 21600"/>
              <a:gd name="T4" fmla="*/ 4725916 w 21600"/>
              <a:gd name="T5" fmla="*/ 684568 h 21600"/>
              <a:gd name="T6" fmla="*/ 4725916 w 21600"/>
              <a:gd name="T7" fmla="*/ 684568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600" y="21600"/>
                </a:lnTo>
                <a:lnTo>
                  <a:pt x="19775" y="0"/>
                </a:lnTo>
                <a:lnTo>
                  <a:pt x="1798" y="0"/>
                </a:ln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rgbClr val="FF7202"/>
              </a:gs>
              <a:gs pos="100000">
                <a:srgbClr val="FF2841"/>
              </a:gs>
            </a:gsLst>
            <a:lin ang="16440000"/>
          </a:gradFill>
          <a:ln>
            <a:noFill/>
          </a:ln>
          <a:effectLst>
            <a:outerShdw blurRad="50800" dist="38100" dir="5400000" rotWithShape="0">
              <a:srgbClr val="000000">
                <a:alpha val="39999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9888" name="Shape 1349"/>
          <p:cNvSpPr>
            <a:spLocks/>
          </p:cNvSpPr>
          <p:nvPr/>
        </p:nvSpPr>
        <p:spPr bwMode="auto">
          <a:xfrm>
            <a:off x="17784763" y="4197350"/>
            <a:ext cx="550862" cy="550863"/>
          </a:xfrm>
          <a:custGeom>
            <a:avLst/>
            <a:gdLst>
              <a:gd name="T0" fmla="*/ 275881 w 21600"/>
              <a:gd name="T1" fmla="*/ 275881 h 21600"/>
              <a:gd name="T2" fmla="*/ 275881 w 21600"/>
              <a:gd name="T3" fmla="*/ 275881 h 21600"/>
              <a:gd name="T4" fmla="*/ 275881 w 21600"/>
              <a:gd name="T5" fmla="*/ 275881 h 21600"/>
              <a:gd name="T6" fmla="*/ 275881 w 21600"/>
              <a:gd name="T7" fmla="*/ 275881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9912" y="1688"/>
                </a:moveTo>
                <a:lnTo>
                  <a:pt x="18900" y="1013"/>
                </a:lnTo>
                <a:lnTo>
                  <a:pt x="17887" y="506"/>
                </a:lnTo>
                <a:lnTo>
                  <a:pt x="16875" y="169"/>
                </a:lnTo>
                <a:lnTo>
                  <a:pt x="15862" y="0"/>
                </a:lnTo>
                <a:lnTo>
                  <a:pt x="15019" y="0"/>
                </a:lnTo>
                <a:lnTo>
                  <a:pt x="13331" y="675"/>
                </a:lnTo>
                <a:lnTo>
                  <a:pt x="9450" y="4556"/>
                </a:lnTo>
                <a:lnTo>
                  <a:pt x="9281" y="4556"/>
                </a:lnTo>
                <a:lnTo>
                  <a:pt x="2363" y="11644"/>
                </a:lnTo>
                <a:lnTo>
                  <a:pt x="2025" y="12150"/>
                </a:lnTo>
                <a:lnTo>
                  <a:pt x="1688" y="12825"/>
                </a:lnTo>
                <a:lnTo>
                  <a:pt x="169" y="18563"/>
                </a:lnTo>
                <a:lnTo>
                  <a:pt x="0" y="19237"/>
                </a:lnTo>
                <a:lnTo>
                  <a:pt x="169" y="20081"/>
                </a:lnTo>
                <a:lnTo>
                  <a:pt x="675" y="20925"/>
                </a:lnTo>
                <a:lnTo>
                  <a:pt x="1519" y="21431"/>
                </a:lnTo>
                <a:lnTo>
                  <a:pt x="2363" y="21600"/>
                </a:lnTo>
                <a:lnTo>
                  <a:pt x="3206" y="21431"/>
                </a:lnTo>
                <a:lnTo>
                  <a:pt x="8944" y="19912"/>
                </a:lnTo>
                <a:lnTo>
                  <a:pt x="9450" y="19744"/>
                </a:lnTo>
                <a:lnTo>
                  <a:pt x="20250" y="8944"/>
                </a:lnTo>
                <a:lnTo>
                  <a:pt x="20925" y="8100"/>
                </a:lnTo>
                <a:lnTo>
                  <a:pt x="21600" y="6412"/>
                </a:lnTo>
                <a:lnTo>
                  <a:pt x="21600" y="5400"/>
                </a:lnTo>
                <a:lnTo>
                  <a:pt x="21431" y="4387"/>
                </a:lnTo>
                <a:lnTo>
                  <a:pt x="21094" y="3544"/>
                </a:lnTo>
                <a:lnTo>
                  <a:pt x="20587" y="2531"/>
                </a:lnTo>
                <a:lnTo>
                  <a:pt x="19912" y="1688"/>
                </a:lnTo>
                <a:close/>
                <a:moveTo>
                  <a:pt x="10800" y="16031"/>
                </a:moveTo>
                <a:lnTo>
                  <a:pt x="10631" y="15187"/>
                </a:lnTo>
                <a:lnTo>
                  <a:pt x="10294" y="14344"/>
                </a:lnTo>
                <a:lnTo>
                  <a:pt x="16706" y="7931"/>
                </a:lnTo>
                <a:lnTo>
                  <a:pt x="16875" y="8775"/>
                </a:lnTo>
                <a:lnTo>
                  <a:pt x="16875" y="9787"/>
                </a:lnTo>
                <a:lnTo>
                  <a:pt x="16537" y="10631"/>
                </a:lnTo>
                <a:lnTo>
                  <a:pt x="16031" y="11306"/>
                </a:lnTo>
                <a:lnTo>
                  <a:pt x="10800" y="16537"/>
                </a:lnTo>
                <a:lnTo>
                  <a:pt x="10800" y="16031"/>
                </a:lnTo>
                <a:close/>
                <a:moveTo>
                  <a:pt x="9956" y="13669"/>
                </a:moveTo>
                <a:lnTo>
                  <a:pt x="9112" y="12487"/>
                </a:lnTo>
                <a:lnTo>
                  <a:pt x="7763" y="11475"/>
                </a:lnTo>
                <a:lnTo>
                  <a:pt x="14175" y="5062"/>
                </a:lnTo>
                <a:lnTo>
                  <a:pt x="14850" y="5400"/>
                </a:lnTo>
                <a:lnTo>
                  <a:pt x="16031" y="6581"/>
                </a:lnTo>
                <a:lnTo>
                  <a:pt x="16369" y="7256"/>
                </a:lnTo>
                <a:lnTo>
                  <a:pt x="9956" y="13669"/>
                </a:lnTo>
                <a:close/>
                <a:moveTo>
                  <a:pt x="7088" y="11137"/>
                </a:moveTo>
                <a:lnTo>
                  <a:pt x="5062" y="10800"/>
                </a:lnTo>
                <a:lnTo>
                  <a:pt x="10294" y="5569"/>
                </a:lnTo>
                <a:lnTo>
                  <a:pt x="10969" y="5062"/>
                </a:lnTo>
                <a:lnTo>
                  <a:pt x="11813" y="4725"/>
                </a:lnTo>
                <a:lnTo>
                  <a:pt x="12656" y="4725"/>
                </a:lnTo>
                <a:lnTo>
                  <a:pt x="13500" y="4894"/>
                </a:lnTo>
                <a:lnTo>
                  <a:pt x="7088" y="11137"/>
                </a:lnTo>
                <a:close/>
                <a:moveTo>
                  <a:pt x="2869" y="20081"/>
                </a:moveTo>
                <a:lnTo>
                  <a:pt x="2363" y="20250"/>
                </a:lnTo>
                <a:lnTo>
                  <a:pt x="2025" y="20250"/>
                </a:lnTo>
                <a:lnTo>
                  <a:pt x="1350" y="19575"/>
                </a:lnTo>
                <a:lnTo>
                  <a:pt x="1350" y="18900"/>
                </a:lnTo>
                <a:lnTo>
                  <a:pt x="2194" y="16200"/>
                </a:lnTo>
                <a:lnTo>
                  <a:pt x="2700" y="16369"/>
                </a:lnTo>
                <a:lnTo>
                  <a:pt x="3375" y="16537"/>
                </a:lnTo>
                <a:lnTo>
                  <a:pt x="4387" y="17212"/>
                </a:lnTo>
                <a:lnTo>
                  <a:pt x="4894" y="17719"/>
                </a:lnTo>
                <a:lnTo>
                  <a:pt x="5062" y="18394"/>
                </a:lnTo>
                <a:lnTo>
                  <a:pt x="5231" y="18900"/>
                </a:lnTo>
                <a:lnTo>
                  <a:pt x="5400" y="19575"/>
                </a:lnTo>
                <a:lnTo>
                  <a:pt x="2869" y="20081"/>
                </a:lnTo>
                <a:close/>
                <a:moveTo>
                  <a:pt x="5906" y="19406"/>
                </a:moveTo>
                <a:lnTo>
                  <a:pt x="5906" y="18731"/>
                </a:lnTo>
                <a:lnTo>
                  <a:pt x="5737" y="18056"/>
                </a:lnTo>
                <a:lnTo>
                  <a:pt x="5400" y="17381"/>
                </a:lnTo>
                <a:lnTo>
                  <a:pt x="4894" y="16706"/>
                </a:lnTo>
                <a:lnTo>
                  <a:pt x="4219" y="16200"/>
                </a:lnTo>
                <a:lnTo>
                  <a:pt x="3712" y="15862"/>
                </a:lnTo>
                <a:lnTo>
                  <a:pt x="2363" y="15525"/>
                </a:lnTo>
                <a:lnTo>
                  <a:pt x="3038" y="13163"/>
                </a:lnTo>
                <a:lnTo>
                  <a:pt x="3206" y="12656"/>
                </a:lnTo>
                <a:lnTo>
                  <a:pt x="3712" y="12319"/>
                </a:lnTo>
                <a:lnTo>
                  <a:pt x="4387" y="12150"/>
                </a:lnTo>
                <a:lnTo>
                  <a:pt x="5737" y="12150"/>
                </a:lnTo>
                <a:lnTo>
                  <a:pt x="6244" y="12319"/>
                </a:lnTo>
                <a:lnTo>
                  <a:pt x="7594" y="12994"/>
                </a:lnTo>
                <a:lnTo>
                  <a:pt x="8606" y="14006"/>
                </a:lnTo>
                <a:lnTo>
                  <a:pt x="9112" y="14681"/>
                </a:lnTo>
                <a:lnTo>
                  <a:pt x="9450" y="16031"/>
                </a:lnTo>
                <a:lnTo>
                  <a:pt x="9450" y="16706"/>
                </a:lnTo>
                <a:lnTo>
                  <a:pt x="9112" y="18056"/>
                </a:lnTo>
                <a:lnTo>
                  <a:pt x="8775" y="18563"/>
                </a:lnTo>
                <a:lnTo>
                  <a:pt x="8437" y="18731"/>
                </a:lnTo>
                <a:lnTo>
                  <a:pt x="5906" y="19406"/>
                </a:lnTo>
                <a:close/>
                <a:moveTo>
                  <a:pt x="19406" y="7931"/>
                </a:moveTo>
                <a:lnTo>
                  <a:pt x="18225" y="9112"/>
                </a:lnTo>
                <a:lnTo>
                  <a:pt x="18225" y="8606"/>
                </a:lnTo>
                <a:lnTo>
                  <a:pt x="18056" y="7594"/>
                </a:lnTo>
                <a:lnTo>
                  <a:pt x="17719" y="6750"/>
                </a:lnTo>
                <a:lnTo>
                  <a:pt x="17212" y="5906"/>
                </a:lnTo>
                <a:lnTo>
                  <a:pt x="16537" y="5062"/>
                </a:lnTo>
                <a:lnTo>
                  <a:pt x="15694" y="4387"/>
                </a:lnTo>
                <a:lnTo>
                  <a:pt x="14681" y="3881"/>
                </a:lnTo>
                <a:lnTo>
                  <a:pt x="13669" y="3544"/>
                </a:lnTo>
                <a:lnTo>
                  <a:pt x="12487" y="3375"/>
                </a:lnTo>
                <a:lnTo>
                  <a:pt x="13669" y="2194"/>
                </a:lnTo>
                <a:lnTo>
                  <a:pt x="14681" y="1519"/>
                </a:lnTo>
                <a:lnTo>
                  <a:pt x="15187" y="1350"/>
                </a:lnTo>
                <a:lnTo>
                  <a:pt x="15862" y="1350"/>
                </a:lnTo>
                <a:lnTo>
                  <a:pt x="16706" y="1519"/>
                </a:lnTo>
                <a:lnTo>
                  <a:pt x="17381" y="1688"/>
                </a:lnTo>
                <a:lnTo>
                  <a:pt x="18225" y="2194"/>
                </a:lnTo>
                <a:lnTo>
                  <a:pt x="18900" y="2700"/>
                </a:lnTo>
                <a:lnTo>
                  <a:pt x="19912" y="4050"/>
                </a:lnTo>
                <a:lnTo>
                  <a:pt x="20081" y="4725"/>
                </a:lnTo>
                <a:lnTo>
                  <a:pt x="20250" y="5569"/>
                </a:lnTo>
                <a:lnTo>
                  <a:pt x="20250" y="6244"/>
                </a:lnTo>
                <a:lnTo>
                  <a:pt x="20081" y="6919"/>
                </a:lnTo>
                <a:lnTo>
                  <a:pt x="19406" y="7931"/>
                </a:lnTo>
                <a:close/>
              </a:path>
            </a:pathLst>
          </a:custGeom>
          <a:solidFill>
            <a:srgbClr val="F4F4F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9889" name="Group 1353"/>
          <p:cNvGrpSpPr>
            <a:grpSpLocks/>
          </p:cNvGrpSpPr>
          <p:nvPr/>
        </p:nvGrpSpPr>
        <p:grpSpPr bwMode="auto">
          <a:xfrm>
            <a:off x="17819688" y="5908675"/>
            <a:ext cx="458787" cy="665163"/>
            <a:chOff x="0" y="0"/>
            <a:chExt cx="457679" cy="665716"/>
          </a:xfrm>
        </p:grpSpPr>
        <p:sp>
          <p:nvSpPr>
            <p:cNvPr id="79923" name="Shape 1350"/>
            <p:cNvSpPr>
              <a:spLocks/>
            </p:cNvSpPr>
            <p:nvPr/>
          </p:nvSpPr>
          <p:spPr bwMode="auto">
            <a:xfrm>
              <a:off x="0" y="0"/>
              <a:ext cx="457680" cy="665717"/>
            </a:xfrm>
            <a:custGeom>
              <a:avLst/>
              <a:gdLst>
                <a:gd name="T0" fmla="*/ 228840 w 21600"/>
                <a:gd name="T1" fmla="*/ 332859 h 21600"/>
                <a:gd name="T2" fmla="*/ 228840 w 21600"/>
                <a:gd name="T3" fmla="*/ 332859 h 21600"/>
                <a:gd name="T4" fmla="*/ 228840 w 21600"/>
                <a:gd name="T5" fmla="*/ 332859 h 21600"/>
                <a:gd name="T6" fmla="*/ 228840 w 21600"/>
                <a:gd name="T7" fmla="*/ 332859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8591" y="169"/>
                  </a:lnTo>
                  <a:lnTo>
                    <a:pt x="6627" y="506"/>
                  </a:lnTo>
                  <a:lnTo>
                    <a:pt x="4664" y="1350"/>
                  </a:lnTo>
                  <a:lnTo>
                    <a:pt x="3191" y="2194"/>
                  </a:lnTo>
                  <a:lnTo>
                    <a:pt x="1964" y="3206"/>
                  </a:lnTo>
                  <a:lnTo>
                    <a:pt x="736" y="4556"/>
                  </a:lnTo>
                  <a:lnTo>
                    <a:pt x="245" y="5906"/>
                  </a:lnTo>
                  <a:lnTo>
                    <a:pt x="0" y="7425"/>
                  </a:lnTo>
                  <a:lnTo>
                    <a:pt x="491" y="9450"/>
                  </a:lnTo>
                  <a:lnTo>
                    <a:pt x="1964" y="11644"/>
                  </a:lnTo>
                  <a:lnTo>
                    <a:pt x="3682" y="13669"/>
                  </a:lnTo>
                  <a:lnTo>
                    <a:pt x="4909" y="15525"/>
                  </a:lnTo>
                  <a:lnTo>
                    <a:pt x="7118" y="20081"/>
                  </a:lnTo>
                  <a:lnTo>
                    <a:pt x="7609" y="20756"/>
                  </a:lnTo>
                  <a:lnTo>
                    <a:pt x="8345" y="21262"/>
                  </a:lnTo>
                  <a:lnTo>
                    <a:pt x="9327" y="21431"/>
                  </a:lnTo>
                  <a:lnTo>
                    <a:pt x="10800" y="21600"/>
                  </a:lnTo>
                  <a:lnTo>
                    <a:pt x="12273" y="21431"/>
                  </a:lnTo>
                  <a:lnTo>
                    <a:pt x="13255" y="21262"/>
                  </a:lnTo>
                  <a:lnTo>
                    <a:pt x="13991" y="20756"/>
                  </a:lnTo>
                  <a:lnTo>
                    <a:pt x="14482" y="20081"/>
                  </a:lnTo>
                  <a:lnTo>
                    <a:pt x="16691" y="15525"/>
                  </a:lnTo>
                  <a:lnTo>
                    <a:pt x="17918" y="13669"/>
                  </a:lnTo>
                  <a:lnTo>
                    <a:pt x="19636" y="11644"/>
                  </a:lnTo>
                  <a:lnTo>
                    <a:pt x="21109" y="9450"/>
                  </a:lnTo>
                  <a:lnTo>
                    <a:pt x="21600" y="7425"/>
                  </a:lnTo>
                  <a:lnTo>
                    <a:pt x="21355" y="5906"/>
                  </a:lnTo>
                  <a:lnTo>
                    <a:pt x="20864" y="4556"/>
                  </a:lnTo>
                  <a:lnTo>
                    <a:pt x="19636" y="3206"/>
                  </a:lnTo>
                  <a:lnTo>
                    <a:pt x="18409" y="2194"/>
                  </a:lnTo>
                  <a:lnTo>
                    <a:pt x="16936" y="1350"/>
                  </a:lnTo>
                  <a:lnTo>
                    <a:pt x="14973" y="506"/>
                  </a:lnTo>
                  <a:lnTo>
                    <a:pt x="13009" y="169"/>
                  </a:lnTo>
                  <a:lnTo>
                    <a:pt x="10800" y="0"/>
                  </a:lnTo>
                  <a:close/>
                  <a:moveTo>
                    <a:pt x="13255" y="18394"/>
                  </a:moveTo>
                  <a:lnTo>
                    <a:pt x="8591" y="18731"/>
                  </a:lnTo>
                  <a:lnTo>
                    <a:pt x="7855" y="17550"/>
                  </a:lnTo>
                  <a:lnTo>
                    <a:pt x="7855" y="17381"/>
                  </a:lnTo>
                  <a:lnTo>
                    <a:pt x="13991" y="16875"/>
                  </a:lnTo>
                  <a:lnTo>
                    <a:pt x="13745" y="17550"/>
                  </a:lnTo>
                  <a:lnTo>
                    <a:pt x="13255" y="18394"/>
                  </a:lnTo>
                  <a:close/>
                  <a:moveTo>
                    <a:pt x="7609" y="16875"/>
                  </a:moveTo>
                  <a:lnTo>
                    <a:pt x="6873" y="15525"/>
                  </a:lnTo>
                  <a:lnTo>
                    <a:pt x="14727" y="15525"/>
                  </a:lnTo>
                  <a:lnTo>
                    <a:pt x="14236" y="16200"/>
                  </a:lnTo>
                  <a:lnTo>
                    <a:pt x="7609" y="16875"/>
                  </a:lnTo>
                  <a:close/>
                  <a:moveTo>
                    <a:pt x="10800" y="20250"/>
                  </a:moveTo>
                  <a:lnTo>
                    <a:pt x="10064" y="20250"/>
                  </a:lnTo>
                  <a:lnTo>
                    <a:pt x="9573" y="20081"/>
                  </a:lnTo>
                  <a:lnTo>
                    <a:pt x="9327" y="19912"/>
                  </a:lnTo>
                  <a:lnTo>
                    <a:pt x="8836" y="19406"/>
                  </a:lnTo>
                  <a:lnTo>
                    <a:pt x="13009" y="19069"/>
                  </a:lnTo>
                  <a:lnTo>
                    <a:pt x="12518" y="19744"/>
                  </a:lnTo>
                  <a:lnTo>
                    <a:pt x="12027" y="20081"/>
                  </a:lnTo>
                  <a:lnTo>
                    <a:pt x="11536" y="20250"/>
                  </a:lnTo>
                  <a:lnTo>
                    <a:pt x="10800" y="20250"/>
                  </a:lnTo>
                  <a:close/>
                  <a:moveTo>
                    <a:pt x="15464" y="14175"/>
                  </a:moveTo>
                  <a:lnTo>
                    <a:pt x="6136" y="14175"/>
                  </a:lnTo>
                  <a:lnTo>
                    <a:pt x="4664" y="11981"/>
                  </a:lnTo>
                  <a:lnTo>
                    <a:pt x="2700" y="9619"/>
                  </a:lnTo>
                  <a:lnTo>
                    <a:pt x="2209" y="8438"/>
                  </a:lnTo>
                  <a:lnTo>
                    <a:pt x="1964" y="7425"/>
                  </a:lnTo>
                  <a:lnTo>
                    <a:pt x="2209" y="6244"/>
                  </a:lnTo>
                  <a:lnTo>
                    <a:pt x="2700" y="5063"/>
                  </a:lnTo>
                  <a:lnTo>
                    <a:pt x="3436" y="4050"/>
                  </a:lnTo>
                  <a:lnTo>
                    <a:pt x="5891" y="2363"/>
                  </a:lnTo>
                  <a:lnTo>
                    <a:pt x="7364" y="1856"/>
                  </a:lnTo>
                  <a:lnTo>
                    <a:pt x="9082" y="1519"/>
                  </a:lnTo>
                  <a:lnTo>
                    <a:pt x="10800" y="1350"/>
                  </a:lnTo>
                  <a:lnTo>
                    <a:pt x="12518" y="1519"/>
                  </a:lnTo>
                  <a:lnTo>
                    <a:pt x="14236" y="1856"/>
                  </a:lnTo>
                  <a:lnTo>
                    <a:pt x="15709" y="2363"/>
                  </a:lnTo>
                  <a:lnTo>
                    <a:pt x="18164" y="4050"/>
                  </a:lnTo>
                  <a:lnTo>
                    <a:pt x="18900" y="5063"/>
                  </a:lnTo>
                  <a:lnTo>
                    <a:pt x="19391" y="6244"/>
                  </a:lnTo>
                  <a:lnTo>
                    <a:pt x="19636" y="7425"/>
                  </a:lnTo>
                  <a:lnTo>
                    <a:pt x="19391" y="8438"/>
                  </a:lnTo>
                  <a:lnTo>
                    <a:pt x="18900" y="9619"/>
                  </a:lnTo>
                  <a:lnTo>
                    <a:pt x="16936" y="11981"/>
                  </a:lnTo>
                  <a:lnTo>
                    <a:pt x="15464" y="14175"/>
                  </a:lnTo>
                  <a:close/>
                </a:path>
              </a:pathLst>
            </a:custGeom>
            <a:solidFill>
              <a:srgbClr val="F4F4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924" name="Shape 1351"/>
            <p:cNvSpPr>
              <a:spLocks/>
            </p:cNvSpPr>
            <p:nvPr/>
          </p:nvSpPr>
          <p:spPr bwMode="auto">
            <a:xfrm>
              <a:off x="104018" y="104018"/>
              <a:ext cx="135224" cy="135224"/>
            </a:xfrm>
            <a:custGeom>
              <a:avLst/>
              <a:gdLst>
                <a:gd name="T0" fmla="*/ 67612 w 21600"/>
                <a:gd name="T1" fmla="*/ 67612 h 21600"/>
                <a:gd name="T2" fmla="*/ 67612 w 21600"/>
                <a:gd name="T3" fmla="*/ 67612 h 21600"/>
                <a:gd name="T4" fmla="*/ 67612 w 21600"/>
                <a:gd name="T5" fmla="*/ 67612 h 21600"/>
                <a:gd name="T6" fmla="*/ 67612 w 21600"/>
                <a:gd name="T7" fmla="*/ 67612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9938" y="0"/>
                  </a:moveTo>
                  <a:lnTo>
                    <a:pt x="15785" y="0"/>
                  </a:lnTo>
                  <a:lnTo>
                    <a:pt x="9138" y="3323"/>
                  </a:lnTo>
                  <a:lnTo>
                    <a:pt x="5815" y="5815"/>
                  </a:lnTo>
                  <a:lnTo>
                    <a:pt x="3323" y="9138"/>
                  </a:lnTo>
                  <a:lnTo>
                    <a:pt x="0" y="15785"/>
                  </a:lnTo>
                  <a:lnTo>
                    <a:pt x="0" y="19938"/>
                  </a:lnTo>
                  <a:lnTo>
                    <a:pt x="1662" y="21600"/>
                  </a:lnTo>
                  <a:lnTo>
                    <a:pt x="3323" y="19938"/>
                  </a:lnTo>
                  <a:lnTo>
                    <a:pt x="3323" y="16615"/>
                  </a:lnTo>
                  <a:lnTo>
                    <a:pt x="4985" y="13292"/>
                  </a:lnTo>
                  <a:lnTo>
                    <a:pt x="5815" y="10800"/>
                  </a:lnTo>
                  <a:lnTo>
                    <a:pt x="10800" y="5815"/>
                  </a:lnTo>
                  <a:lnTo>
                    <a:pt x="13292" y="4985"/>
                  </a:lnTo>
                  <a:lnTo>
                    <a:pt x="16615" y="3323"/>
                  </a:lnTo>
                  <a:lnTo>
                    <a:pt x="19938" y="3323"/>
                  </a:lnTo>
                  <a:lnTo>
                    <a:pt x="21600" y="1662"/>
                  </a:lnTo>
                  <a:lnTo>
                    <a:pt x="19938" y="0"/>
                  </a:lnTo>
                  <a:close/>
                </a:path>
              </a:pathLst>
            </a:custGeom>
            <a:solidFill>
              <a:srgbClr val="F4F4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925" name="Shape 1352"/>
            <p:cNvSpPr>
              <a:spLocks/>
            </p:cNvSpPr>
            <p:nvPr/>
          </p:nvSpPr>
          <p:spPr bwMode="auto">
            <a:xfrm>
              <a:off x="104018" y="104018"/>
              <a:ext cx="135224" cy="135224"/>
            </a:xfrm>
            <a:custGeom>
              <a:avLst/>
              <a:gdLst>
                <a:gd name="T0" fmla="*/ 67612 w 21600"/>
                <a:gd name="T1" fmla="*/ 67612 h 21600"/>
                <a:gd name="T2" fmla="*/ 67612 w 21600"/>
                <a:gd name="T3" fmla="*/ 67612 h 21600"/>
                <a:gd name="T4" fmla="*/ 67612 w 21600"/>
                <a:gd name="T5" fmla="*/ 67612 h 21600"/>
                <a:gd name="T6" fmla="*/ 67612 w 21600"/>
                <a:gd name="T7" fmla="*/ 67612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9938" y="0"/>
                  </a:moveTo>
                  <a:lnTo>
                    <a:pt x="15785" y="0"/>
                  </a:lnTo>
                  <a:lnTo>
                    <a:pt x="9138" y="3323"/>
                  </a:lnTo>
                  <a:lnTo>
                    <a:pt x="5815" y="5815"/>
                  </a:lnTo>
                  <a:lnTo>
                    <a:pt x="3323" y="9138"/>
                  </a:lnTo>
                  <a:lnTo>
                    <a:pt x="0" y="15785"/>
                  </a:lnTo>
                  <a:lnTo>
                    <a:pt x="0" y="19938"/>
                  </a:lnTo>
                  <a:lnTo>
                    <a:pt x="1662" y="21600"/>
                  </a:lnTo>
                  <a:lnTo>
                    <a:pt x="3323" y="19938"/>
                  </a:lnTo>
                  <a:lnTo>
                    <a:pt x="3323" y="16615"/>
                  </a:lnTo>
                  <a:lnTo>
                    <a:pt x="4985" y="13292"/>
                  </a:lnTo>
                  <a:lnTo>
                    <a:pt x="5815" y="10800"/>
                  </a:lnTo>
                  <a:lnTo>
                    <a:pt x="10800" y="5815"/>
                  </a:lnTo>
                  <a:lnTo>
                    <a:pt x="13292" y="4985"/>
                  </a:lnTo>
                  <a:lnTo>
                    <a:pt x="16615" y="3323"/>
                  </a:lnTo>
                  <a:lnTo>
                    <a:pt x="19938" y="3323"/>
                  </a:lnTo>
                  <a:lnTo>
                    <a:pt x="21600" y="1662"/>
                  </a:lnTo>
                  <a:lnTo>
                    <a:pt x="19938" y="0"/>
                  </a:lnTo>
                </a:path>
              </a:pathLst>
            </a:custGeom>
            <a:solidFill>
              <a:srgbClr val="F4F4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9890" name="Group 1360"/>
          <p:cNvGrpSpPr>
            <a:grpSpLocks/>
          </p:cNvGrpSpPr>
          <p:nvPr/>
        </p:nvGrpSpPr>
        <p:grpSpPr bwMode="auto">
          <a:xfrm>
            <a:off x="17689513" y="7680325"/>
            <a:ext cx="755650" cy="755650"/>
            <a:chOff x="0" y="0"/>
            <a:chExt cx="755535" cy="755535"/>
          </a:xfrm>
        </p:grpSpPr>
        <p:sp>
          <p:nvSpPr>
            <p:cNvPr id="79917" name="Shape 1354"/>
            <p:cNvSpPr>
              <a:spLocks/>
            </p:cNvSpPr>
            <p:nvPr/>
          </p:nvSpPr>
          <p:spPr bwMode="auto">
            <a:xfrm>
              <a:off x="330546" y="377767"/>
              <a:ext cx="118054" cy="118054"/>
            </a:xfrm>
            <a:custGeom>
              <a:avLst/>
              <a:gdLst>
                <a:gd name="T0" fmla="*/ 59027 w 21600"/>
                <a:gd name="T1" fmla="*/ 59027 h 21600"/>
                <a:gd name="T2" fmla="*/ 59027 w 21600"/>
                <a:gd name="T3" fmla="*/ 59027 h 21600"/>
                <a:gd name="T4" fmla="*/ 59027 w 21600"/>
                <a:gd name="T5" fmla="*/ 59027 h 21600"/>
                <a:gd name="T6" fmla="*/ 59027 w 21600"/>
                <a:gd name="T7" fmla="*/ 5902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lnTo>
                    <a:pt x="15120" y="20520"/>
                  </a:lnTo>
                  <a:lnTo>
                    <a:pt x="18360" y="18360"/>
                  </a:lnTo>
                  <a:lnTo>
                    <a:pt x="20520" y="15120"/>
                  </a:lnTo>
                  <a:lnTo>
                    <a:pt x="21600" y="10800"/>
                  </a:lnTo>
                  <a:lnTo>
                    <a:pt x="20520" y="6480"/>
                  </a:lnTo>
                  <a:lnTo>
                    <a:pt x="18360" y="3240"/>
                  </a:lnTo>
                  <a:lnTo>
                    <a:pt x="15120" y="1080"/>
                  </a:lnTo>
                  <a:lnTo>
                    <a:pt x="10800" y="0"/>
                  </a:lnTo>
                  <a:lnTo>
                    <a:pt x="6480" y="1080"/>
                  </a:lnTo>
                  <a:lnTo>
                    <a:pt x="3240" y="3240"/>
                  </a:lnTo>
                  <a:lnTo>
                    <a:pt x="1080" y="6480"/>
                  </a:lnTo>
                  <a:lnTo>
                    <a:pt x="0" y="10800"/>
                  </a:lnTo>
                  <a:lnTo>
                    <a:pt x="1080" y="15120"/>
                  </a:lnTo>
                  <a:lnTo>
                    <a:pt x="3240" y="18360"/>
                  </a:lnTo>
                  <a:lnTo>
                    <a:pt x="6480" y="20520"/>
                  </a:lnTo>
                  <a:lnTo>
                    <a:pt x="10800" y="21600"/>
                  </a:lnTo>
                  <a:close/>
                  <a:moveTo>
                    <a:pt x="10800" y="4320"/>
                  </a:moveTo>
                  <a:lnTo>
                    <a:pt x="12960" y="4320"/>
                  </a:lnTo>
                  <a:lnTo>
                    <a:pt x="17280" y="8640"/>
                  </a:lnTo>
                  <a:lnTo>
                    <a:pt x="17280" y="12960"/>
                  </a:lnTo>
                  <a:lnTo>
                    <a:pt x="12960" y="17280"/>
                  </a:lnTo>
                  <a:lnTo>
                    <a:pt x="8640" y="17280"/>
                  </a:lnTo>
                  <a:lnTo>
                    <a:pt x="4320" y="12960"/>
                  </a:lnTo>
                  <a:lnTo>
                    <a:pt x="4320" y="8640"/>
                  </a:lnTo>
                  <a:lnTo>
                    <a:pt x="8640" y="4320"/>
                  </a:lnTo>
                  <a:lnTo>
                    <a:pt x="10800" y="4320"/>
                  </a:lnTo>
                  <a:close/>
                </a:path>
              </a:pathLst>
            </a:custGeom>
            <a:solidFill>
              <a:srgbClr val="F4F4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918" name="Shape 1355"/>
            <p:cNvSpPr>
              <a:spLocks/>
            </p:cNvSpPr>
            <p:nvPr/>
          </p:nvSpPr>
          <p:spPr bwMode="auto">
            <a:xfrm>
              <a:off x="637483" y="-1"/>
              <a:ext cx="118053" cy="118054"/>
            </a:xfrm>
            <a:custGeom>
              <a:avLst/>
              <a:gdLst>
                <a:gd name="T0" fmla="*/ 59027 w 21600"/>
                <a:gd name="T1" fmla="*/ 59027 h 21600"/>
                <a:gd name="T2" fmla="*/ 59027 w 21600"/>
                <a:gd name="T3" fmla="*/ 59027 h 21600"/>
                <a:gd name="T4" fmla="*/ 59027 w 21600"/>
                <a:gd name="T5" fmla="*/ 59027 h 21600"/>
                <a:gd name="T6" fmla="*/ 59027 w 21600"/>
                <a:gd name="T7" fmla="*/ 5902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6480" y="1080"/>
                  </a:lnTo>
                  <a:lnTo>
                    <a:pt x="3240" y="3240"/>
                  </a:lnTo>
                  <a:lnTo>
                    <a:pt x="1080" y="6480"/>
                  </a:lnTo>
                  <a:lnTo>
                    <a:pt x="0" y="10800"/>
                  </a:lnTo>
                  <a:lnTo>
                    <a:pt x="1080" y="15120"/>
                  </a:lnTo>
                  <a:lnTo>
                    <a:pt x="3240" y="18360"/>
                  </a:lnTo>
                  <a:lnTo>
                    <a:pt x="6480" y="20520"/>
                  </a:lnTo>
                  <a:lnTo>
                    <a:pt x="10800" y="21600"/>
                  </a:lnTo>
                  <a:lnTo>
                    <a:pt x="15120" y="20520"/>
                  </a:lnTo>
                  <a:lnTo>
                    <a:pt x="18360" y="18360"/>
                  </a:lnTo>
                  <a:lnTo>
                    <a:pt x="20520" y="15120"/>
                  </a:lnTo>
                  <a:lnTo>
                    <a:pt x="21600" y="10800"/>
                  </a:lnTo>
                  <a:lnTo>
                    <a:pt x="20520" y="6480"/>
                  </a:lnTo>
                  <a:lnTo>
                    <a:pt x="18360" y="3240"/>
                  </a:lnTo>
                  <a:lnTo>
                    <a:pt x="15120" y="1080"/>
                  </a:lnTo>
                  <a:lnTo>
                    <a:pt x="10800" y="0"/>
                  </a:lnTo>
                  <a:close/>
                  <a:moveTo>
                    <a:pt x="10800" y="17280"/>
                  </a:moveTo>
                  <a:lnTo>
                    <a:pt x="8640" y="17280"/>
                  </a:lnTo>
                  <a:lnTo>
                    <a:pt x="4320" y="12960"/>
                  </a:lnTo>
                  <a:lnTo>
                    <a:pt x="4320" y="8640"/>
                  </a:lnTo>
                  <a:lnTo>
                    <a:pt x="8640" y="4320"/>
                  </a:lnTo>
                  <a:lnTo>
                    <a:pt x="12960" y="4320"/>
                  </a:lnTo>
                  <a:lnTo>
                    <a:pt x="17280" y="8640"/>
                  </a:lnTo>
                  <a:lnTo>
                    <a:pt x="17280" y="12960"/>
                  </a:lnTo>
                  <a:lnTo>
                    <a:pt x="12960" y="17280"/>
                  </a:lnTo>
                  <a:lnTo>
                    <a:pt x="10800" y="17280"/>
                  </a:lnTo>
                  <a:close/>
                </a:path>
              </a:pathLst>
            </a:custGeom>
            <a:solidFill>
              <a:srgbClr val="F4F4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919" name="Shape 1356"/>
            <p:cNvSpPr>
              <a:spLocks/>
            </p:cNvSpPr>
            <p:nvPr/>
          </p:nvSpPr>
          <p:spPr bwMode="auto">
            <a:xfrm>
              <a:off x="188883" y="354157"/>
              <a:ext cx="94443" cy="94443"/>
            </a:xfrm>
            <a:custGeom>
              <a:avLst/>
              <a:gdLst>
                <a:gd name="T0" fmla="*/ 47222 w 21600"/>
                <a:gd name="T1" fmla="*/ 47222 h 21600"/>
                <a:gd name="T2" fmla="*/ 47222 w 21600"/>
                <a:gd name="T3" fmla="*/ 47222 h 21600"/>
                <a:gd name="T4" fmla="*/ 47222 w 21600"/>
                <a:gd name="T5" fmla="*/ 47222 h 21600"/>
                <a:gd name="T6" fmla="*/ 47222 w 21600"/>
                <a:gd name="T7" fmla="*/ 47222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2700" y="18900"/>
                  </a:lnTo>
                  <a:lnTo>
                    <a:pt x="10800" y="21600"/>
                  </a:lnTo>
                  <a:lnTo>
                    <a:pt x="18900" y="18900"/>
                  </a:lnTo>
                  <a:lnTo>
                    <a:pt x="21600" y="10800"/>
                  </a:lnTo>
                  <a:lnTo>
                    <a:pt x="18900" y="2700"/>
                  </a:lnTo>
                  <a:lnTo>
                    <a:pt x="10800" y="0"/>
                  </a:lnTo>
                  <a:lnTo>
                    <a:pt x="2700" y="2700"/>
                  </a:lnTo>
                  <a:lnTo>
                    <a:pt x="0" y="10800"/>
                  </a:lnTo>
                  <a:close/>
                  <a:moveTo>
                    <a:pt x="10800" y="5400"/>
                  </a:moveTo>
                  <a:lnTo>
                    <a:pt x="13500" y="5400"/>
                  </a:lnTo>
                  <a:lnTo>
                    <a:pt x="16200" y="8100"/>
                  </a:lnTo>
                  <a:lnTo>
                    <a:pt x="16200" y="13500"/>
                  </a:lnTo>
                  <a:lnTo>
                    <a:pt x="13500" y="16200"/>
                  </a:lnTo>
                  <a:lnTo>
                    <a:pt x="8100" y="16200"/>
                  </a:lnTo>
                  <a:lnTo>
                    <a:pt x="5400" y="13500"/>
                  </a:lnTo>
                  <a:lnTo>
                    <a:pt x="5400" y="8100"/>
                  </a:lnTo>
                  <a:lnTo>
                    <a:pt x="8100" y="5400"/>
                  </a:lnTo>
                  <a:lnTo>
                    <a:pt x="10800" y="5400"/>
                  </a:lnTo>
                  <a:close/>
                </a:path>
              </a:pathLst>
            </a:custGeom>
            <a:solidFill>
              <a:srgbClr val="F4F4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920" name="Shape 1357"/>
            <p:cNvSpPr>
              <a:spLocks/>
            </p:cNvSpPr>
            <p:nvPr/>
          </p:nvSpPr>
          <p:spPr bwMode="auto">
            <a:xfrm>
              <a:off x="283325" y="519430"/>
              <a:ext cx="47222" cy="47222"/>
            </a:xfrm>
            <a:custGeom>
              <a:avLst/>
              <a:gdLst>
                <a:gd name="T0" fmla="*/ 23611 w 21600"/>
                <a:gd name="T1" fmla="*/ 23611 h 21600"/>
                <a:gd name="T2" fmla="*/ 23611 w 21600"/>
                <a:gd name="T3" fmla="*/ 23611 h 21600"/>
                <a:gd name="T4" fmla="*/ 23611 w 21600"/>
                <a:gd name="T5" fmla="*/ 23611 h 21600"/>
                <a:gd name="T6" fmla="*/ 23611 w 21600"/>
                <a:gd name="T7" fmla="*/ 2361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lnTo>
                    <a:pt x="162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6200" y="0"/>
                  </a:lnTo>
                  <a:lnTo>
                    <a:pt x="5400" y="0"/>
                  </a:lnTo>
                  <a:lnTo>
                    <a:pt x="0" y="5400"/>
                  </a:lnTo>
                  <a:lnTo>
                    <a:pt x="0" y="16200"/>
                  </a:lnTo>
                  <a:lnTo>
                    <a:pt x="5400" y="21600"/>
                  </a:lnTo>
                  <a:lnTo>
                    <a:pt x="10800" y="21600"/>
                  </a:lnTo>
                  <a:close/>
                </a:path>
              </a:pathLst>
            </a:custGeom>
            <a:solidFill>
              <a:srgbClr val="F4F4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921" name="Shape 1358"/>
            <p:cNvSpPr>
              <a:spLocks/>
            </p:cNvSpPr>
            <p:nvPr/>
          </p:nvSpPr>
          <p:spPr bwMode="auto">
            <a:xfrm>
              <a:off x="661093" y="165273"/>
              <a:ext cx="47222" cy="47222"/>
            </a:xfrm>
            <a:custGeom>
              <a:avLst/>
              <a:gdLst>
                <a:gd name="T0" fmla="*/ 23611 w 21600"/>
                <a:gd name="T1" fmla="*/ 23611 h 21600"/>
                <a:gd name="T2" fmla="*/ 23611 w 21600"/>
                <a:gd name="T3" fmla="*/ 23611 h 21600"/>
                <a:gd name="T4" fmla="*/ 23611 w 21600"/>
                <a:gd name="T5" fmla="*/ 23611 h 21600"/>
                <a:gd name="T6" fmla="*/ 23611 w 21600"/>
                <a:gd name="T7" fmla="*/ 23611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5400" y="0"/>
                  </a:lnTo>
                  <a:lnTo>
                    <a:pt x="0" y="5400"/>
                  </a:lnTo>
                  <a:lnTo>
                    <a:pt x="0" y="16200"/>
                  </a:lnTo>
                  <a:lnTo>
                    <a:pt x="5400" y="21600"/>
                  </a:lnTo>
                  <a:lnTo>
                    <a:pt x="16200" y="21600"/>
                  </a:lnTo>
                  <a:lnTo>
                    <a:pt x="21600" y="16200"/>
                  </a:lnTo>
                  <a:lnTo>
                    <a:pt x="21600" y="5400"/>
                  </a:lnTo>
                  <a:lnTo>
                    <a:pt x="16200" y="0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F4F4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922" name="Shape 1359"/>
            <p:cNvSpPr>
              <a:spLocks/>
            </p:cNvSpPr>
            <p:nvPr/>
          </p:nvSpPr>
          <p:spPr bwMode="auto">
            <a:xfrm>
              <a:off x="0" y="70831"/>
              <a:ext cx="690607" cy="684705"/>
            </a:xfrm>
            <a:custGeom>
              <a:avLst/>
              <a:gdLst>
                <a:gd name="T0" fmla="*/ 345304 w 21600"/>
                <a:gd name="T1" fmla="*/ 342353 h 21600"/>
                <a:gd name="T2" fmla="*/ 345304 w 21600"/>
                <a:gd name="T3" fmla="*/ 342353 h 21600"/>
                <a:gd name="T4" fmla="*/ 345304 w 21600"/>
                <a:gd name="T5" fmla="*/ 342353 h 21600"/>
                <a:gd name="T6" fmla="*/ 345304 w 21600"/>
                <a:gd name="T7" fmla="*/ 342353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5323" y="559"/>
                  </a:moveTo>
                  <a:lnTo>
                    <a:pt x="14585" y="186"/>
                  </a:lnTo>
                  <a:lnTo>
                    <a:pt x="14031" y="0"/>
                  </a:lnTo>
                  <a:lnTo>
                    <a:pt x="13292" y="186"/>
                  </a:lnTo>
                  <a:lnTo>
                    <a:pt x="12738" y="559"/>
                  </a:lnTo>
                  <a:lnTo>
                    <a:pt x="11631" y="1676"/>
                  </a:lnTo>
                  <a:lnTo>
                    <a:pt x="11262" y="2234"/>
                  </a:lnTo>
                  <a:lnTo>
                    <a:pt x="11077" y="2979"/>
                  </a:lnTo>
                  <a:lnTo>
                    <a:pt x="11077" y="3352"/>
                  </a:lnTo>
                  <a:lnTo>
                    <a:pt x="11262" y="3910"/>
                  </a:lnTo>
                  <a:lnTo>
                    <a:pt x="1292" y="8007"/>
                  </a:lnTo>
                  <a:lnTo>
                    <a:pt x="923" y="8193"/>
                  </a:lnTo>
                  <a:lnTo>
                    <a:pt x="554" y="8566"/>
                  </a:lnTo>
                  <a:lnTo>
                    <a:pt x="185" y="9124"/>
                  </a:lnTo>
                  <a:lnTo>
                    <a:pt x="0" y="9497"/>
                  </a:lnTo>
                  <a:lnTo>
                    <a:pt x="0" y="10055"/>
                  </a:lnTo>
                  <a:lnTo>
                    <a:pt x="369" y="11172"/>
                  </a:lnTo>
                  <a:lnTo>
                    <a:pt x="9969" y="20855"/>
                  </a:lnTo>
                  <a:lnTo>
                    <a:pt x="10708" y="21414"/>
                  </a:lnTo>
                  <a:lnTo>
                    <a:pt x="11631" y="21600"/>
                  </a:lnTo>
                  <a:lnTo>
                    <a:pt x="12000" y="21600"/>
                  </a:lnTo>
                  <a:lnTo>
                    <a:pt x="12554" y="21414"/>
                  </a:lnTo>
                  <a:lnTo>
                    <a:pt x="13108" y="21041"/>
                  </a:lnTo>
                  <a:lnTo>
                    <a:pt x="13477" y="20669"/>
                  </a:lnTo>
                  <a:lnTo>
                    <a:pt x="13662" y="20110"/>
                  </a:lnTo>
                  <a:lnTo>
                    <a:pt x="17538" y="10241"/>
                  </a:lnTo>
                  <a:lnTo>
                    <a:pt x="18646" y="10614"/>
                  </a:lnTo>
                  <a:lnTo>
                    <a:pt x="19385" y="10428"/>
                  </a:lnTo>
                  <a:lnTo>
                    <a:pt x="19938" y="10055"/>
                  </a:lnTo>
                  <a:lnTo>
                    <a:pt x="21046" y="8938"/>
                  </a:lnTo>
                  <a:lnTo>
                    <a:pt x="21415" y="8379"/>
                  </a:lnTo>
                  <a:lnTo>
                    <a:pt x="21600" y="7634"/>
                  </a:lnTo>
                  <a:lnTo>
                    <a:pt x="21415" y="6890"/>
                  </a:lnTo>
                  <a:lnTo>
                    <a:pt x="21046" y="6331"/>
                  </a:lnTo>
                  <a:lnTo>
                    <a:pt x="15323" y="559"/>
                  </a:lnTo>
                  <a:close/>
                  <a:moveTo>
                    <a:pt x="12369" y="19552"/>
                  </a:moveTo>
                  <a:lnTo>
                    <a:pt x="11815" y="20110"/>
                  </a:lnTo>
                  <a:lnTo>
                    <a:pt x="11631" y="20110"/>
                  </a:lnTo>
                  <a:lnTo>
                    <a:pt x="11077" y="19924"/>
                  </a:lnTo>
                  <a:lnTo>
                    <a:pt x="1477" y="10241"/>
                  </a:lnTo>
                  <a:lnTo>
                    <a:pt x="1477" y="9869"/>
                  </a:lnTo>
                  <a:lnTo>
                    <a:pt x="1662" y="9497"/>
                  </a:lnTo>
                  <a:lnTo>
                    <a:pt x="1846" y="9310"/>
                  </a:lnTo>
                  <a:lnTo>
                    <a:pt x="6462" y="7448"/>
                  </a:lnTo>
                  <a:lnTo>
                    <a:pt x="7754" y="7821"/>
                  </a:lnTo>
                  <a:lnTo>
                    <a:pt x="8862" y="8007"/>
                  </a:lnTo>
                  <a:lnTo>
                    <a:pt x="11077" y="8193"/>
                  </a:lnTo>
                  <a:lnTo>
                    <a:pt x="12369" y="8566"/>
                  </a:lnTo>
                  <a:lnTo>
                    <a:pt x="14585" y="9683"/>
                  </a:lnTo>
                  <a:lnTo>
                    <a:pt x="15877" y="10800"/>
                  </a:lnTo>
                  <a:lnTo>
                    <a:pt x="12369" y="19552"/>
                  </a:lnTo>
                  <a:close/>
                  <a:moveTo>
                    <a:pt x="19938" y="7821"/>
                  </a:moveTo>
                  <a:lnTo>
                    <a:pt x="18646" y="9124"/>
                  </a:lnTo>
                  <a:lnTo>
                    <a:pt x="18277" y="8938"/>
                  </a:lnTo>
                  <a:lnTo>
                    <a:pt x="16985" y="7634"/>
                  </a:lnTo>
                  <a:lnTo>
                    <a:pt x="16062" y="10241"/>
                  </a:lnTo>
                  <a:lnTo>
                    <a:pt x="16062" y="10055"/>
                  </a:lnTo>
                  <a:lnTo>
                    <a:pt x="15323" y="9310"/>
                  </a:lnTo>
                  <a:lnTo>
                    <a:pt x="14400" y="8752"/>
                  </a:lnTo>
                  <a:lnTo>
                    <a:pt x="12738" y="8007"/>
                  </a:lnTo>
                  <a:lnTo>
                    <a:pt x="11077" y="7448"/>
                  </a:lnTo>
                  <a:lnTo>
                    <a:pt x="9600" y="7262"/>
                  </a:lnTo>
                  <a:lnTo>
                    <a:pt x="7569" y="7076"/>
                  </a:lnTo>
                  <a:lnTo>
                    <a:pt x="13846" y="4469"/>
                  </a:lnTo>
                  <a:lnTo>
                    <a:pt x="12738" y="3166"/>
                  </a:lnTo>
                  <a:lnTo>
                    <a:pt x="12554" y="2979"/>
                  </a:lnTo>
                  <a:lnTo>
                    <a:pt x="12738" y="2607"/>
                  </a:lnTo>
                  <a:lnTo>
                    <a:pt x="13662" y="1676"/>
                  </a:lnTo>
                  <a:lnTo>
                    <a:pt x="14031" y="1490"/>
                  </a:lnTo>
                  <a:lnTo>
                    <a:pt x="14215" y="1676"/>
                  </a:lnTo>
                  <a:lnTo>
                    <a:pt x="19938" y="7262"/>
                  </a:lnTo>
                  <a:lnTo>
                    <a:pt x="20123" y="7634"/>
                  </a:lnTo>
                  <a:lnTo>
                    <a:pt x="19938" y="7821"/>
                  </a:lnTo>
                  <a:close/>
                </a:path>
              </a:pathLst>
            </a:custGeom>
            <a:solidFill>
              <a:srgbClr val="F4F4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9891" name="Group 1364"/>
          <p:cNvGrpSpPr>
            <a:grpSpLocks/>
          </p:cNvGrpSpPr>
          <p:nvPr/>
        </p:nvGrpSpPr>
        <p:grpSpPr bwMode="auto">
          <a:xfrm>
            <a:off x="17660938" y="9613900"/>
            <a:ext cx="709612" cy="598488"/>
            <a:chOff x="0" y="0"/>
            <a:chExt cx="710937" cy="599852"/>
          </a:xfrm>
        </p:grpSpPr>
        <p:sp>
          <p:nvSpPr>
            <p:cNvPr id="79914" name="Shape 1361"/>
            <p:cNvSpPr>
              <a:spLocks/>
            </p:cNvSpPr>
            <p:nvPr/>
          </p:nvSpPr>
          <p:spPr bwMode="auto">
            <a:xfrm>
              <a:off x="177734" y="155517"/>
              <a:ext cx="355470" cy="355469"/>
            </a:xfrm>
            <a:custGeom>
              <a:avLst/>
              <a:gdLst>
                <a:gd name="T0" fmla="*/ 177735 w 21600"/>
                <a:gd name="T1" fmla="*/ 177735 h 21600"/>
                <a:gd name="T2" fmla="*/ 177735 w 21600"/>
                <a:gd name="T3" fmla="*/ 177735 h 21600"/>
                <a:gd name="T4" fmla="*/ 177735 w 21600"/>
                <a:gd name="T5" fmla="*/ 177735 h 21600"/>
                <a:gd name="T6" fmla="*/ 177735 w 21600"/>
                <a:gd name="T7" fmla="*/ 17773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8775" y="338"/>
                  </a:lnTo>
                  <a:lnTo>
                    <a:pt x="4725" y="1688"/>
                  </a:lnTo>
                  <a:lnTo>
                    <a:pt x="3038" y="3038"/>
                  </a:lnTo>
                  <a:lnTo>
                    <a:pt x="1688" y="4725"/>
                  </a:lnTo>
                  <a:lnTo>
                    <a:pt x="338" y="8775"/>
                  </a:lnTo>
                  <a:lnTo>
                    <a:pt x="0" y="10800"/>
                  </a:lnTo>
                  <a:lnTo>
                    <a:pt x="338" y="12825"/>
                  </a:lnTo>
                  <a:lnTo>
                    <a:pt x="1688" y="16875"/>
                  </a:lnTo>
                  <a:lnTo>
                    <a:pt x="3038" y="18562"/>
                  </a:lnTo>
                  <a:lnTo>
                    <a:pt x="4725" y="19913"/>
                  </a:lnTo>
                  <a:lnTo>
                    <a:pt x="8775" y="21263"/>
                  </a:lnTo>
                  <a:lnTo>
                    <a:pt x="10800" y="21600"/>
                  </a:lnTo>
                  <a:lnTo>
                    <a:pt x="12825" y="21263"/>
                  </a:lnTo>
                  <a:lnTo>
                    <a:pt x="16875" y="19913"/>
                  </a:lnTo>
                  <a:lnTo>
                    <a:pt x="18562" y="18562"/>
                  </a:lnTo>
                  <a:lnTo>
                    <a:pt x="19912" y="16875"/>
                  </a:lnTo>
                  <a:lnTo>
                    <a:pt x="21262" y="12825"/>
                  </a:lnTo>
                  <a:lnTo>
                    <a:pt x="21600" y="10800"/>
                  </a:lnTo>
                  <a:lnTo>
                    <a:pt x="21262" y="8775"/>
                  </a:lnTo>
                  <a:lnTo>
                    <a:pt x="19912" y="4725"/>
                  </a:lnTo>
                  <a:lnTo>
                    <a:pt x="18562" y="3038"/>
                  </a:lnTo>
                  <a:lnTo>
                    <a:pt x="16875" y="1688"/>
                  </a:lnTo>
                  <a:lnTo>
                    <a:pt x="12825" y="338"/>
                  </a:lnTo>
                  <a:lnTo>
                    <a:pt x="10800" y="0"/>
                  </a:lnTo>
                  <a:close/>
                  <a:moveTo>
                    <a:pt x="16875" y="16200"/>
                  </a:moveTo>
                  <a:lnTo>
                    <a:pt x="15862" y="17213"/>
                  </a:lnTo>
                  <a:lnTo>
                    <a:pt x="14512" y="17888"/>
                  </a:lnTo>
                  <a:lnTo>
                    <a:pt x="12825" y="18562"/>
                  </a:lnTo>
                  <a:lnTo>
                    <a:pt x="11475" y="18900"/>
                  </a:lnTo>
                  <a:lnTo>
                    <a:pt x="9787" y="18900"/>
                  </a:lnTo>
                  <a:lnTo>
                    <a:pt x="8437" y="18562"/>
                  </a:lnTo>
                  <a:lnTo>
                    <a:pt x="6750" y="17888"/>
                  </a:lnTo>
                  <a:lnTo>
                    <a:pt x="5400" y="16875"/>
                  </a:lnTo>
                  <a:lnTo>
                    <a:pt x="4388" y="15863"/>
                  </a:lnTo>
                  <a:lnTo>
                    <a:pt x="3713" y="14513"/>
                  </a:lnTo>
                  <a:lnTo>
                    <a:pt x="3038" y="12825"/>
                  </a:lnTo>
                  <a:lnTo>
                    <a:pt x="2700" y="11475"/>
                  </a:lnTo>
                  <a:lnTo>
                    <a:pt x="2700" y="9787"/>
                  </a:lnTo>
                  <a:lnTo>
                    <a:pt x="3038" y="8438"/>
                  </a:lnTo>
                  <a:lnTo>
                    <a:pt x="3713" y="6750"/>
                  </a:lnTo>
                  <a:lnTo>
                    <a:pt x="4725" y="5400"/>
                  </a:lnTo>
                  <a:lnTo>
                    <a:pt x="5737" y="4388"/>
                  </a:lnTo>
                  <a:lnTo>
                    <a:pt x="7087" y="3713"/>
                  </a:lnTo>
                  <a:lnTo>
                    <a:pt x="8775" y="3038"/>
                  </a:lnTo>
                  <a:lnTo>
                    <a:pt x="10125" y="2700"/>
                  </a:lnTo>
                  <a:lnTo>
                    <a:pt x="11812" y="2700"/>
                  </a:lnTo>
                  <a:lnTo>
                    <a:pt x="13163" y="3038"/>
                  </a:lnTo>
                  <a:lnTo>
                    <a:pt x="14850" y="3713"/>
                  </a:lnTo>
                  <a:lnTo>
                    <a:pt x="16200" y="4725"/>
                  </a:lnTo>
                  <a:lnTo>
                    <a:pt x="17212" y="5738"/>
                  </a:lnTo>
                  <a:lnTo>
                    <a:pt x="17887" y="7087"/>
                  </a:lnTo>
                  <a:lnTo>
                    <a:pt x="18562" y="8775"/>
                  </a:lnTo>
                  <a:lnTo>
                    <a:pt x="18900" y="10125"/>
                  </a:lnTo>
                  <a:lnTo>
                    <a:pt x="18900" y="11813"/>
                  </a:lnTo>
                  <a:lnTo>
                    <a:pt x="18562" y="13162"/>
                  </a:lnTo>
                  <a:lnTo>
                    <a:pt x="17887" y="14850"/>
                  </a:lnTo>
                  <a:lnTo>
                    <a:pt x="16875" y="16200"/>
                  </a:lnTo>
                  <a:close/>
                </a:path>
              </a:pathLst>
            </a:custGeom>
            <a:solidFill>
              <a:srgbClr val="F4F4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915" name="Shape 1362"/>
            <p:cNvSpPr>
              <a:spLocks/>
            </p:cNvSpPr>
            <p:nvPr/>
          </p:nvSpPr>
          <p:spPr bwMode="auto">
            <a:xfrm>
              <a:off x="266601" y="244384"/>
              <a:ext cx="99977" cy="99976"/>
            </a:xfrm>
            <a:custGeom>
              <a:avLst/>
              <a:gdLst>
                <a:gd name="T0" fmla="*/ 49989 w 21600"/>
                <a:gd name="T1" fmla="*/ 49988 h 21600"/>
                <a:gd name="T2" fmla="*/ 49989 w 21600"/>
                <a:gd name="T3" fmla="*/ 49988 h 21600"/>
                <a:gd name="T4" fmla="*/ 49989 w 21600"/>
                <a:gd name="T5" fmla="*/ 49988 h 21600"/>
                <a:gd name="T6" fmla="*/ 49989 w 21600"/>
                <a:gd name="T7" fmla="*/ 49988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9200" y="0"/>
                  </a:moveTo>
                  <a:lnTo>
                    <a:pt x="15600" y="0"/>
                  </a:lnTo>
                  <a:lnTo>
                    <a:pt x="12000" y="1200"/>
                  </a:lnTo>
                  <a:lnTo>
                    <a:pt x="6000" y="6000"/>
                  </a:lnTo>
                  <a:lnTo>
                    <a:pt x="1200" y="12000"/>
                  </a:lnTo>
                  <a:lnTo>
                    <a:pt x="0" y="15600"/>
                  </a:lnTo>
                  <a:lnTo>
                    <a:pt x="0" y="19200"/>
                  </a:lnTo>
                  <a:lnTo>
                    <a:pt x="2400" y="21600"/>
                  </a:lnTo>
                  <a:lnTo>
                    <a:pt x="4800" y="19200"/>
                  </a:lnTo>
                  <a:lnTo>
                    <a:pt x="6000" y="13200"/>
                  </a:lnTo>
                  <a:lnTo>
                    <a:pt x="13200" y="6000"/>
                  </a:lnTo>
                  <a:lnTo>
                    <a:pt x="19200" y="4800"/>
                  </a:lnTo>
                  <a:lnTo>
                    <a:pt x="21600" y="2400"/>
                  </a:lnTo>
                  <a:lnTo>
                    <a:pt x="19200" y="0"/>
                  </a:lnTo>
                  <a:close/>
                </a:path>
              </a:pathLst>
            </a:custGeom>
            <a:solidFill>
              <a:srgbClr val="F4F4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916" name="Shape 1363"/>
            <p:cNvSpPr>
              <a:spLocks/>
            </p:cNvSpPr>
            <p:nvPr/>
          </p:nvSpPr>
          <p:spPr bwMode="auto">
            <a:xfrm>
              <a:off x="-1" y="-1"/>
              <a:ext cx="710939" cy="599854"/>
            </a:xfrm>
            <a:custGeom>
              <a:avLst/>
              <a:gdLst>
                <a:gd name="T0" fmla="*/ 355470 w 21600"/>
                <a:gd name="T1" fmla="*/ 299927 h 21600"/>
                <a:gd name="T2" fmla="*/ 355470 w 21600"/>
                <a:gd name="T3" fmla="*/ 299927 h 21600"/>
                <a:gd name="T4" fmla="*/ 355470 w 21600"/>
                <a:gd name="T5" fmla="*/ 299927 h 21600"/>
                <a:gd name="T6" fmla="*/ 355470 w 21600"/>
                <a:gd name="T7" fmla="*/ 29992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9912" y="4800"/>
                  </a:moveTo>
                  <a:lnTo>
                    <a:pt x="17044" y="4200"/>
                  </a:lnTo>
                  <a:lnTo>
                    <a:pt x="16031" y="1600"/>
                  </a:lnTo>
                  <a:lnTo>
                    <a:pt x="15694" y="800"/>
                  </a:lnTo>
                  <a:lnTo>
                    <a:pt x="15356" y="400"/>
                  </a:lnTo>
                  <a:lnTo>
                    <a:pt x="14850" y="200"/>
                  </a:lnTo>
                  <a:lnTo>
                    <a:pt x="14175" y="0"/>
                  </a:lnTo>
                  <a:lnTo>
                    <a:pt x="7425" y="0"/>
                  </a:lnTo>
                  <a:lnTo>
                    <a:pt x="6750" y="200"/>
                  </a:lnTo>
                  <a:lnTo>
                    <a:pt x="6244" y="400"/>
                  </a:lnTo>
                  <a:lnTo>
                    <a:pt x="5906" y="800"/>
                  </a:lnTo>
                  <a:lnTo>
                    <a:pt x="5569" y="1600"/>
                  </a:lnTo>
                  <a:lnTo>
                    <a:pt x="4556" y="4200"/>
                  </a:lnTo>
                  <a:lnTo>
                    <a:pt x="1688" y="4800"/>
                  </a:lnTo>
                  <a:lnTo>
                    <a:pt x="1013" y="5200"/>
                  </a:lnTo>
                  <a:lnTo>
                    <a:pt x="506" y="5600"/>
                  </a:lnTo>
                  <a:lnTo>
                    <a:pt x="169" y="6400"/>
                  </a:lnTo>
                  <a:lnTo>
                    <a:pt x="0" y="7200"/>
                  </a:lnTo>
                  <a:lnTo>
                    <a:pt x="0" y="19200"/>
                  </a:lnTo>
                  <a:lnTo>
                    <a:pt x="169" y="20200"/>
                  </a:lnTo>
                  <a:lnTo>
                    <a:pt x="1181" y="21400"/>
                  </a:lnTo>
                  <a:lnTo>
                    <a:pt x="2025" y="21600"/>
                  </a:lnTo>
                  <a:lnTo>
                    <a:pt x="19575" y="21600"/>
                  </a:lnTo>
                  <a:lnTo>
                    <a:pt x="20419" y="21400"/>
                  </a:lnTo>
                  <a:lnTo>
                    <a:pt x="21431" y="20200"/>
                  </a:lnTo>
                  <a:lnTo>
                    <a:pt x="21600" y="19200"/>
                  </a:lnTo>
                  <a:lnTo>
                    <a:pt x="21600" y="7200"/>
                  </a:lnTo>
                  <a:lnTo>
                    <a:pt x="21431" y="6400"/>
                  </a:lnTo>
                  <a:lnTo>
                    <a:pt x="21094" y="5600"/>
                  </a:lnTo>
                  <a:lnTo>
                    <a:pt x="20587" y="5200"/>
                  </a:lnTo>
                  <a:lnTo>
                    <a:pt x="19912" y="4800"/>
                  </a:lnTo>
                  <a:close/>
                  <a:moveTo>
                    <a:pt x="20250" y="19200"/>
                  </a:moveTo>
                  <a:lnTo>
                    <a:pt x="20250" y="19600"/>
                  </a:lnTo>
                  <a:lnTo>
                    <a:pt x="19912" y="20000"/>
                  </a:lnTo>
                  <a:lnTo>
                    <a:pt x="1688" y="20000"/>
                  </a:lnTo>
                  <a:lnTo>
                    <a:pt x="1350" y="19600"/>
                  </a:lnTo>
                  <a:lnTo>
                    <a:pt x="1350" y="7200"/>
                  </a:lnTo>
                  <a:lnTo>
                    <a:pt x="1519" y="6600"/>
                  </a:lnTo>
                  <a:lnTo>
                    <a:pt x="1856" y="6400"/>
                  </a:lnTo>
                  <a:lnTo>
                    <a:pt x="5569" y="5600"/>
                  </a:lnTo>
                  <a:lnTo>
                    <a:pt x="6750" y="2200"/>
                  </a:lnTo>
                  <a:lnTo>
                    <a:pt x="7087" y="1800"/>
                  </a:lnTo>
                  <a:lnTo>
                    <a:pt x="7425" y="1600"/>
                  </a:lnTo>
                  <a:lnTo>
                    <a:pt x="14175" y="1600"/>
                  </a:lnTo>
                  <a:lnTo>
                    <a:pt x="14512" y="1800"/>
                  </a:lnTo>
                  <a:lnTo>
                    <a:pt x="14850" y="2200"/>
                  </a:lnTo>
                  <a:lnTo>
                    <a:pt x="16031" y="5600"/>
                  </a:lnTo>
                  <a:lnTo>
                    <a:pt x="19744" y="6400"/>
                  </a:lnTo>
                  <a:lnTo>
                    <a:pt x="20081" y="6600"/>
                  </a:lnTo>
                  <a:lnTo>
                    <a:pt x="20250" y="7200"/>
                  </a:lnTo>
                  <a:lnTo>
                    <a:pt x="20250" y="19200"/>
                  </a:lnTo>
                  <a:close/>
                </a:path>
              </a:pathLst>
            </a:custGeom>
            <a:solidFill>
              <a:srgbClr val="F4F4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9892" name="Shape 1365"/>
          <p:cNvSpPr>
            <a:spLocks noChangeArrowheads="1"/>
          </p:cNvSpPr>
          <p:nvPr/>
        </p:nvSpPr>
        <p:spPr bwMode="auto">
          <a:xfrm>
            <a:off x="1954213" y="2689771"/>
            <a:ext cx="6514604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Only Special Design.</a:t>
            </a:r>
          </a:p>
        </p:txBody>
      </p:sp>
      <p:sp>
        <p:nvSpPr>
          <p:cNvPr id="79893" name="Shape 1366"/>
          <p:cNvSpPr>
            <a:spLocks noChangeArrowheads="1"/>
          </p:cNvSpPr>
          <p:nvPr/>
        </p:nvSpPr>
        <p:spPr bwMode="auto">
          <a:xfrm>
            <a:off x="1350963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9894" name="Shape 1367"/>
          <p:cNvSpPr>
            <a:spLocks noChangeArrowheads="1"/>
          </p:cNvSpPr>
          <p:nvPr/>
        </p:nvSpPr>
        <p:spPr bwMode="auto">
          <a:xfrm>
            <a:off x="1511300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9895" name="Shape 1368"/>
          <p:cNvSpPr>
            <a:spLocks noChangeArrowheads="1"/>
          </p:cNvSpPr>
          <p:nvPr/>
        </p:nvSpPr>
        <p:spPr bwMode="auto">
          <a:xfrm>
            <a:off x="1673225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9896" name="Shape 1369"/>
          <p:cNvSpPr>
            <a:spLocks noChangeArrowheads="1"/>
          </p:cNvSpPr>
          <p:nvPr/>
        </p:nvSpPr>
        <p:spPr bwMode="auto">
          <a:xfrm>
            <a:off x="1344613" y="3959225"/>
            <a:ext cx="8181727" cy="84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business catalysts for change.</a:t>
            </a:r>
          </a:p>
        </p:txBody>
      </p:sp>
      <p:sp>
        <p:nvSpPr>
          <p:cNvPr id="79897" name="Shape 1370"/>
          <p:cNvSpPr>
            <a:spLocks noChangeArrowheads="1"/>
          </p:cNvSpPr>
          <p:nvPr/>
        </p:nvSpPr>
        <p:spPr bwMode="auto">
          <a:xfrm>
            <a:off x="1412875" y="7080250"/>
            <a:ext cx="7620000" cy="76200"/>
          </a:xfrm>
          <a:prstGeom prst="rect">
            <a:avLst/>
          </a:prstGeom>
          <a:noFill/>
          <a:ln w="12700">
            <a:solidFill>
              <a:srgbClr val="E6EAF3">
                <a:alpha val="32549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71" name="Shape 1371"/>
          <p:cNvSpPr>
            <a:spLocks noChangeArrowheads="1"/>
          </p:cNvSpPr>
          <p:nvPr/>
        </p:nvSpPr>
        <p:spPr bwMode="auto">
          <a:xfrm>
            <a:off x="1412875" y="7080250"/>
            <a:ext cx="5829300" cy="76200"/>
          </a:xfrm>
          <a:prstGeom prst="rect">
            <a:avLst/>
          </a:prstGeom>
          <a:gradFill rotWithShape="0">
            <a:gsLst>
              <a:gs pos="0">
                <a:srgbClr val="FF2841"/>
              </a:gs>
              <a:gs pos="100000">
                <a:srgbClr val="FF7202"/>
              </a:gs>
            </a:gsLst>
            <a:lin ang="2010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9899" name="Shape 1372"/>
          <p:cNvSpPr>
            <a:spLocks noChangeArrowheads="1"/>
          </p:cNvSpPr>
          <p:nvPr/>
        </p:nvSpPr>
        <p:spPr bwMode="auto">
          <a:xfrm>
            <a:off x="1336675" y="6564658"/>
            <a:ext cx="1878719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Chart Sections</a:t>
            </a:r>
          </a:p>
        </p:txBody>
      </p:sp>
      <p:sp>
        <p:nvSpPr>
          <p:cNvPr id="79900" name="Shape 1373"/>
          <p:cNvSpPr>
            <a:spLocks noChangeArrowheads="1"/>
          </p:cNvSpPr>
          <p:nvPr/>
        </p:nvSpPr>
        <p:spPr bwMode="auto">
          <a:xfrm>
            <a:off x="8401292" y="6564658"/>
            <a:ext cx="631583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72%</a:t>
            </a:r>
          </a:p>
        </p:txBody>
      </p:sp>
      <p:sp>
        <p:nvSpPr>
          <p:cNvPr id="79901" name="Shape 1374"/>
          <p:cNvSpPr>
            <a:spLocks noChangeArrowheads="1"/>
          </p:cNvSpPr>
          <p:nvPr/>
        </p:nvSpPr>
        <p:spPr bwMode="auto">
          <a:xfrm>
            <a:off x="1412875" y="8197850"/>
            <a:ext cx="7620000" cy="76200"/>
          </a:xfrm>
          <a:prstGeom prst="rect">
            <a:avLst/>
          </a:prstGeom>
          <a:noFill/>
          <a:ln w="12700">
            <a:solidFill>
              <a:srgbClr val="E6EAF3">
                <a:alpha val="32549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75" name="Shape 1375"/>
          <p:cNvSpPr>
            <a:spLocks noChangeArrowheads="1"/>
          </p:cNvSpPr>
          <p:nvPr/>
        </p:nvSpPr>
        <p:spPr bwMode="auto">
          <a:xfrm>
            <a:off x="1412875" y="8197850"/>
            <a:ext cx="6858000" cy="76200"/>
          </a:xfrm>
          <a:prstGeom prst="rect">
            <a:avLst/>
          </a:prstGeom>
          <a:gradFill rotWithShape="0">
            <a:gsLst>
              <a:gs pos="0">
                <a:srgbClr val="FF2841"/>
              </a:gs>
              <a:gs pos="100000">
                <a:srgbClr val="FF7202"/>
              </a:gs>
            </a:gsLst>
            <a:lin ang="2010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9903" name="Shape 1376"/>
          <p:cNvSpPr>
            <a:spLocks noChangeArrowheads="1"/>
          </p:cNvSpPr>
          <p:nvPr/>
        </p:nvSpPr>
        <p:spPr bwMode="auto">
          <a:xfrm>
            <a:off x="1336675" y="7682258"/>
            <a:ext cx="1878719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Chart Sections</a:t>
            </a:r>
          </a:p>
        </p:txBody>
      </p:sp>
      <p:sp>
        <p:nvSpPr>
          <p:cNvPr id="79904" name="Shape 1377"/>
          <p:cNvSpPr>
            <a:spLocks noChangeArrowheads="1"/>
          </p:cNvSpPr>
          <p:nvPr/>
        </p:nvSpPr>
        <p:spPr bwMode="auto">
          <a:xfrm>
            <a:off x="8401292" y="7682258"/>
            <a:ext cx="631583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90%</a:t>
            </a:r>
          </a:p>
        </p:txBody>
      </p:sp>
      <p:sp>
        <p:nvSpPr>
          <p:cNvPr id="79905" name="Shape 1378"/>
          <p:cNvSpPr>
            <a:spLocks noChangeArrowheads="1"/>
          </p:cNvSpPr>
          <p:nvPr/>
        </p:nvSpPr>
        <p:spPr bwMode="auto">
          <a:xfrm>
            <a:off x="1412875" y="9337675"/>
            <a:ext cx="7620000" cy="76200"/>
          </a:xfrm>
          <a:prstGeom prst="rect">
            <a:avLst/>
          </a:prstGeom>
          <a:noFill/>
          <a:ln w="12700">
            <a:solidFill>
              <a:srgbClr val="E6EAF3">
                <a:alpha val="32549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79" name="Shape 1379"/>
          <p:cNvSpPr>
            <a:spLocks noChangeArrowheads="1"/>
          </p:cNvSpPr>
          <p:nvPr/>
        </p:nvSpPr>
        <p:spPr bwMode="auto">
          <a:xfrm>
            <a:off x="1412875" y="9337675"/>
            <a:ext cx="5080000" cy="76200"/>
          </a:xfrm>
          <a:prstGeom prst="rect">
            <a:avLst/>
          </a:prstGeom>
          <a:gradFill rotWithShape="0">
            <a:gsLst>
              <a:gs pos="0">
                <a:srgbClr val="FF2841"/>
              </a:gs>
              <a:gs pos="100000">
                <a:srgbClr val="FF7202"/>
              </a:gs>
            </a:gsLst>
            <a:lin ang="2010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9907" name="Shape 1380"/>
          <p:cNvSpPr>
            <a:spLocks noChangeArrowheads="1"/>
          </p:cNvSpPr>
          <p:nvPr/>
        </p:nvSpPr>
        <p:spPr bwMode="auto">
          <a:xfrm>
            <a:off x="1336675" y="8822083"/>
            <a:ext cx="1878719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Chart Sections</a:t>
            </a:r>
          </a:p>
        </p:txBody>
      </p:sp>
      <p:sp>
        <p:nvSpPr>
          <p:cNvPr id="79908" name="Shape 1381"/>
          <p:cNvSpPr>
            <a:spLocks noChangeArrowheads="1"/>
          </p:cNvSpPr>
          <p:nvPr/>
        </p:nvSpPr>
        <p:spPr bwMode="auto">
          <a:xfrm>
            <a:off x="8401292" y="8822083"/>
            <a:ext cx="631583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60%</a:t>
            </a:r>
          </a:p>
        </p:txBody>
      </p:sp>
      <p:sp>
        <p:nvSpPr>
          <p:cNvPr id="79909" name="Shape 1382"/>
          <p:cNvSpPr>
            <a:spLocks noChangeArrowheads="1"/>
          </p:cNvSpPr>
          <p:nvPr/>
        </p:nvSpPr>
        <p:spPr bwMode="auto">
          <a:xfrm>
            <a:off x="1412875" y="10477500"/>
            <a:ext cx="7620000" cy="76200"/>
          </a:xfrm>
          <a:prstGeom prst="rect">
            <a:avLst/>
          </a:prstGeom>
          <a:noFill/>
          <a:ln w="12700">
            <a:solidFill>
              <a:srgbClr val="E6EAF3">
                <a:alpha val="32549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83" name="Shape 1383"/>
          <p:cNvSpPr>
            <a:spLocks noChangeArrowheads="1"/>
          </p:cNvSpPr>
          <p:nvPr/>
        </p:nvSpPr>
        <p:spPr bwMode="auto">
          <a:xfrm>
            <a:off x="1412875" y="10477500"/>
            <a:ext cx="5080000" cy="76200"/>
          </a:xfrm>
          <a:prstGeom prst="rect">
            <a:avLst/>
          </a:prstGeom>
          <a:gradFill rotWithShape="0">
            <a:gsLst>
              <a:gs pos="0">
                <a:srgbClr val="FF2841"/>
              </a:gs>
              <a:gs pos="100000">
                <a:srgbClr val="FF7202"/>
              </a:gs>
            </a:gsLst>
            <a:lin ang="2010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9911" name="Shape 1384"/>
          <p:cNvSpPr>
            <a:spLocks noChangeArrowheads="1"/>
          </p:cNvSpPr>
          <p:nvPr/>
        </p:nvSpPr>
        <p:spPr bwMode="auto">
          <a:xfrm>
            <a:off x="1336675" y="9961908"/>
            <a:ext cx="1878719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Chart Sections</a:t>
            </a:r>
          </a:p>
        </p:txBody>
      </p:sp>
      <p:sp>
        <p:nvSpPr>
          <p:cNvPr id="79912" name="Shape 1385"/>
          <p:cNvSpPr>
            <a:spLocks noChangeArrowheads="1"/>
          </p:cNvSpPr>
          <p:nvPr/>
        </p:nvSpPr>
        <p:spPr bwMode="auto">
          <a:xfrm>
            <a:off x="8401292" y="9961908"/>
            <a:ext cx="631583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60%</a:t>
            </a:r>
          </a:p>
        </p:txBody>
      </p:sp>
      <p:sp>
        <p:nvSpPr>
          <p:cNvPr id="79913" name="Shape 1386"/>
          <p:cNvSpPr>
            <a:spLocks noChangeArrowheads="1"/>
          </p:cNvSpPr>
          <p:nvPr/>
        </p:nvSpPr>
        <p:spPr bwMode="auto">
          <a:xfrm>
            <a:off x="9499600" y="4730750"/>
            <a:ext cx="3843338" cy="1548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 &amp; MODERN COMPANY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BEST SOLUTIONS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600"/>
                                        <p:tgtEl>
                                          <p:spTgt spid="1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600"/>
                                        <p:tgtEl>
                                          <p:spTgt spid="1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600"/>
                                        <p:tgtEl>
                                          <p:spTgt spid="1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600"/>
                                        <p:tgtEl>
                                          <p:spTgt spid="1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1" grpId="0" animBg="1" advAuto="0"/>
      <p:bldP spid="1375" grpId="0" animBg="1" advAuto="0"/>
      <p:bldP spid="1379" grpId="0" animBg="1" advAuto="0"/>
      <p:bldP spid="1383" grpId="0" animBg="1" advAuto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hape 1388"/>
          <p:cNvSpPr>
            <a:spLocks noGrp="1"/>
          </p:cNvSpPr>
          <p:nvPr>
            <p:ph type="sldNum" sz="quarter" idx="10"/>
          </p:nvPr>
        </p:nvSpPr>
        <p:spPr>
          <a:xfrm>
            <a:off x="22637328" y="1363663"/>
            <a:ext cx="371897" cy="379591"/>
          </a:xfrm>
          <a:noFill/>
        </p:spPr>
        <p:txBody>
          <a:bodyPr/>
          <a:lstStyle/>
          <a:p>
            <a:fld id="{7ED8FFFE-AB54-4CFC-BC6E-844C77573DF7}" type="slidenum">
              <a:rPr lang="zh-CN" altLang="zh-CN">
                <a:latin typeface="+mn-lt"/>
                <a:ea typeface="+mn-ea"/>
                <a:cs typeface="+mn-ea"/>
                <a:sym typeface="+mn-lt"/>
              </a:rPr>
              <a:pPr/>
              <a:t>42</a:t>
            </a:fld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89" name="Shape 1389"/>
          <p:cNvSpPr>
            <a:spLocks/>
          </p:cNvSpPr>
          <p:nvPr/>
        </p:nvSpPr>
        <p:spPr bwMode="auto">
          <a:xfrm>
            <a:off x="14655800" y="4527550"/>
            <a:ext cx="3009900" cy="4011613"/>
          </a:xfrm>
          <a:custGeom>
            <a:avLst/>
            <a:gdLst>
              <a:gd name="T0" fmla="*/ 1505087 w 21600"/>
              <a:gd name="T1" fmla="*/ 2005943 h 21600"/>
              <a:gd name="T2" fmla="*/ 1505087 w 21600"/>
              <a:gd name="T3" fmla="*/ 2005943 h 21600"/>
              <a:gd name="T4" fmla="*/ 1505087 w 21600"/>
              <a:gd name="T5" fmla="*/ 2005943 h 21600"/>
              <a:gd name="T6" fmla="*/ 1505087 w 21600"/>
              <a:gd name="T7" fmla="*/ 2005943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3388" y="18519"/>
                </a:moveTo>
                <a:cubicBezTo>
                  <a:pt x="14628" y="18872"/>
                  <a:pt x="14628" y="18872"/>
                  <a:pt x="14628" y="18872"/>
                </a:cubicBezTo>
                <a:cubicBezTo>
                  <a:pt x="12789" y="20027"/>
                  <a:pt x="12789" y="20027"/>
                  <a:pt x="12789" y="20027"/>
                </a:cubicBezTo>
                <a:cubicBezTo>
                  <a:pt x="12789" y="20027"/>
                  <a:pt x="12789" y="20027"/>
                  <a:pt x="12789" y="20027"/>
                </a:cubicBezTo>
                <a:cubicBezTo>
                  <a:pt x="10308" y="21600"/>
                  <a:pt x="10308" y="21600"/>
                  <a:pt x="10308" y="21600"/>
                </a:cubicBezTo>
                <a:cubicBezTo>
                  <a:pt x="9795" y="19418"/>
                  <a:pt x="9795" y="19418"/>
                  <a:pt x="9795" y="19418"/>
                </a:cubicBezTo>
                <a:cubicBezTo>
                  <a:pt x="9795" y="19418"/>
                  <a:pt x="9795" y="19418"/>
                  <a:pt x="9795" y="19418"/>
                </a:cubicBezTo>
                <a:cubicBezTo>
                  <a:pt x="9324" y="17428"/>
                  <a:pt x="9324" y="17428"/>
                  <a:pt x="9324" y="17428"/>
                </a:cubicBezTo>
                <a:cubicBezTo>
                  <a:pt x="10436" y="17749"/>
                  <a:pt x="10436" y="17749"/>
                  <a:pt x="10436" y="17749"/>
                </a:cubicBezTo>
                <a:cubicBezTo>
                  <a:pt x="10650" y="17075"/>
                  <a:pt x="10821" y="16401"/>
                  <a:pt x="10907" y="15695"/>
                </a:cubicBezTo>
                <a:cubicBezTo>
                  <a:pt x="5304" y="17075"/>
                  <a:pt x="5304" y="17075"/>
                  <a:pt x="5304" y="17075"/>
                </a:cubicBezTo>
                <a:cubicBezTo>
                  <a:pt x="0" y="4846"/>
                  <a:pt x="0" y="4846"/>
                  <a:pt x="0" y="4846"/>
                </a:cubicBezTo>
                <a:cubicBezTo>
                  <a:pt x="5475" y="3498"/>
                  <a:pt x="5475" y="3498"/>
                  <a:pt x="5475" y="3498"/>
                </a:cubicBezTo>
                <a:cubicBezTo>
                  <a:pt x="4833" y="2985"/>
                  <a:pt x="4106" y="2471"/>
                  <a:pt x="3336" y="2022"/>
                </a:cubicBezTo>
                <a:cubicBezTo>
                  <a:pt x="6116" y="2343"/>
                  <a:pt x="6116" y="2343"/>
                  <a:pt x="6116" y="2343"/>
                </a:cubicBezTo>
                <a:cubicBezTo>
                  <a:pt x="4962" y="0"/>
                  <a:pt x="4962" y="0"/>
                  <a:pt x="4962" y="0"/>
                </a:cubicBezTo>
                <a:cubicBezTo>
                  <a:pt x="6330" y="802"/>
                  <a:pt x="7571" y="1733"/>
                  <a:pt x="8640" y="2728"/>
                </a:cubicBezTo>
                <a:cubicBezTo>
                  <a:pt x="16296" y="867"/>
                  <a:pt x="16296" y="867"/>
                  <a:pt x="16296" y="867"/>
                </a:cubicBezTo>
                <a:cubicBezTo>
                  <a:pt x="21600" y="13095"/>
                  <a:pt x="21600" y="13095"/>
                  <a:pt x="21600" y="13095"/>
                </a:cubicBezTo>
                <a:cubicBezTo>
                  <a:pt x="14072" y="14924"/>
                  <a:pt x="14072" y="14924"/>
                  <a:pt x="14072" y="14924"/>
                </a:cubicBezTo>
                <a:cubicBezTo>
                  <a:pt x="13987" y="16176"/>
                  <a:pt x="13773" y="17363"/>
                  <a:pt x="13388" y="18519"/>
                </a:cubicBezTo>
                <a:close/>
              </a:path>
            </a:pathLst>
          </a:custGeom>
          <a:gradFill rotWithShape="0">
            <a:gsLst>
              <a:gs pos="0">
                <a:srgbClr val="00A19C"/>
              </a:gs>
              <a:gs pos="100000">
                <a:srgbClr val="78AE39"/>
              </a:gs>
            </a:gsLst>
            <a:lin ang="20100000"/>
          </a:gradFill>
          <a:ln>
            <a:noFill/>
          </a:ln>
          <a:effectLst>
            <a:outerShdw blurRad="38100" dist="25400" dir="5400000" rotWithShape="0">
              <a:srgbClr val="000000">
                <a:alpha val="26999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0900" name="Shape 1390"/>
          <p:cNvSpPr>
            <a:spLocks/>
          </p:cNvSpPr>
          <p:nvPr/>
        </p:nvSpPr>
        <p:spPr bwMode="auto">
          <a:xfrm>
            <a:off x="14655800" y="4903788"/>
            <a:ext cx="1758950" cy="3635375"/>
          </a:xfrm>
          <a:custGeom>
            <a:avLst/>
            <a:gdLst>
              <a:gd name="T0" fmla="*/ 879335 w 21600"/>
              <a:gd name="T1" fmla="*/ 1817964 h 21600"/>
              <a:gd name="T2" fmla="*/ 879335 w 21600"/>
              <a:gd name="T3" fmla="*/ 1817964 h 21600"/>
              <a:gd name="T4" fmla="*/ 879335 w 21600"/>
              <a:gd name="T5" fmla="*/ 1817964 h 21600"/>
              <a:gd name="T6" fmla="*/ 879335 w 21600"/>
              <a:gd name="T7" fmla="*/ 1817964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21600" y="13385"/>
                </a:moveTo>
                <a:cubicBezTo>
                  <a:pt x="21600" y="16324"/>
                  <a:pt x="20209" y="19121"/>
                  <a:pt x="17646" y="21600"/>
                </a:cubicBezTo>
                <a:cubicBezTo>
                  <a:pt x="16767" y="19192"/>
                  <a:pt x="16767" y="19192"/>
                  <a:pt x="16767" y="19192"/>
                </a:cubicBezTo>
                <a:cubicBezTo>
                  <a:pt x="16767" y="19192"/>
                  <a:pt x="16767" y="19192"/>
                  <a:pt x="16767" y="19192"/>
                </a:cubicBezTo>
                <a:cubicBezTo>
                  <a:pt x="15962" y="16997"/>
                  <a:pt x="15962" y="16997"/>
                  <a:pt x="15962" y="16997"/>
                </a:cubicBezTo>
                <a:cubicBezTo>
                  <a:pt x="17866" y="17351"/>
                  <a:pt x="17866" y="17351"/>
                  <a:pt x="17866" y="17351"/>
                </a:cubicBezTo>
                <a:cubicBezTo>
                  <a:pt x="18232" y="16607"/>
                  <a:pt x="18525" y="15864"/>
                  <a:pt x="18671" y="15085"/>
                </a:cubicBezTo>
                <a:cubicBezTo>
                  <a:pt x="9079" y="16607"/>
                  <a:pt x="9079" y="16607"/>
                  <a:pt x="9079" y="16607"/>
                </a:cubicBezTo>
                <a:cubicBezTo>
                  <a:pt x="0" y="3116"/>
                  <a:pt x="0" y="3116"/>
                  <a:pt x="0" y="3116"/>
                </a:cubicBezTo>
                <a:cubicBezTo>
                  <a:pt x="9372" y="1629"/>
                  <a:pt x="9372" y="1629"/>
                  <a:pt x="9372" y="1629"/>
                </a:cubicBezTo>
                <a:cubicBezTo>
                  <a:pt x="8274" y="1062"/>
                  <a:pt x="7029" y="496"/>
                  <a:pt x="5711" y="0"/>
                </a:cubicBezTo>
                <a:cubicBezTo>
                  <a:pt x="10471" y="354"/>
                  <a:pt x="10471" y="354"/>
                  <a:pt x="10471" y="354"/>
                </a:cubicBezTo>
                <a:cubicBezTo>
                  <a:pt x="10471" y="283"/>
                  <a:pt x="10471" y="283"/>
                  <a:pt x="10471" y="283"/>
                </a:cubicBezTo>
                <a:cubicBezTo>
                  <a:pt x="17353" y="3647"/>
                  <a:pt x="21600" y="8286"/>
                  <a:pt x="21600" y="13385"/>
                </a:cubicBezTo>
                <a:close/>
              </a:path>
            </a:pathLst>
          </a:custGeom>
          <a:solidFill>
            <a:srgbClr val="2E3239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91" name="Shape 1391"/>
          <p:cNvSpPr>
            <a:spLocks/>
          </p:cNvSpPr>
          <p:nvPr/>
        </p:nvSpPr>
        <p:spPr bwMode="auto">
          <a:xfrm>
            <a:off x="11483975" y="2917825"/>
            <a:ext cx="4024313" cy="2384425"/>
          </a:xfrm>
          <a:custGeom>
            <a:avLst/>
            <a:gdLst>
              <a:gd name="T0" fmla="*/ 2012250 w 21600"/>
              <a:gd name="T1" fmla="*/ 1192212 h 21600"/>
              <a:gd name="T2" fmla="*/ 2012250 w 21600"/>
              <a:gd name="T3" fmla="*/ 1192212 h 21600"/>
              <a:gd name="T4" fmla="*/ 2012250 w 21600"/>
              <a:gd name="T5" fmla="*/ 1192212 h 21600"/>
              <a:gd name="T6" fmla="*/ 2012250 w 21600"/>
              <a:gd name="T7" fmla="*/ 1192212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21600" y="18522"/>
                </a:moveTo>
                <a:cubicBezTo>
                  <a:pt x="19520" y="17982"/>
                  <a:pt x="19520" y="17982"/>
                  <a:pt x="19520" y="17982"/>
                </a:cubicBezTo>
                <a:cubicBezTo>
                  <a:pt x="19520" y="17982"/>
                  <a:pt x="19520" y="17982"/>
                  <a:pt x="19520" y="17982"/>
                </a:cubicBezTo>
                <a:cubicBezTo>
                  <a:pt x="17440" y="17388"/>
                  <a:pt x="17440" y="17388"/>
                  <a:pt x="17440" y="17388"/>
                </a:cubicBezTo>
                <a:cubicBezTo>
                  <a:pt x="18048" y="16146"/>
                  <a:pt x="18048" y="16146"/>
                  <a:pt x="18048" y="16146"/>
                </a:cubicBezTo>
                <a:cubicBezTo>
                  <a:pt x="17440" y="15498"/>
                  <a:pt x="16800" y="14904"/>
                  <a:pt x="16128" y="14364"/>
                </a:cubicBezTo>
                <a:cubicBezTo>
                  <a:pt x="16128" y="21600"/>
                  <a:pt x="16128" y="21600"/>
                  <a:pt x="16128" y="21600"/>
                </a:cubicBezTo>
                <a:cubicBezTo>
                  <a:pt x="3328" y="21600"/>
                  <a:pt x="3328" y="21600"/>
                  <a:pt x="3328" y="21600"/>
                </a:cubicBezTo>
                <a:cubicBezTo>
                  <a:pt x="3328" y="14310"/>
                  <a:pt x="3328" y="14310"/>
                  <a:pt x="3328" y="14310"/>
                </a:cubicBezTo>
                <a:cubicBezTo>
                  <a:pt x="2656" y="14796"/>
                  <a:pt x="1984" y="15390"/>
                  <a:pt x="1376" y="16038"/>
                </a:cubicBezTo>
                <a:cubicBezTo>
                  <a:pt x="2400" y="12744"/>
                  <a:pt x="2400" y="12744"/>
                  <a:pt x="2400" y="12744"/>
                </a:cubicBezTo>
                <a:cubicBezTo>
                  <a:pt x="0" y="12906"/>
                  <a:pt x="0" y="12906"/>
                  <a:pt x="0" y="12906"/>
                </a:cubicBezTo>
                <a:cubicBezTo>
                  <a:pt x="1056" y="11772"/>
                  <a:pt x="2144" y="10854"/>
                  <a:pt x="3328" y="10098"/>
                </a:cubicBezTo>
                <a:cubicBezTo>
                  <a:pt x="3328" y="0"/>
                  <a:pt x="3328" y="0"/>
                  <a:pt x="3328" y="0"/>
                </a:cubicBezTo>
                <a:cubicBezTo>
                  <a:pt x="16128" y="0"/>
                  <a:pt x="16128" y="0"/>
                  <a:pt x="16128" y="0"/>
                </a:cubicBezTo>
                <a:cubicBezTo>
                  <a:pt x="16128" y="10152"/>
                  <a:pt x="16128" y="10152"/>
                  <a:pt x="16128" y="10152"/>
                </a:cubicBezTo>
                <a:cubicBezTo>
                  <a:pt x="17312" y="10962"/>
                  <a:pt x="18464" y="11934"/>
                  <a:pt x="19520" y="13122"/>
                </a:cubicBezTo>
                <a:cubicBezTo>
                  <a:pt x="20096" y="11880"/>
                  <a:pt x="20096" y="11880"/>
                  <a:pt x="20096" y="11880"/>
                </a:cubicBezTo>
                <a:cubicBezTo>
                  <a:pt x="20736" y="14580"/>
                  <a:pt x="20736" y="14580"/>
                  <a:pt x="20736" y="14580"/>
                </a:cubicBezTo>
                <a:lnTo>
                  <a:pt x="21600" y="18522"/>
                </a:lnTo>
                <a:close/>
              </a:path>
            </a:pathLst>
          </a:custGeom>
          <a:gradFill rotWithShape="0">
            <a:gsLst>
              <a:gs pos="0">
                <a:srgbClr val="00A19C"/>
              </a:gs>
              <a:gs pos="100000">
                <a:srgbClr val="78AE39"/>
              </a:gs>
            </a:gsLst>
            <a:lin ang="20100000"/>
          </a:gradFill>
          <a:ln>
            <a:noFill/>
          </a:ln>
          <a:effectLst>
            <a:outerShdw blurRad="38100" dist="25400" dir="5400000" rotWithShape="0">
              <a:srgbClr val="000000">
                <a:alpha val="26665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0902" name="Shape 1392"/>
          <p:cNvSpPr>
            <a:spLocks/>
          </p:cNvSpPr>
          <p:nvPr/>
        </p:nvSpPr>
        <p:spPr bwMode="auto">
          <a:xfrm>
            <a:off x="11741150" y="4027488"/>
            <a:ext cx="3767138" cy="1274762"/>
          </a:xfrm>
          <a:custGeom>
            <a:avLst/>
            <a:gdLst>
              <a:gd name="T0" fmla="*/ 1883567 w 21600"/>
              <a:gd name="T1" fmla="*/ 637108 h 21600"/>
              <a:gd name="T2" fmla="*/ 1883567 w 21600"/>
              <a:gd name="T3" fmla="*/ 637108 h 21600"/>
              <a:gd name="T4" fmla="*/ 1883567 w 21600"/>
              <a:gd name="T5" fmla="*/ 637108 h 21600"/>
              <a:gd name="T6" fmla="*/ 1883567 w 21600"/>
              <a:gd name="T7" fmla="*/ 637108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21600" y="15847"/>
                </a:moveTo>
                <a:cubicBezTo>
                  <a:pt x="19378" y="14837"/>
                  <a:pt x="19378" y="14837"/>
                  <a:pt x="19378" y="14837"/>
                </a:cubicBezTo>
                <a:cubicBezTo>
                  <a:pt x="19378" y="14837"/>
                  <a:pt x="19378" y="14837"/>
                  <a:pt x="19378" y="14837"/>
                </a:cubicBezTo>
                <a:cubicBezTo>
                  <a:pt x="17157" y="13727"/>
                  <a:pt x="17157" y="13727"/>
                  <a:pt x="17157" y="13727"/>
                </a:cubicBezTo>
                <a:cubicBezTo>
                  <a:pt x="17806" y="11406"/>
                  <a:pt x="17806" y="11406"/>
                  <a:pt x="17806" y="11406"/>
                </a:cubicBezTo>
                <a:cubicBezTo>
                  <a:pt x="17157" y="10194"/>
                  <a:pt x="16473" y="9084"/>
                  <a:pt x="15756" y="8075"/>
                </a:cubicBezTo>
                <a:cubicBezTo>
                  <a:pt x="15756" y="21600"/>
                  <a:pt x="15756" y="21600"/>
                  <a:pt x="15756" y="21600"/>
                </a:cubicBezTo>
                <a:cubicBezTo>
                  <a:pt x="2085" y="21600"/>
                  <a:pt x="2085" y="21600"/>
                  <a:pt x="2085" y="21600"/>
                </a:cubicBezTo>
                <a:cubicBezTo>
                  <a:pt x="2085" y="7974"/>
                  <a:pt x="2085" y="7974"/>
                  <a:pt x="2085" y="7974"/>
                </a:cubicBezTo>
                <a:cubicBezTo>
                  <a:pt x="1367" y="8882"/>
                  <a:pt x="649" y="9993"/>
                  <a:pt x="0" y="11204"/>
                </a:cubicBezTo>
                <a:cubicBezTo>
                  <a:pt x="1094" y="5148"/>
                  <a:pt x="1094" y="5148"/>
                  <a:pt x="1094" y="5148"/>
                </a:cubicBezTo>
                <a:cubicBezTo>
                  <a:pt x="3452" y="1817"/>
                  <a:pt x="6084" y="0"/>
                  <a:pt x="8852" y="0"/>
                </a:cubicBezTo>
                <a:cubicBezTo>
                  <a:pt x="13808" y="0"/>
                  <a:pt x="18319" y="5955"/>
                  <a:pt x="21600" y="15645"/>
                </a:cubicBezTo>
                <a:cubicBezTo>
                  <a:pt x="21600" y="15645"/>
                  <a:pt x="21600" y="15645"/>
                  <a:pt x="21600" y="15645"/>
                </a:cubicBezTo>
                <a:lnTo>
                  <a:pt x="21600" y="15847"/>
                </a:lnTo>
                <a:close/>
              </a:path>
            </a:pathLst>
          </a:custGeom>
          <a:solidFill>
            <a:srgbClr val="2E3239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93" name="Shape 1393"/>
          <p:cNvSpPr>
            <a:spLocks/>
          </p:cNvSpPr>
          <p:nvPr/>
        </p:nvSpPr>
        <p:spPr bwMode="auto">
          <a:xfrm>
            <a:off x="8928100" y="4325938"/>
            <a:ext cx="3001963" cy="3609975"/>
          </a:xfrm>
          <a:custGeom>
            <a:avLst/>
            <a:gdLst>
              <a:gd name="T0" fmla="*/ 1501302 w 21600"/>
              <a:gd name="T1" fmla="*/ 1805348 h 21600"/>
              <a:gd name="T2" fmla="*/ 1501302 w 21600"/>
              <a:gd name="T3" fmla="*/ 1805348 h 21600"/>
              <a:gd name="T4" fmla="*/ 1501302 w 21600"/>
              <a:gd name="T5" fmla="*/ 1805348 h 21600"/>
              <a:gd name="T6" fmla="*/ 1501302 w 21600"/>
              <a:gd name="T7" fmla="*/ 1805348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6029" y="5097"/>
                </a:moveTo>
                <a:cubicBezTo>
                  <a:pt x="21600" y="6594"/>
                  <a:pt x="21600" y="6594"/>
                  <a:pt x="21600" y="6594"/>
                </a:cubicBezTo>
                <a:cubicBezTo>
                  <a:pt x="16329" y="20174"/>
                  <a:pt x="16329" y="20174"/>
                  <a:pt x="16329" y="20174"/>
                </a:cubicBezTo>
                <a:cubicBezTo>
                  <a:pt x="10543" y="18606"/>
                  <a:pt x="10543" y="18606"/>
                  <a:pt x="10543" y="18606"/>
                </a:cubicBezTo>
                <a:cubicBezTo>
                  <a:pt x="10629" y="19390"/>
                  <a:pt x="10800" y="20139"/>
                  <a:pt x="11014" y="20887"/>
                </a:cubicBezTo>
                <a:cubicBezTo>
                  <a:pt x="8914" y="19069"/>
                  <a:pt x="8914" y="19069"/>
                  <a:pt x="8914" y="19069"/>
                </a:cubicBezTo>
                <a:cubicBezTo>
                  <a:pt x="8014" y="21600"/>
                  <a:pt x="8014" y="21600"/>
                  <a:pt x="8014" y="21600"/>
                </a:cubicBezTo>
                <a:cubicBezTo>
                  <a:pt x="7671" y="20352"/>
                  <a:pt x="7457" y="19069"/>
                  <a:pt x="7371" y="17750"/>
                </a:cubicBezTo>
                <a:cubicBezTo>
                  <a:pt x="0" y="15754"/>
                  <a:pt x="0" y="15754"/>
                  <a:pt x="0" y="15754"/>
                </a:cubicBezTo>
                <a:cubicBezTo>
                  <a:pt x="5271" y="2174"/>
                  <a:pt x="5271" y="2174"/>
                  <a:pt x="5271" y="2174"/>
                </a:cubicBezTo>
                <a:cubicBezTo>
                  <a:pt x="12814" y="4206"/>
                  <a:pt x="12814" y="4206"/>
                  <a:pt x="12814" y="4206"/>
                </a:cubicBezTo>
                <a:cubicBezTo>
                  <a:pt x="13971" y="3065"/>
                  <a:pt x="15257" y="2032"/>
                  <a:pt x="16671" y="1105"/>
                </a:cubicBezTo>
                <a:cubicBezTo>
                  <a:pt x="15986" y="178"/>
                  <a:pt x="15986" y="178"/>
                  <a:pt x="15986" y="178"/>
                </a:cubicBezTo>
                <a:cubicBezTo>
                  <a:pt x="18386" y="107"/>
                  <a:pt x="18386" y="107"/>
                  <a:pt x="18386" y="107"/>
                </a:cubicBezTo>
                <a:cubicBezTo>
                  <a:pt x="21600" y="0"/>
                  <a:pt x="21600" y="0"/>
                  <a:pt x="21600" y="0"/>
                </a:cubicBezTo>
                <a:cubicBezTo>
                  <a:pt x="20229" y="2174"/>
                  <a:pt x="20229" y="2174"/>
                  <a:pt x="20229" y="2174"/>
                </a:cubicBezTo>
                <a:cubicBezTo>
                  <a:pt x="18943" y="4170"/>
                  <a:pt x="18943" y="4170"/>
                  <a:pt x="18943" y="4170"/>
                </a:cubicBezTo>
                <a:cubicBezTo>
                  <a:pt x="18343" y="3315"/>
                  <a:pt x="18343" y="3315"/>
                  <a:pt x="18343" y="3315"/>
                </a:cubicBezTo>
                <a:cubicBezTo>
                  <a:pt x="17486" y="3850"/>
                  <a:pt x="16757" y="4455"/>
                  <a:pt x="16029" y="5097"/>
                </a:cubicBezTo>
                <a:close/>
              </a:path>
            </a:pathLst>
          </a:custGeom>
          <a:gradFill rotWithShape="0">
            <a:gsLst>
              <a:gs pos="0">
                <a:srgbClr val="00A19C"/>
              </a:gs>
              <a:gs pos="100000">
                <a:srgbClr val="78AE39"/>
              </a:gs>
            </a:gsLst>
            <a:lin ang="20100000"/>
          </a:gradFill>
          <a:ln>
            <a:noFill/>
          </a:ln>
          <a:effectLst>
            <a:outerShdw blurRad="38100" dist="25400" dir="5400000" rotWithShape="0">
              <a:srgbClr val="000000">
                <a:alpha val="26999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0904" name="Shape 1394"/>
          <p:cNvSpPr>
            <a:spLocks/>
          </p:cNvSpPr>
          <p:nvPr/>
        </p:nvSpPr>
        <p:spPr bwMode="auto">
          <a:xfrm>
            <a:off x="10148888" y="4330700"/>
            <a:ext cx="1781175" cy="3487738"/>
          </a:xfrm>
          <a:custGeom>
            <a:avLst/>
            <a:gdLst>
              <a:gd name="T0" fmla="*/ 890689 w 21600"/>
              <a:gd name="T1" fmla="*/ 1743530 h 21600"/>
              <a:gd name="T2" fmla="*/ 890689 w 21600"/>
              <a:gd name="T3" fmla="*/ 1743530 h 21600"/>
              <a:gd name="T4" fmla="*/ 890689 w 21600"/>
              <a:gd name="T5" fmla="*/ 1743530 h 21600"/>
              <a:gd name="T6" fmla="*/ 890689 w 21600"/>
              <a:gd name="T7" fmla="*/ 1743530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2714" y="20862"/>
                </a:moveTo>
                <a:cubicBezTo>
                  <a:pt x="2962" y="19237"/>
                  <a:pt x="2962" y="19237"/>
                  <a:pt x="2962" y="19237"/>
                </a:cubicBezTo>
                <a:cubicBezTo>
                  <a:pt x="3106" y="20049"/>
                  <a:pt x="3395" y="20825"/>
                  <a:pt x="3757" y="21600"/>
                </a:cubicBezTo>
                <a:cubicBezTo>
                  <a:pt x="289" y="19754"/>
                  <a:pt x="289" y="19754"/>
                  <a:pt x="289" y="19754"/>
                </a:cubicBezTo>
                <a:cubicBezTo>
                  <a:pt x="289" y="19754"/>
                  <a:pt x="289" y="19754"/>
                  <a:pt x="289" y="19754"/>
                </a:cubicBezTo>
                <a:cubicBezTo>
                  <a:pt x="72" y="19015"/>
                  <a:pt x="0" y="18240"/>
                  <a:pt x="0" y="17502"/>
                </a:cubicBezTo>
                <a:cubicBezTo>
                  <a:pt x="0" y="9785"/>
                  <a:pt x="8813" y="3102"/>
                  <a:pt x="21600" y="0"/>
                </a:cubicBezTo>
                <a:cubicBezTo>
                  <a:pt x="19288" y="2215"/>
                  <a:pt x="19288" y="2215"/>
                  <a:pt x="19288" y="2215"/>
                </a:cubicBezTo>
                <a:cubicBezTo>
                  <a:pt x="17121" y="4283"/>
                  <a:pt x="17121" y="4283"/>
                  <a:pt x="17121" y="4283"/>
                </a:cubicBezTo>
                <a:cubicBezTo>
                  <a:pt x="16110" y="3397"/>
                  <a:pt x="16110" y="3397"/>
                  <a:pt x="16110" y="3397"/>
                </a:cubicBezTo>
                <a:cubicBezTo>
                  <a:pt x="14665" y="3951"/>
                  <a:pt x="13437" y="4578"/>
                  <a:pt x="12209" y="5243"/>
                </a:cubicBezTo>
                <a:cubicBezTo>
                  <a:pt x="21600" y="6794"/>
                  <a:pt x="21600" y="6794"/>
                  <a:pt x="21600" y="6794"/>
                </a:cubicBezTo>
                <a:lnTo>
                  <a:pt x="12714" y="20862"/>
                </a:lnTo>
                <a:close/>
              </a:path>
            </a:pathLst>
          </a:custGeom>
          <a:solidFill>
            <a:srgbClr val="2E3239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95" name="Shape 1395"/>
          <p:cNvSpPr>
            <a:spLocks/>
          </p:cNvSpPr>
          <p:nvPr/>
        </p:nvSpPr>
        <p:spPr bwMode="auto">
          <a:xfrm>
            <a:off x="9737725" y="7515225"/>
            <a:ext cx="3333750" cy="3836988"/>
          </a:xfrm>
          <a:custGeom>
            <a:avLst/>
            <a:gdLst>
              <a:gd name="T0" fmla="*/ 1666573 w 21600"/>
              <a:gd name="T1" fmla="*/ 1918892 h 21600"/>
              <a:gd name="T2" fmla="*/ 1666573 w 21600"/>
              <a:gd name="T3" fmla="*/ 1918892 h 21600"/>
              <a:gd name="T4" fmla="*/ 1666573 w 21600"/>
              <a:gd name="T5" fmla="*/ 1918892 h 21600"/>
              <a:gd name="T6" fmla="*/ 1666573 w 21600"/>
              <a:gd name="T7" fmla="*/ 1918892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9166" y="15328"/>
                </a:moveTo>
                <a:cubicBezTo>
                  <a:pt x="21561" y="16670"/>
                  <a:pt x="21561" y="16670"/>
                  <a:pt x="21561" y="16670"/>
                </a:cubicBezTo>
                <a:cubicBezTo>
                  <a:pt x="20054" y="16602"/>
                  <a:pt x="18586" y="16368"/>
                  <a:pt x="17156" y="16032"/>
                </a:cubicBezTo>
                <a:cubicBezTo>
                  <a:pt x="12519" y="21600"/>
                  <a:pt x="12519" y="21600"/>
                  <a:pt x="12519" y="21600"/>
                </a:cubicBezTo>
                <a:cubicBezTo>
                  <a:pt x="0" y="13684"/>
                  <a:pt x="0" y="13684"/>
                  <a:pt x="0" y="13684"/>
                </a:cubicBezTo>
                <a:cubicBezTo>
                  <a:pt x="4753" y="8016"/>
                  <a:pt x="4753" y="8016"/>
                  <a:pt x="4753" y="8016"/>
                </a:cubicBezTo>
                <a:cubicBezTo>
                  <a:pt x="3825" y="6775"/>
                  <a:pt x="3091" y="5434"/>
                  <a:pt x="2512" y="3991"/>
                </a:cubicBezTo>
                <a:cubicBezTo>
                  <a:pt x="1352" y="4226"/>
                  <a:pt x="1352" y="4226"/>
                  <a:pt x="1352" y="4226"/>
                </a:cubicBezTo>
                <a:cubicBezTo>
                  <a:pt x="1971" y="2381"/>
                  <a:pt x="1971" y="2381"/>
                  <a:pt x="1971" y="2381"/>
                </a:cubicBezTo>
                <a:cubicBezTo>
                  <a:pt x="2782" y="0"/>
                  <a:pt x="2782" y="0"/>
                  <a:pt x="2782" y="0"/>
                </a:cubicBezTo>
                <a:cubicBezTo>
                  <a:pt x="4675" y="1711"/>
                  <a:pt x="4675" y="1711"/>
                  <a:pt x="4675" y="1711"/>
                </a:cubicBezTo>
                <a:cubicBezTo>
                  <a:pt x="6298" y="3220"/>
                  <a:pt x="6298" y="3220"/>
                  <a:pt x="6298" y="3220"/>
                </a:cubicBezTo>
                <a:cubicBezTo>
                  <a:pt x="5255" y="3421"/>
                  <a:pt x="5255" y="3421"/>
                  <a:pt x="5255" y="3421"/>
                </a:cubicBezTo>
                <a:cubicBezTo>
                  <a:pt x="5603" y="4293"/>
                  <a:pt x="6028" y="5098"/>
                  <a:pt x="6530" y="5903"/>
                </a:cubicBezTo>
                <a:cubicBezTo>
                  <a:pt x="9081" y="2817"/>
                  <a:pt x="9081" y="2817"/>
                  <a:pt x="9081" y="2817"/>
                </a:cubicBezTo>
                <a:cubicBezTo>
                  <a:pt x="21600" y="10733"/>
                  <a:pt x="21600" y="10733"/>
                  <a:pt x="21600" y="10733"/>
                </a:cubicBezTo>
                <a:cubicBezTo>
                  <a:pt x="18934" y="13919"/>
                  <a:pt x="18934" y="13919"/>
                  <a:pt x="18934" y="13919"/>
                </a:cubicBezTo>
                <a:cubicBezTo>
                  <a:pt x="19784" y="14087"/>
                  <a:pt x="20673" y="14188"/>
                  <a:pt x="21561" y="14255"/>
                </a:cubicBezTo>
                <a:lnTo>
                  <a:pt x="19166" y="15328"/>
                </a:lnTo>
                <a:close/>
              </a:path>
            </a:pathLst>
          </a:custGeom>
          <a:gradFill rotWithShape="0">
            <a:gsLst>
              <a:gs pos="0">
                <a:srgbClr val="00A19C"/>
              </a:gs>
              <a:gs pos="100000">
                <a:srgbClr val="78AE39"/>
              </a:gs>
            </a:gsLst>
            <a:lin ang="20100000"/>
          </a:gradFill>
          <a:ln>
            <a:noFill/>
          </a:ln>
          <a:effectLst>
            <a:outerShdw blurRad="38100" dist="25400" dir="5400000" rotWithShape="0">
              <a:srgbClr val="000000">
                <a:alpha val="26999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0906" name="Shape 1396"/>
          <p:cNvSpPr>
            <a:spLocks/>
          </p:cNvSpPr>
          <p:nvPr/>
        </p:nvSpPr>
        <p:spPr bwMode="auto">
          <a:xfrm>
            <a:off x="10174288" y="7519988"/>
            <a:ext cx="2897187" cy="2713037"/>
          </a:xfrm>
          <a:custGeom>
            <a:avLst/>
            <a:gdLst>
              <a:gd name="T0" fmla="*/ 1448315 w 21600"/>
              <a:gd name="T1" fmla="*/ 1356219 h 21600"/>
              <a:gd name="T2" fmla="*/ 1448315 w 21600"/>
              <a:gd name="T3" fmla="*/ 1356219 h 21600"/>
              <a:gd name="T4" fmla="*/ 1448315 w 21600"/>
              <a:gd name="T5" fmla="*/ 1356219 h 21600"/>
              <a:gd name="T6" fmla="*/ 1448315 w 21600"/>
              <a:gd name="T7" fmla="*/ 1356219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8533" y="19654"/>
                </a:moveTo>
                <a:cubicBezTo>
                  <a:pt x="19511" y="19891"/>
                  <a:pt x="20533" y="20033"/>
                  <a:pt x="21556" y="20128"/>
                </a:cubicBezTo>
                <a:cubicBezTo>
                  <a:pt x="18844" y="21600"/>
                  <a:pt x="18844" y="21600"/>
                  <a:pt x="18844" y="21600"/>
                </a:cubicBezTo>
                <a:cubicBezTo>
                  <a:pt x="8889" y="19606"/>
                  <a:pt x="1156" y="10871"/>
                  <a:pt x="0" y="0"/>
                </a:cubicBezTo>
                <a:cubicBezTo>
                  <a:pt x="2133" y="2374"/>
                  <a:pt x="2133" y="2374"/>
                  <a:pt x="2133" y="2374"/>
                </a:cubicBezTo>
                <a:cubicBezTo>
                  <a:pt x="4000" y="4510"/>
                  <a:pt x="4000" y="4510"/>
                  <a:pt x="4000" y="4510"/>
                </a:cubicBezTo>
                <a:cubicBezTo>
                  <a:pt x="2800" y="4795"/>
                  <a:pt x="2800" y="4795"/>
                  <a:pt x="2800" y="4795"/>
                </a:cubicBezTo>
                <a:cubicBezTo>
                  <a:pt x="3200" y="6029"/>
                  <a:pt x="3689" y="7168"/>
                  <a:pt x="4267" y="8308"/>
                </a:cubicBezTo>
                <a:cubicBezTo>
                  <a:pt x="7200" y="3940"/>
                  <a:pt x="7200" y="3940"/>
                  <a:pt x="7200" y="3940"/>
                </a:cubicBezTo>
                <a:cubicBezTo>
                  <a:pt x="21600" y="15144"/>
                  <a:pt x="21600" y="15144"/>
                  <a:pt x="21600" y="15144"/>
                </a:cubicBezTo>
                <a:lnTo>
                  <a:pt x="18533" y="19654"/>
                </a:lnTo>
                <a:close/>
              </a:path>
            </a:pathLst>
          </a:custGeom>
          <a:solidFill>
            <a:srgbClr val="2E3239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97" name="Shape 1397"/>
          <p:cNvSpPr>
            <a:spLocks/>
          </p:cNvSpPr>
          <p:nvPr/>
        </p:nvSpPr>
        <p:spPr bwMode="auto">
          <a:xfrm>
            <a:off x="12695238" y="8015288"/>
            <a:ext cx="4160837" cy="3336925"/>
          </a:xfrm>
          <a:custGeom>
            <a:avLst/>
            <a:gdLst>
              <a:gd name="T0" fmla="*/ 2080377 w 21600"/>
              <a:gd name="T1" fmla="*/ 1669096 h 21600"/>
              <a:gd name="T2" fmla="*/ 2080377 w 21600"/>
              <a:gd name="T3" fmla="*/ 1669096 h 21600"/>
              <a:gd name="T4" fmla="*/ 2080377 w 21600"/>
              <a:gd name="T5" fmla="*/ 1669096 h 21600"/>
              <a:gd name="T6" fmla="*/ 2080377 w 21600"/>
              <a:gd name="T7" fmla="*/ 166909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21600" y="12497"/>
                </a:moveTo>
                <a:cubicBezTo>
                  <a:pt x="11574" y="21600"/>
                  <a:pt x="11574" y="21600"/>
                  <a:pt x="11574" y="21600"/>
                </a:cubicBezTo>
                <a:cubicBezTo>
                  <a:pt x="7829" y="15159"/>
                  <a:pt x="7829" y="15159"/>
                  <a:pt x="7829" y="15159"/>
                </a:cubicBezTo>
                <a:cubicBezTo>
                  <a:pt x="6437" y="15660"/>
                  <a:pt x="4982" y="15930"/>
                  <a:pt x="3466" y="15969"/>
                </a:cubicBezTo>
                <a:cubicBezTo>
                  <a:pt x="3404" y="17126"/>
                  <a:pt x="3404" y="17126"/>
                  <a:pt x="3404" y="17126"/>
                </a:cubicBezTo>
                <a:cubicBezTo>
                  <a:pt x="1919" y="15930"/>
                  <a:pt x="1919" y="15930"/>
                  <a:pt x="1919" y="15930"/>
                </a:cubicBezTo>
                <a:cubicBezTo>
                  <a:pt x="1919" y="15930"/>
                  <a:pt x="1919" y="15930"/>
                  <a:pt x="1919" y="15930"/>
                </a:cubicBezTo>
                <a:cubicBezTo>
                  <a:pt x="0" y="14387"/>
                  <a:pt x="0" y="14387"/>
                  <a:pt x="0" y="14387"/>
                </a:cubicBezTo>
                <a:cubicBezTo>
                  <a:pt x="1919" y="13153"/>
                  <a:pt x="1919" y="13153"/>
                  <a:pt x="1919" y="13153"/>
                </a:cubicBezTo>
                <a:cubicBezTo>
                  <a:pt x="1919" y="13153"/>
                  <a:pt x="1919" y="13153"/>
                  <a:pt x="1919" y="13153"/>
                </a:cubicBezTo>
                <a:cubicBezTo>
                  <a:pt x="3621" y="12073"/>
                  <a:pt x="3621" y="12073"/>
                  <a:pt x="3621" y="12073"/>
                </a:cubicBezTo>
                <a:cubicBezTo>
                  <a:pt x="3590" y="13191"/>
                  <a:pt x="3590" y="13191"/>
                  <a:pt x="3590" y="13191"/>
                </a:cubicBezTo>
                <a:cubicBezTo>
                  <a:pt x="4549" y="13153"/>
                  <a:pt x="5508" y="12999"/>
                  <a:pt x="6406" y="12729"/>
                </a:cubicBezTo>
                <a:cubicBezTo>
                  <a:pt x="4270" y="9103"/>
                  <a:pt x="4270" y="9103"/>
                  <a:pt x="4270" y="9103"/>
                </a:cubicBezTo>
                <a:cubicBezTo>
                  <a:pt x="14297" y="0"/>
                  <a:pt x="14297" y="0"/>
                  <a:pt x="14297" y="0"/>
                </a:cubicBezTo>
                <a:cubicBezTo>
                  <a:pt x="16308" y="3433"/>
                  <a:pt x="16308" y="3433"/>
                  <a:pt x="16308" y="3433"/>
                </a:cubicBezTo>
                <a:cubicBezTo>
                  <a:pt x="16680" y="2584"/>
                  <a:pt x="16989" y="1697"/>
                  <a:pt x="17268" y="771"/>
                </a:cubicBezTo>
                <a:cubicBezTo>
                  <a:pt x="17639" y="3394"/>
                  <a:pt x="17639" y="3394"/>
                  <a:pt x="17639" y="3394"/>
                </a:cubicBezTo>
                <a:cubicBezTo>
                  <a:pt x="19434" y="1504"/>
                  <a:pt x="19434" y="1504"/>
                  <a:pt x="19434" y="1504"/>
                </a:cubicBezTo>
                <a:cubicBezTo>
                  <a:pt x="19001" y="3047"/>
                  <a:pt x="18413" y="4513"/>
                  <a:pt x="17732" y="5863"/>
                </a:cubicBezTo>
                <a:lnTo>
                  <a:pt x="21600" y="12497"/>
                </a:lnTo>
                <a:close/>
              </a:path>
            </a:pathLst>
          </a:custGeom>
          <a:gradFill rotWithShape="0">
            <a:gsLst>
              <a:gs pos="0">
                <a:srgbClr val="00A19C"/>
              </a:gs>
              <a:gs pos="100000">
                <a:srgbClr val="78AE39"/>
              </a:gs>
            </a:gsLst>
            <a:lin ang="20100000"/>
          </a:gradFill>
          <a:ln>
            <a:noFill/>
          </a:ln>
          <a:effectLst>
            <a:outerShdw blurRad="38100" dist="25400" dir="5400000" rotWithShape="0">
              <a:srgbClr val="000000">
                <a:alpha val="26999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0908" name="Shape 1398"/>
          <p:cNvSpPr>
            <a:spLocks/>
          </p:cNvSpPr>
          <p:nvPr/>
        </p:nvSpPr>
        <p:spPr bwMode="auto">
          <a:xfrm>
            <a:off x="12700000" y="8015288"/>
            <a:ext cx="3390900" cy="2270125"/>
          </a:xfrm>
          <a:custGeom>
            <a:avLst/>
            <a:gdLst>
              <a:gd name="T0" fmla="*/ 1695589 w 21600"/>
              <a:gd name="T1" fmla="*/ 1135439 h 21600"/>
              <a:gd name="T2" fmla="*/ 1695589 w 21600"/>
              <a:gd name="T3" fmla="*/ 1135439 h 21600"/>
              <a:gd name="T4" fmla="*/ 1695589 w 21600"/>
              <a:gd name="T5" fmla="*/ 1135439 h 21600"/>
              <a:gd name="T6" fmla="*/ 1695589 w 21600"/>
              <a:gd name="T7" fmla="*/ 1135439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21600" y="4989"/>
                </a:moveTo>
                <a:cubicBezTo>
                  <a:pt x="18373" y="14854"/>
                  <a:pt x="11578" y="21600"/>
                  <a:pt x="3720" y="21600"/>
                </a:cubicBezTo>
                <a:cubicBezTo>
                  <a:pt x="2430" y="21600"/>
                  <a:pt x="1177" y="21430"/>
                  <a:pt x="0" y="21090"/>
                </a:cubicBezTo>
                <a:cubicBezTo>
                  <a:pt x="2316" y="19332"/>
                  <a:pt x="2316" y="19332"/>
                  <a:pt x="2316" y="19332"/>
                </a:cubicBezTo>
                <a:cubicBezTo>
                  <a:pt x="2316" y="19332"/>
                  <a:pt x="2316" y="19332"/>
                  <a:pt x="2316" y="19332"/>
                </a:cubicBezTo>
                <a:cubicBezTo>
                  <a:pt x="4404" y="17745"/>
                  <a:pt x="4404" y="17745"/>
                  <a:pt x="4404" y="17745"/>
                </a:cubicBezTo>
                <a:cubicBezTo>
                  <a:pt x="4366" y="19389"/>
                  <a:pt x="4366" y="19389"/>
                  <a:pt x="4366" y="19389"/>
                </a:cubicBezTo>
                <a:cubicBezTo>
                  <a:pt x="5542" y="19332"/>
                  <a:pt x="6719" y="19106"/>
                  <a:pt x="7820" y="18709"/>
                </a:cubicBezTo>
                <a:cubicBezTo>
                  <a:pt x="5201" y="13380"/>
                  <a:pt x="5201" y="13380"/>
                  <a:pt x="5201" y="13380"/>
                </a:cubicBezTo>
                <a:cubicBezTo>
                  <a:pt x="17500" y="0"/>
                  <a:pt x="17500" y="0"/>
                  <a:pt x="17500" y="0"/>
                </a:cubicBezTo>
                <a:cubicBezTo>
                  <a:pt x="19968" y="5046"/>
                  <a:pt x="19968" y="5046"/>
                  <a:pt x="19968" y="5046"/>
                </a:cubicBezTo>
                <a:cubicBezTo>
                  <a:pt x="20423" y="3798"/>
                  <a:pt x="20803" y="2494"/>
                  <a:pt x="21144" y="1134"/>
                </a:cubicBezTo>
                <a:lnTo>
                  <a:pt x="21600" y="4989"/>
                </a:lnTo>
                <a:close/>
              </a:path>
            </a:pathLst>
          </a:custGeom>
          <a:solidFill>
            <a:srgbClr val="2E3239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0909" name="Shape 1399"/>
          <p:cNvSpPr>
            <a:spLocks noChangeArrowheads="1"/>
          </p:cNvSpPr>
          <p:nvPr/>
        </p:nvSpPr>
        <p:spPr bwMode="auto">
          <a:xfrm>
            <a:off x="12599988" y="3413125"/>
            <a:ext cx="1393825" cy="1393825"/>
          </a:xfrm>
          <a:prstGeom prst="roundRect">
            <a:avLst>
              <a:gd name="adj" fmla="val 2472"/>
            </a:avLst>
          </a:prstGeom>
          <a:solidFill>
            <a:srgbClr val="23232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 anchor="ctr"/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endParaRPr lang="zh-CN" altLang="zh-CN" sz="1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0910" name="Shape 1400"/>
          <p:cNvSpPr>
            <a:spLocks/>
          </p:cNvSpPr>
          <p:nvPr/>
        </p:nvSpPr>
        <p:spPr bwMode="auto">
          <a:xfrm>
            <a:off x="12934950" y="3748088"/>
            <a:ext cx="723900" cy="723900"/>
          </a:xfrm>
          <a:custGeom>
            <a:avLst/>
            <a:gdLst>
              <a:gd name="T0" fmla="*/ 361894 w 21600"/>
              <a:gd name="T1" fmla="*/ 361895 h 21600"/>
              <a:gd name="T2" fmla="*/ 361894 w 21600"/>
              <a:gd name="T3" fmla="*/ 361895 h 21600"/>
              <a:gd name="T4" fmla="*/ 361894 w 21600"/>
              <a:gd name="T5" fmla="*/ 361895 h 21600"/>
              <a:gd name="T6" fmla="*/ 361894 w 21600"/>
              <a:gd name="T7" fmla="*/ 361895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9913" y="1687"/>
                </a:moveTo>
                <a:lnTo>
                  <a:pt x="18900" y="1012"/>
                </a:lnTo>
                <a:lnTo>
                  <a:pt x="17888" y="506"/>
                </a:lnTo>
                <a:lnTo>
                  <a:pt x="16875" y="169"/>
                </a:lnTo>
                <a:lnTo>
                  <a:pt x="15863" y="0"/>
                </a:lnTo>
                <a:lnTo>
                  <a:pt x="15019" y="0"/>
                </a:lnTo>
                <a:lnTo>
                  <a:pt x="13331" y="675"/>
                </a:lnTo>
                <a:lnTo>
                  <a:pt x="9450" y="4556"/>
                </a:lnTo>
                <a:lnTo>
                  <a:pt x="9281" y="4556"/>
                </a:lnTo>
                <a:lnTo>
                  <a:pt x="2363" y="11644"/>
                </a:lnTo>
                <a:lnTo>
                  <a:pt x="2025" y="12150"/>
                </a:lnTo>
                <a:lnTo>
                  <a:pt x="1688" y="12825"/>
                </a:lnTo>
                <a:lnTo>
                  <a:pt x="169" y="18563"/>
                </a:lnTo>
                <a:lnTo>
                  <a:pt x="0" y="19238"/>
                </a:lnTo>
                <a:lnTo>
                  <a:pt x="169" y="20081"/>
                </a:lnTo>
                <a:lnTo>
                  <a:pt x="675" y="20925"/>
                </a:lnTo>
                <a:lnTo>
                  <a:pt x="1519" y="21431"/>
                </a:lnTo>
                <a:lnTo>
                  <a:pt x="2363" y="21600"/>
                </a:lnTo>
                <a:lnTo>
                  <a:pt x="3206" y="21431"/>
                </a:lnTo>
                <a:lnTo>
                  <a:pt x="8944" y="19913"/>
                </a:lnTo>
                <a:lnTo>
                  <a:pt x="9450" y="19744"/>
                </a:lnTo>
                <a:lnTo>
                  <a:pt x="20250" y="8944"/>
                </a:lnTo>
                <a:lnTo>
                  <a:pt x="20925" y="8100"/>
                </a:lnTo>
                <a:lnTo>
                  <a:pt x="21600" y="6413"/>
                </a:lnTo>
                <a:lnTo>
                  <a:pt x="21600" y="5400"/>
                </a:lnTo>
                <a:lnTo>
                  <a:pt x="21431" y="4387"/>
                </a:lnTo>
                <a:lnTo>
                  <a:pt x="21094" y="3544"/>
                </a:lnTo>
                <a:lnTo>
                  <a:pt x="20588" y="2531"/>
                </a:lnTo>
                <a:lnTo>
                  <a:pt x="19913" y="1687"/>
                </a:lnTo>
                <a:close/>
                <a:moveTo>
                  <a:pt x="10800" y="16031"/>
                </a:moveTo>
                <a:lnTo>
                  <a:pt x="10631" y="15188"/>
                </a:lnTo>
                <a:lnTo>
                  <a:pt x="10294" y="14344"/>
                </a:lnTo>
                <a:lnTo>
                  <a:pt x="16706" y="7931"/>
                </a:lnTo>
                <a:lnTo>
                  <a:pt x="16875" y="8775"/>
                </a:lnTo>
                <a:lnTo>
                  <a:pt x="16875" y="9788"/>
                </a:lnTo>
                <a:lnTo>
                  <a:pt x="16538" y="10631"/>
                </a:lnTo>
                <a:lnTo>
                  <a:pt x="16031" y="11306"/>
                </a:lnTo>
                <a:lnTo>
                  <a:pt x="10800" y="16538"/>
                </a:lnTo>
                <a:lnTo>
                  <a:pt x="10800" y="16031"/>
                </a:lnTo>
                <a:close/>
                <a:moveTo>
                  <a:pt x="9956" y="13669"/>
                </a:moveTo>
                <a:lnTo>
                  <a:pt x="9113" y="12488"/>
                </a:lnTo>
                <a:lnTo>
                  <a:pt x="7762" y="11475"/>
                </a:lnTo>
                <a:lnTo>
                  <a:pt x="14175" y="5063"/>
                </a:lnTo>
                <a:lnTo>
                  <a:pt x="14850" y="5400"/>
                </a:lnTo>
                <a:lnTo>
                  <a:pt x="16031" y="6581"/>
                </a:lnTo>
                <a:lnTo>
                  <a:pt x="16369" y="7256"/>
                </a:lnTo>
                <a:lnTo>
                  <a:pt x="9956" y="13669"/>
                </a:lnTo>
                <a:close/>
                <a:moveTo>
                  <a:pt x="7087" y="11138"/>
                </a:moveTo>
                <a:lnTo>
                  <a:pt x="5063" y="10800"/>
                </a:lnTo>
                <a:lnTo>
                  <a:pt x="10294" y="5569"/>
                </a:lnTo>
                <a:lnTo>
                  <a:pt x="10969" y="5063"/>
                </a:lnTo>
                <a:lnTo>
                  <a:pt x="11813" y="4725"/>
                </a:lnTo>
                <a:lnTo>
                  <a:pt x="12656" y="4725"/>
                </a:lnTo>
                <a:lnTo>
                  <a:pt x="13500" y="4894"/>
                </a:lnTo>
                <a:lnTo>
                  <a:pt x="7087" y="11138"/>
                </a:lnTo>
                <a:close/>
                <a:moveTo>
                  <a:pt x="2869" y="20081"/>
                </a:moveTo>
                <a:lnTo>
                  <a:pt x="2363" y="20250"/>
                </a:lnTo>
                <a:lnTo>
                  <a:pt x="2025" y="20250"/>
                </a:lnTo>
                <a:lnTo>
                  <a:pt x="1350" y="19575"/>
                </a:lnTo>
                <a:lnTo>
                  <a:pt x="1350" y="18900"/>
                </a:lnTo>
                <a:lnTo>
                  <a:pt x="2194" y="16200"/>
                </a:lnTo>
                <a:lnTo>
                  <a:pt x="2700" y="16369"/>
                </a:lnTo>
                <a:lnTo>
                  <a:pt x="3375" y="16538"/>
                </a:lnTo>
                <a:lnTo>
                  <a:pt x="4388" y="17213"/>
                </a:lnTo>
                <a:lnTo>
                  <a:pt x="4894" y="17719"/>
                </a:lnTo>
                <a:lnTo>
                  <a:pt x="5063" y="18394"/>
                </a:lnTo>
                <a:lnTo>
                  <a:pt x="5231" y="18900"/>
                </a:lnTo>
                <a:lnTo>
                  <a:pt x="5400" y="19575"/>
                </a:lnTo>
                <a:lnTo>
                  <a:pt x="2869" y="20081"/>
                </a:lnTo>
                <a:close/>
                <a:moveTo>
                  <a:pt x="5906" y="19406"/>
                </a:moveTo>
                <a:lnTo>
                  <a:pt x="5906" y="18731"/>
                </a:lnTo>
                <a:lnTo>
                  <a:pt x="5738" y="18056"/>
                </a:lnTo>
                <a:lnTo>
                  <a:pt x="5400" y="17381"/>
                </a:lnTo>
                <a:lnTo>
                  <a:pt x="4894" y="16706"/>
                </a:lnTo>
                <a:lnTo>
                  <a:pt x="4219" y="16200"/>
                </a:lnTo>
                <a:lnTo>
                  <a:pt x="3713" y="15863"/>
                </a:lnTo>
                <a:lnTo>
                  <a:pt x="2363" y="15525"/>
                </a:lnTo>
                <a:lnTo>
                  <a:pt x="3038" y="13163"/>
                </a:lnTo>
                <a:lnTo>
                  <a:pt x="3206" y="12656"/>
                </a:lnTo>
                <a:lnTo>
                  <a:pt x="3713" y="12319"/>
                </a:lnTo>
                <a:lnTo>
                  <a:pt x="4388" y="12150"/>
                </a:lnTo>
                <a:lnTo>
                  <a:pt x="5738" y="12150"/>
                </a:lnTo>
                <a:lnTo>
                  <a:pt x="6244" y="12319"/>
                </a:lnTo>
                <a:lnTo>
                  <a:pt x="7594" y="12994"/>
                </a:lnTo>
                <a:lnTo>
                  <a:pt x="8606" y="14006"/>
                </a:lnTo>
                <a:lnTo>
                  <a:pt x="9113" y="14681"/>
                </a:lnTo>
                <a:lnTo>
                  <a:pt x="9450" y="16031"/>
                </a:lnTo>
                <a:lnTo>
                  <a:pt x="9450" y="16706"/>
                </a:lnTo>
                <a:lnTo>
                  <a:pt x="9113" y="18056"/>
                </a:lnTo>
                <a:lnTo>
                  <a:pt x="8775" y="18563"/>
                </a:lnTo>
                <a:lnTo>
                  <a:pt x="8438" y="18731"/>
                </a:lnTo>
                <a:lnTo>
                  <a:pt x="5906" y="19406"/>
                </a:lnTo>
                <a:close/>
                <a:moveTo>
                  <a:pt x="19406" y="7931"/>
                </a:moveTo>
                <a:lnTo>
                  <a:pt x="18225" y="9113"/>
                </a:lnTo>
                <a:lnTo>
                  <a:pt x="18225" y="8606"/>
                </a:lnTo>
                <a:lnTo>
                  <a:pt x="18056" y="7594"/>
                </a:lnTo>
                <a:lnTo>
                  <a:pt x="17719" y="6750"/>
                </a:lnTo>
                <a:lnTo>
                  <a:pt x="17212" y="5906"/>
                </a:lnTo>
                <a:lnTo>
                  <a:pt x="16538" y="5063"/>
                </a:lnTo>
                <a:lnTo>
                  <a:pt x="15694" y="4387"/>
                </a:lnTo>
                <a:lnTo>
                  <a:pt x="14681" y="3881"/>
                </a:lnTo>
                <a:lnTo>
                  <a:pt x="13669" y="3544"/>
                </a:lnTo>
                <a:lnTo>
                  <a:pt x="12488" y="3375"/>
                </a:lnTo>
                <a:lnTo>
                  <a:pt x="13669" y="2194"/>
                </a:lnTo>
                <a:lnTo>
                  <a:pt x="14681" y="1519"/>
                </a:lnTo>
                <a:lnTo>
                  <a:pt x="15188" y="1350"/>
                </a:lnTo>
                <a:lnTo>
                  <a:pt x="15863" y="1350"/>
                </a:lnTo>
                <a:lnTo>
                  <a:pt x="16706" y="1519"/>
                </a:lnTo>
                <a:lnTo>
                  <a:pt x="17381" y="1687"/>
                </a:lnTo>
                <a:lnTo>
                  <a:pt x="18225" y="2194"/>
                </a:lnTo>
                <a:lnTo>
                  <a:pt x="18900" y="2700"/>
                </a:lnTo>
                <a:lnTo>
                  <a:pt x="19913" y="4050"/>
                </a:lnTo>
                <a:lnTo>
                  <a:pt x="20081" y="4725"/>
                </a:lnTo>
                <a:lnTo>
                  <a:pt x="20250" y="5569"/>
                </a:lnTo>
                <a:lnTo>
                  <a:pt x="20250" y="6244"/>
                </a:lnTo>
                <a:lnTo>
                  <a:pt x="20081" y="6919"/>
                </a:lnTo>
                <a:lnTo>
                  <a:pt x="19406" y="7931"/>
                </a:lnTo>
                <a:close/>
              </a:path>
            </a:pathLst>
          </a:custGeom>
          <a:gradFill rotWithShape="0">
            <a:gsLst>
              <a:gs pos="0">
                <a:srgbClr val="00A19C"/>
              </a:gs>
              <a:gs pos="100000">
                <a:srgbClr val="78AE39"/>
              </a:gs>
            </a:gsLst>
            <a:lin ang="2010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0911" name="Shape 1401"/>
          <p:cNvSpPr>
            <a:spLocks noChangeArrowheads="1"/>
          </p:cNvSpPr>
          <p:nvPr/>
        </p:nvSpPr>
        <p:spPr bwMode="auto">
          <a:xfrm rot="-1099332">
            <a:off x="15462250" y="5508625"/>
            <a:ext cx="1393825" cy="1393825"/>
          </a:xfrm>
          <a:prstGeom prst="roundRect">
            <a:avLst>
              <a:gd name="adj" fmla="val 2472"/>
            </a:avLst>
          </a:prstGeom>
          <a:solidFill>
            <a:srgbClr val="23232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 anchor="ctr"/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endParaRPr lang="zh-CN" altLang="zh-CN" sz="1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0912" name="Shape 1402"/>
          <p:cNvSpPr>
            <a:spLocks/>
          </p:cNvSpPr>
          <p:nvPr/>
        </p:nvSpPr>
        <p:spPr bwMode="auto">
          <a:xfrm>
            <a:off x="15743238" y="5659438"/>
            <a:ext cx="733425" cy="966787"/>
          </a:xfrm>
          <a:custGeom>
            <a:avLst/>
            <a:gdLst>
              <a:gd name="T0" fmla="*/ 367100 w 21600"/>
              <a:gd name="T1" fmla="*/ 484098 h 21600"/>
              <a:gd name="T2" fmla="*/ 367100 w 21600"/>
              <a:gd name="T3" fmla="*/ 484098 h 21600"/>
              <a:gd name="T4" fmla="*/ 367100 w 21600"/>
              <a:gd name="T5" fmla="*/ 484098 h 21600"/>
              <a:gd name="T6" fmla="*/ 367100 w 21600"/>
              <a:gd name="T7" fmla="*/ 484098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8758" y="0"/>
                </a:moveTo>
                <a:lnTo>
                  <a:pt x="17931" y="76"/>
                </a:lnTo>
                <a:lnTo>
                  <a:pt x="17236" y="436"/>
                </a:lnTo>
                <a:lnTo>
                  <a:pt x="16812" y="887"/>
                </a:lnTo>
                <a:lnTo>
                  <a:pt x="16641" y="1422"/>
                </a:lnTo>
                <a:lnTo>
                  <a:pt x="16742" y="2056"/>
                </a:lnTo>
                <a:lnTo>
                  <a:pt x="17215" y="2576"/>
                </a:lnTo>
                <a:lnTo>
                  <a:pt x="17810" y="2897"/>
                </a:lnTo>
                <a:lnTo>
                  <a:pt x="18516" y="3027"/>
                </a:lnTo>
                <a:lnTo>
                  <a:pt x="19352" y="2958"/>
                </a:lnTo>
                <a:lnTo>
                  <a:pt x="20038" y="2591"/>
                </a:lnTo>
                <a:lnTo>
                  <a:pt x="20461" y="2148"/>
                </a:lnTo>
                <a:lnTo>
                  <a:pt x="20632" y="1605"/>
                </a:lnTo>
                <a:lnTo>
                  <a:pt x="20542" y="978"/>
                </a:lnTo>
                <a:lnTo>
                  <a:pt x="20058" y="451"/>
                </a:lnTo>
                <a:lnTo>
                  <a:pt x="19473" y="130"/>
                </a:lnTo>
                <a:lnTo>
                  <a:pt x="18758" y="0"/>
                </a:lnTo>
                <a:close/>
                <a:moveTo>
                  <a:pt x="18586" y="543"/>
                </a:moveTo>
                <a:lnTo>
                  <a:pt x="19635" y="902"/>
                </a:lnTo>
                <a:lnTo>
                  <a:pt x="19917" y="1475"/>
                </a:lnTo>
                <a:lnTo>
                  <a:pt x="19443" y="2270"/>
                </a:lnTo>
                <a:lnTo>
                  <a:pt x="19070" y="2377"/>
                </a:lnTo>
                <a:lnTo>
                  <a:pt x="18687" y="2484"/>
                </a:lnTo>
                <a:lnTo>
                  <a:pt x="17639" y="2125"/>
                </a:lnTo>
                <a:lnTo>
                  <a:pt x="17357" y="1552"/>
                </a:lnTo>
                <a:lnTo>
                  <a:pt x="17830" y="757"/>
                </a:lnTo>
                <a:lnTo>
                  <a:pt x="18586" y="543"/>
                </a:lnTo>
                <a:close/>
                <a:moveTo>
                  <a:pt x="11450" y="4051"/>
                </a:moveTo>
                <a:lnTo>
                  <a:pt x="10805" y="4066"/>
                </a:lnTo>
                <a:lnTo>
                  <a:pt x="10120" y="4433"/>
                </a:lnTo>
                <a:lnTo>
                  <a:pt x="9686" y="4876"/>
                </a:lnTo>
                <a:lnTo>
                  <a:pt x="8981" y="6069"/>
                </a:lnTo>
                <a:lnTo>
                  <a:pt x="8809" y="6604"/>
                </a:lnTo>
                <a:lnTo>
                  <a:pt x="8910" y="7238"/>
                </a:lnTo>
                <a:lnTo>
                  <a:pt x="9051" y="7529"/>
                </a:lnTo>
                <a:lnTo>
                  <a:pt x="9454" y="7903"/>
                </a:lnTo>
                <a:lnTo>
                  <a:pt x="766" y="13987"/>
                </a:lnTo>
                <a:lnTo>
                  <a:pt x="454" y="14239"/>
                </a:lnTo>
                <a:lnTo>
                  <a:pt x="222" y="14637"/>
                </a:lnTo>
                <a:lnTo>
                  <a:pt x="50" y="15172"/>
                </a:lnTo>
                <a:lnTo>
                  <a:pt x="0" y="15516"/>
                </a:lnTo>
                <a:lnTo>
                  <a:pt x="212" y="15952"/>
                </a:lnTo>
                <a:lnTo>
                  <a:pt x="1028" y="16701"/>
                </a:lnTo>
                <a:lnTo>
                  <a:pt x="14595" y="21386"/>
                </a:lnTo>
                <a:lnTo>
                  <a:pt x="15573" y="21600"/>
                </a:lnTo>
                <a:lnTo>
                  <a:pt x="16591" y="21478"/>
                </a:lnTo>
                <a:lnTo>
                  <a:pt x="16974" y="21371"/>
                </a:lnTo>
                <a:lnTo>
                  <a:pt x="17467" y="21065"/>
                </a:lnTo>
                <a:lnTo>
                  <a:pt x="17901" y="20614"/>
                </a:lnTo>
                <a:lnTo>
                  <a:pt x="18133" y="20217"/>
                </a:lnTo>
                <a:lnTo>
                  <a:pt x="18113" y="19727"/>
                </a:lnTo>
                <a:lnTo>
                  <a:pt x="18324" y="10968"/>
                </a:lnTo>
                <a:lnTo>
                  <a:pt x="19614" y="10930"/>
                </a:lnTo>
                <a:lnTo>
                  <a:pt x="20300" y="10571"/>
                </a:lnTo>
                <a:lnTo>
                  <a:pt x="20723" y="10120"/>
                </a:lnTo>
                <a:lnTo>
                  <a:pt x="21439" y="8927"/>
                </a:lnTo>
                <a:lnTo>
                  <a:pt x="21600" y="8392"/>
                </a:lnTo>
                <a:lnTo>
                  <a:pt x="21509" y="7758"/>
                </a:lnTo>
                <a:lnTo>
                  <a:pt x="21036" y="7238"/>
                </a:lnTo>
                <a:lnTo>
                  <a:pt x="20441" y="6917"/>
                </a:lnTo>
                <a:lnTo>
                  <a:pt x="12347" y="4127"/>
                </a:lnTo>
                <a:lnTo>
                  <a:pt x="11450" y="4051"/>
                </a:lnTo>
                <a:close/>
                <a:moveTo>
                  <a:pt x="19917" y="4104"/>
                </a:moveTo>
                <a:lnTo>
                  <a:pt x="19544" y="4211"/>
                </a:lnTo>
                <a:lnTo>
                  <a:pt x="19161" y="4326"/>
                </a:lnTo>
                <a:lnTo>
                  <a:pt x="18919" y="4716"/>
                </a:lnTo>
                <a:lnTo>
                  <a:pt x="19211" y="5297"/>
                </a:lnTo>
                <a:lnTo>
                  <a:pt x="19725" y="5473"/>
                </a:lnTo>
                <a:lnTo>
                  <a:pt x="20491" y="5259"/>
                </a:lnTo>
                <a:lnTo>
                  <a:pt x="20723" y="4861"/>
                </a:lnTo>
                <a:lnTo>
                  <a:pt x="20441" y="4288"/>
                </a:lnTo>
                <a:lnTo>
                  <a:pt x="19917" y="4104"/>
                </a:lnTo>
                <a:close/>
                <a:moveTo>
                  <a:pt x="11369" y="5220"/>
                </a:moveTo>
                <a:lnTo>
                  <a:pt x="11632" y="5312"/>
                </a:lnTo>
                <a:lnTo>
                  <a:pt x="19655" y="7957"/>
                </a:lnTo>
                <a:lnTo>
                  <a:pt x="19987" y="8194"/>
                </a:lnTo>
                <a:lnTo>
                  <a:pt x="19866" y="8392"/>
                </a:lnTo>
                <a:lnTo>
                  <a:pt x="19040" y="9776"/>
                </a:lnTo>
                <a:lnTo>
                  <a:pt x="18586" y="9738"/>
                </a:lnTo>
                <a:lnTo>
                  <a:pt x="16762" y="9111"/>
                </a:lnTo>
                <a:lnTo>
                  <a:pt x="16812" y="11396"/>
                </a:lnTo>
                <a:lnTo>
                  <a:pt x="16742" y="11251"/>
                </a:lnTo>
                <a:lnTo>
                  <a:pt x="15694" y="10892"/>
                </a:lnTo>
                <a:lnTo>
                  <a:pt x="14534" y="10731"/>
                </a:lnTo>
                <a:lnTo>
                  <a:pt x="12539" y="10639"/>
                </a:lnTo>
                <a:lnTo>
                  <a:pt x="10614" y="10693"/>
                </a:lnTo>
                <a:lnTo>
                  <a:pt x="9021" y="10983"/>
                </a:lnTo>
                <a:lnTo>
                  <a:pt x="6864" y="11434"/>
                </a:lnTo>
                <a:lnTo>
                  <a:pt x="12327" y="7582"/>
                </a:lnTo>
                <a:lnTo>
                  <a:pt x="10684" y="6894"/>
                </a:lnTo>
                <a:lnTo>
                  <a:pt x="10422" y="6803"/>
                </a:lnTo>
                <a:lnTo>
                  <a:pt x="10472" y="6466"/>
                </a:lnTo>
                <a:lnTo>
                  <a:pt x="11067" y="5473"/>
                </a:lnTo>
                <a:lnTo>
                  <a:pt x="11369" y="5220"/>
                </a:lnTo>
                <a:close/>
                <a:moveTo>
                  <a:pt x="12367" y="11182"/>
                </a:moveTo>
                <a:lnTo>
                  <a:pt x="15079" y="11396"/>
                </a:lnTo>
                <a:lnTo>
                  <a:pt x="16832" y="11885"/>
                </a:lnTo>
                <a:lnTo>
                  <a:pt x="16570" y="19674"/>
                </a:lnTo>
                <a:lnTo>
                  <a:pt x="16218" y="20270"/>
                </a:lnTo>
                <a:lnTo>
                  <a:pt x="16026" y="20324"/>
                </a:lnTo>
                <a:lnTo>
                  <a:pt x="15381" y="20339"/>
                </a:lnTo>
                <a:lnTo>
                  <a:pt x="1804" y="15661"/>
                </a:lnTo>
                <a:lnTo>
                  <a:pt x="1663" y="15371"/>
                </a:lnTo>
                <a:lnTo>
                  <a:pt x="1713" y="15027"/>
                </a:lnTo>
                <a:lnTo>
                  <a:pt x="1834" y="14836"/>
                </a:lnTo>
                <a:lnTo>
                  <a:pt x="5866" y="12046"/>
                </a:lnTo>
                <a:lnTo>
                  <a:pt x="7338" y="11954"/>
                </a:lnTo>
                <a:lnTo>
                  <a:pt x="8547" y="11771"/>
                </a:lnTo>
                <a:lnTo>
                  <a:pt x="10896" y="11266"/>
                </a:lnTo>
                <a:lnTo>
                  <a:pt x="12367" y="11182"/>
                </a:lnTo>
                <a:close/>
                <a:moveTo>
                  <a:pt x="13436" y="12023"/>
                </a:moveTo>
                <a:lnTo>
                  <a:pt x="12609" y="12099"/>
                </a:lnTo>
                <a:lnTo>
                  <a:pt x="11924" y="12459"/>
                </a:lnTo>
                <a:lnTo>
                  <a:pt x="11490" y="12910"/>
                </a:lnTo>
                <a:lnTo>
                  <a:pt x="11329" y="13445"/>
                </a:lnTo>
                <a:lnTo>
                  <a:pt x="11420" y="14079"/>
                </a:lnTo>
                <a:lnTo>
                  <a:pt x="11894" y="14599"/>
                </a:lnTo>
                <a:lnTo>
                  <a:pt x="12488" y="14927"/>
                </a:lnTo>
                <a:lnTo>
                  <a:pt x="13204" y="15050"/>
                </a:lnTo>
                <a:lnTo>
                  <a:pt x="14030" y="14981"/>
                </a:lnTo>
                <a:lnTo>
                  <a:pt x="14716" y="14614"/>
                </a:lnTo>
                <a:lnTo>
                  <a:pt x="15149" y="14171"/>
                </a:lnTo>
                <a:lnTo>
                  <a:pt x="15310" y="13628"/>
                </a:lnTo>
                <a:lnTo>
                  <a:pt x="15220" y="13001"/>
                </a:lnTo>
                <a:lnTo>
                  <a:pt x="14746" y="12474"/>
                </a:lnTo>
                <a:lnTo>
                  <a:pt x="14151" y="12153"/>
                </a:lnTo>
                <a:lnTo>
                  <a:pt x="13436" y="12023"/>
                </a:lnTo>
                <a:close/>
                <a:moveTo>
                  <a:pt x="13274" y="12566"/>
                </a:moveTo>
                <a:lnTo>
                  <a:pt x="14313" y="12925"/>
                </a:lnTo>
                <a:lnTo>
                  <a:pt x="14605" y="13498"/>
                </a:lnTo>
                <a:lnTo>
                  <a:pt x="14121" y="14293"/>
                </a:lnTo>
                <a:lnTo>
                  <a:pt x="13365" y="14507"/>
                </a:lnTo>
                <a:lnTo>
                  <a:pt x="12327" y="14148"/>
                </a:lnTo>
                <a:lnTo>
                  <a:pt x="12035" y="13575"/>
                </a:lnTo>
                <a:lnTo>
                  <a:pt x="12508" y="12780"/>
                </a:lnTo>
                <a:lnTo>
                  <a:pt x="12891" y="12673"/>
                </a:lnTo>
                <a:lnTo>
                  <a:pt x="13274" y="12566"/>
                </a:lnTo>
                <a:close/>
                <a:moveTo>
                  <a:pt x="8668" y="12887"/>
                </a:moveTo>
                <a:lnTo>
                  <a:pt x="7388" y="12925"/>
                </a:lnTo>
                <a:lnTo>
                  <a:pt x="6390" y="13536"/>
                </a:lnTo>
                <a:lnTo>
                  <a:pt x="6431" y="14507"/>
                </a:lnTo>
                <a:lnTo>
                  <a:pt x="7247" y="15264"/>
                </a:lnTo>
                <a:lnTo>
                  <a:pt x="8527" y="15225"/>
                </a:lnTo>
                <a:lnTo>
                  <a:pt x="9525" y="14614"/>
                </a:lnTo>
                <a:lnTo>
                  <a:pt x="9475" y="13643"/>
                </a:lnTo>
                <a:lnTo>
                  <a:pt x="8668" y="12887"/>
                </a:lnTo>
                <a:close/>
                <a:moveTo>
                  <a:pt x="8053" y="13391"/>
                </a:moveTo>
                <a:lnTo>
                  <a:pt x="8567" y="13575"/>
                </a:lnTo>
                <a:lnTo>
                  <a:pt x="8860" y="14148"/>
                </a:lnTo>
                <a:lnTo>
                  <a:pt x="8618" y="14545"/>
                </a:lnTo>
                <a:lnTo>
                  <a:pt x="7862" y="14759"/>
                </a:lnTo>
                <a:lnTo>
                  <a:pt x="7338" y="14583"/>
                </a:lnTo>
                <a:lnTo>
                  <a:pt x="7056" y="14003"/>
                </a:lnTo>
                <a:lnTo>
                  <a:pt x="7287" y="13613"/>
                </a:lnTo>
                <a:lnTo>
                  <a:pt x="7670" y="13498"/>
                </a:lnTo>
                <a:lnTo>
                  <a:pt x="8053" y="13391"/>
                </a:lnTo>
                <a:close/>
                <a:moveTo>
                  <a:pt x="12035" y="16204"/>
                </a:moveTo>
                <a:lnTo>
                  <a:pt x="11279" y="16418"/>
                </a:lnTo>
                <a:lnTo>
                  <a:pt x="11037" y="16815"/>
                </a:lnTo>
                <a:lnTo>
                  <a:pt x="11329" y="17389"/>
                </a:lnTo>
                <a:lnTo>
                  <a:pt x="11843" y="17572"/>
                </a:lnTo>
                <a:lnTo>
                  <a:pt x="12226" y="17465"/>
                </a:lnTo>
                <a:lnTo>
                  <a:pt x="12609" y="17350"/>
                </a:lnTo>
                <a:lnTo>
                  <a:pt x="12841" y="16961"/>
                </a:lnTo>
                <a:lnTo>
                  <a:pt x="12559" y="16380"/>
                </a:lnTo>
                <a:lnTo>
                  <a:pt x="12035" y="16204"/>
                </a:lnTo>
                <a:close/>
              </a:path>
            </a:pathLst>
          </a:custGeom>
          <a:gradFill rotWithShape="0">
            <a:gsLst>
              <a:gs pos="0">
                <a:srgbClr val="00A19C"/>
              </a:gs>
              <a:gs pos="100000">
                <a:srgbClr val="78AE39"/>
              </a:gs>
            </a:gsLst>
            <a:lin ang="2010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0913" name="Shape 1403"/>
          <p:cNvSpPr>
            <a:spLocks noChangeArrowheads="1"/>
          </p:cNvSpPr>
          <p:nvPr/>
        </p:nvSpPr>
        <p:spPr bwMode="auto">
          <a:xfrm rot="1098334">
            <a:off x="9699625" y="5500688"/>
            <a:ext cx="1395413" cy="1395412"/>
          </a:xfrm>
          <a:prstGeom prst="roundRect">
            <a:avLst>
              <a:gd name="adj" fmla="val 2472"/>
            </a:avLst>
          </a:prstGeom>
          <a:solidFill>
            <a:srgbClr val="23232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 anchor="ctr"/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endParaRPr lang="zh-CN" altLang="zh-CN" sz="1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0914" name="Shape 1404"/>
          <p:cNvSpPr>
            <a:spLocks/>
          </p:cNvSpPr>
          <p:nvPr/>
        </p:nvSpPr>
        <p:spPr bwMode="auto">
          <a:xfrm>
            <a:off x="10136188" y="5845175"/>
            <a:ext cx="500062" cy="714375"/>
          </a:xfrm>
          <a:custGeom>
            <a:avLst/>
            <a:gdLst>
              <a:gd name="T0" fmla="*/ 249635 w 21600"/>
              <a:gd name="T1" fmla="*/ 357188 h 21600"/>
              <a:gd name="T2" fmla="*/ 249635 w 21600"/>
              <a:gd name="T3" fmla="*/ 357188 h 21600"/>
              <a:gd name="T4" fmla="*/ 249635 w 21600"/>
              <a:gd name="T5" fmla="*/ 357188 h 21600"/>
              <a:gd name="T6" fmla="*/ 249635 w 21600"/>
              <a:gd name="T7" fmla="*/ 357188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9547" y="0"/>
                </a:moveTo>
                <a:lnTo>
                  <a:pt x="7314" y="444"/>
                </a:lnTo>
                <a:lnTo>
                  <a:pt x="5546" y="984"/>
                </a:lnTo>
                <a:lnTo>
                  <a:pt x="3949" y="1728"/>
                </a:lnTo>
                <a:lnTo>
                  <a:pt x="2232" y="2808"/>
                </a:lnTo>
                <a:lnTo>
                  <a:pt x="1202" y="4032"/>
                </a:lnTo>
                <a:lnTo>
                  <a:pt x="343" y="5472"/>
                </a:lnTo>
                <a:lnTo>
                  <a:pt x="0" y="7548"/>
                </a:lnTo>
                <a:lnTo>
                  <a:pt x="532" y="9984"/>
                </a:lnTo>
                <a:lnTo>
                  <a:pt x="1356" y="12300"/>
                </a:lnTo>
                <a:lnTo>
                  <a:pt x="1786" y="14352"/>
                </a:lnTo>
                <a:lnTo>
                  <a:pt x="2060" y="19248"/>
                </a:lnTo>
                <a:lnTo>
                  <a:pt x="2249" y="20004"/>
                </a:lnTo>
                <a:lnTo>
                  <a:pt x="2764" y="20640"/>
                </a:lnTo>
                <a:lnTo>
                  <a:pt x="3640" y="21000"/>
                </a:lnTo>
                <a:lnTo>
                  <a:pt x="4979" y="21444"/>
                </a:lnTo>
                <a:lnTo>
                  <a:pt x="6473" y="21576"/>
                </a:lnTo>
                <a:lnTo>
                  <a:pt x="7486" y="21600"/>
                </a:lnTo>
                <a:lnTo>
                  <a:pt x="8396" y="21252"/>
                </a:lnTo>
                <a:lnTo>
                  <a:pt x="9152" y="20676"/>
                </a:lnTo>
                <a:lnTo>
                  <a:pt x="13118" y="16656"/>
                </a:lnTo>
                <a:lnTo>
                  <a:pt x="15058" y="15084"/>
                </a:lnTo>
                <a:lnTo>
                  <a:pt x="17531" y="13428"/>
                </a:lnTo>
                <a:lnTo>
                  <a:pt x="19849" y="11580"/>
                </a:lnTo>
                <a:lnTo>
                  <a:pt x="21136" y="9684"/>
                </a:lnTo>
                <a:lnTo>
                  <a:pt x="21514" y="8160"/>
                </a:lnTo>
                <a:lnTo>
                  <a:pt x="21600" y="6744"/>
                </a:lnTo>
                <a:lnTo>
                  <a:pt x="20965" y="5184"/>
                </a:lnTo>
                <a:lnTo>
                  <a:pt x="20192" y="3948"/>
                </a:lnTo>
                <a:lnTo>
                  <a:pt x="19110" y="2832"/>
                </a:lnTo>
                <a:lnTo>
                  <a:pt x="17565" y="1632"/>
                </a:lnTo>
                <a:lnTo>
                  <a:pt x="15814" y="912"/>
                </a:lnTo>
                <a:lnTo>
                  <a:pt x="13753" y="324"/>
                </a:lnTo>
                <a:lnTo>
                  <a:pt x="11573" y="48"/>
                </a:lnTo>
                <a:lnTo>
                  <a:pt x="9547" y="0"/>
                </a:lnTo>
                <a:close/>
                <a:moveTo>
                  <a:pt x="9701" y="1464"/>
                </a:moveTo>
                <a:lnTo>
                  <a:pt x="11487" y="1464"/>
                </a:lnTo>
                <a:lnTo>
                  <a:pt x="13204" y="1644"/>
                </a:lnTo>
                <a:lnTo>
                  <a:pt x="14801" y="2136"/>
                </a:lnTo>
                <a:lnTo>
                  <a:pt x="16312" y="2808"/>
                </a:lnTo>
                <a:lnTo>
                  <a:pt x="17531" y="3588"/>
                </a:lnTo>
                <a:lnTo>
                  <a:pt x="19196" y="5712"/>
                </a:lnTo>
                <a:lnTo>
                  <a:pt x="19505" y="6852"/>
                </a:lnTo>
                <a:lnTo>
                  <a:pt x="19488" y="8100"/>
                </a:lnTo>
                <a:lnTo>
                  <a:pt x="19248" y="9312"/>
                </a:lnTo>
                <a:lnTo>
                  <a:pt x="18595" y="10248"/>
                </a:lnTo>
                <a:lnTo>
                  <a:pt x="17651" y="11304"/>
                </a:lnTo>
                <a:lnTo>
                  <a:pt x="14801" y="13236"/>
                </a:lnTo>
                <a:lnTo>
                  <a:pt x="12483" y="15096"/>
                </a:lnTo>
                <a:lnTo>
                  <a:pt x="3520" y="13272"/>
                </a:lnTo>
                <a:lnTo>
                  <a:pt x="2988" y="10836"/>
                </a:lnTo>
                <a:lnTo>
                  <a:pt x="2060" y="8148"/>
                </a:lnTo>
                <a:lnTo>
                  <a:pt x="2060" y="6900"/>
                </a:lnTo>
                <a:lnTo>
                  <a:pt x="2232" y="5856"/>
                </a:lnTo>
                <a:lnTo>
                  <a:pt x="2953" y="4752"/>
                </a:lnTo>
                <a:lnTo>
                  <a:pt x="3915" y="3684"/>
                </a:lnTo>
                <a:lnTo>
                  <a:pt x="5031" y="2844"/>
                </a:lnTo>
                <a:lnTo>
                  <a:pt x="8070" y="1668"/>
                </a:lnTo>
                <a:lnTo>
                  <a:pt x="9701" y="1464"/>
                </a:lnTo>
                <a:close/>
                <a:moveTo>
                  <a:pt x="11212" y="3384"/>
                </a:moveTo>
                <a:lnTo>
                  <a:pt x="9049" y="3660"/>
                </a:lnTo>
                <a:lnTo>
                  <a:pt x="7898" y="3960"/>
                </a:lnTo>
                <a:lnTo>
                  <a:pt x="6902" y="4476"/>
                </a:lnTo>
                <a:lnTo>
                  <a:pt x="5426" y="5604"/>
                </a:lnTo>
                <a:lnTo>
                  <a:pt x="5082" y="6432"/>
                </a:lnTo>
                <a:lnTo>
                  <a:pt x="5409" y="6852"/>
                </a:lnTo>
                <a:lnTo>
                  <a:pt x="6027" y="6624"/>
                </a:lnTo>
                <a:lnTo>
                  <a:pt x="6301" y="5964"/>
                </a:lnTo>
                <a:lnTo>
                  <a:pt x="7040" y="5400"/>
                </a:lnTo>
                <a:lnTo>
                  <a:pt x="7486" y="4956"/>
                </a:lnTo>
                <a:lnTo>
                  <a:pt x="9306" y="4248"/>
                </a:lnTo>
                <a:lnTo>
                  <a:pt x="10096" y="4224"/>
                </a:lnTo>
                <a:lnTo>
                  <a:pt x="11178" y="4092"/>
                </a:lnTo>
                <a:lnTo>
                  <a:pt x="12122" y="4284"/>
                </a:lnTo>
                <a:lnTo>
                  <a:pt x="12723" y="4044"/>
                </a:lnTo>
                <a:lnTo>
                  <a:pt x="12397" y="3624"/>
                </a:lnTo>
                <a:lnTo>
                  <a:pt x="11212" y="3384"/>
                </a:lnTo>
                <a:close/>
                <a:moveTo>
                  <a:pt x="3674" y="14736"/>
                </a:moveTo>
                <a:lnTo>
                  <a:pt x="11229" y="16272"/>
                </a:lnTo>
                <a:lnTo>
                  <a:pt x="10491" y="16836"/>
                </a:lnTo>
                <a:lnTo>
                  <a:pt x="3829" y="16200"/>
                </a:lnTo>
                <a:lnTo>
                  <a:pt x="3674" y="14736"/>
                </a:lnTo>
                <a:close/>
                <a:moveTo>
                  <a:pt x="3863" y="16752"/>
                </a:moveTo>
                <a:lnTo>
                  <a:pt x="9976" y="17448"/>
                </a:lnTo>
                <a:lnTo>
                  <a:pt x="9461" y="18060"/>
                </a:lnTo>
                <a:lnTo>
                  <a:pt x="8654" y="18792"/>
                </a:lnTo>
                <a:lnTo>
                  <a:pt x="4018" y="18216"/>
                </a:lnTo>
                <a:lnTo>
                  <a:pt x="3795" y="16908"/>
                </a:lnTo>
                <a:lnTo>
                  <a:pt x="3863" y="16752"/>
                </a:lnTo>
                <a:close/>
                <a:moveTo>
                  <a:pt x="3983" y="18924"/>
                </a:moveTo>
                <a:lnTo>
                  <a:pt x="8139" y="19404"/>
                </a:lnTo>
                <a:lnTo>
                  <a:pt x="7400" y="19968"/>
                </a:lnTo>
                <a:lnTo>
                  <a:pt x="6782" y="20208"/>
                </a:lnTo>
                <a:lnTo>
                  <a:pt x="6250" y="20268"/>
                </a:lnTo>
                <a:lnTo>
                  <a:pt x="5529" y="20124"/>
                </a:lnTo>
                <a:lnTo>
                  <a:pt x="4825" y="19980"/>
                </a:lnTo>
                <a:lnTo>
                  <a:pt x="4430" y="19728"/>
                </a:lnTo>
                <a:lnTo>
                  <a:pt x="4258" y="19512"/>
                </a:lnTo>
                <a:lnTo>
                  <a:pt x="3983" y="18924"/>
                </a:lnTo>
                <a:close/>
              </a:path>
            </a:pathLst>
          </a:custGeom>
          <a:gradFill rotWithShape="0">
            <a:gsLst>
              <a:gs pos="0">
                <a:srgbClr val="00A19C"/>
              </a:gs>
              <a:gs pos="100000">
                <a:srgbClr val="78AE39"/>
              </a:gs>
            </a:gsLst>
            <a:lin ang="2010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0915" name="Shape 1405"/>
          <p:cNvSpPr>
            <a:spLocks noChangeArrowheads="1"/>
          </p:cNvSpPr>
          <p:nvPr/>
        </p:nvSpPr>
        <p:spPr bwMode="auto">
          <a:xfrm rot="-2187026">
            <a:off x="14511338" y="8986838"/>
            <a:ext cx="1395412" cy="1393825"/>
          </a:xfrm>
          <a:prstGeom prst="roundRect">
            <a:avLst>
              <a:gd name="adj" fmla="val 2472"/>
            </a:avLst>
          </a:prstGeom>
          <a:solidFill>
            <a:srgbClr val="23232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 anchor="ctr"/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endParaRPr lang="zh-CN" altLang="zh-CN" sz="1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0916" name="Shape 1406"/>
          <p:cNvSpPr>
            <a:spLocks/>
          </p:cNvSpPr>
          <p:nvPr/>
        </p:nvSpPr>
        <p:spPr bwMode="auto">
          <a:xfrm>
            <a:off x="14846300" y="9320213"/>
            <a:ext cx="727075" cy="727075"/>
          </a:xfrm>
          <a:custGeom>
            <a:avLst/>
            <a:gdLst>
              <a:gd name="T0" fmla="*/ 363502 w 21600"/>
              <a:gd name="T1" fmla="*/ 363502 h 21600"/>
              <a:gd name="T2" fmla="*/ 363502 w 21600"/>
              <a:gd name="T3" fmla="*/ 363502 h 21600"/>
              <a:gd name="T4" fmla="*/ 363502 w 21600"/>
              <a:gd name="T5" fmla="*/ 363502 h 21600"/>
              <a:gd name="T6" fmla="*/ 363502 w 21600"/>
              <a:gd name="T7" fmla="*/ 363502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9446" y="0"/>
                </a:moveTo>
                <a:lnTo>
                  <a:pt x="8947" y="336"/>
                </a:lnTo>
                <a:lnTo>
                  <a:pt x="8601" y="1018"/>
                </a:lnTo>
                <a:lnTo>
                  <a:pt x="8103" y="3206"/>
                </a:lnTo>
                <a:lnTo>
                  <a:pt x="7258" y="3542"/>
                </a:lnTo>
                <a:lnTo>
                  <a:pt x="5568" y="2362"/>
                </a:lnTo>
                <a:lnTo>
                  <a:pt x="5232" y="2199"/>
                </a:lnTo>
                <a:lnTo>
                  <a:pt x="4214" y="2199"/>
                </a:lnTo>
                <a:lnTo>
                  <a:pt x="2189" y="4224"/>
                </a:lnTo>
                <a:lnTo>
                  <a:pt x="2189" y="5059"/>
                </a:lnTo>
                <a:lnTo>
                  <a:pt x="2362" y="5568"/>
                </a:lnTo>
                <a:lnTo>
                  <a:pt x="3542" y="7258"/>
                </a:lnTo>
                <a:lnTo>
                  <a:pt x="3206" y="8103"/>
                </a:lnTo>
                <a:lnTo>
                  <a:pt x="1008" y="8611"/>
                </a:lnTo>
                <a:lnTo>
                  <a:pt x="336" y="8947"/>
                </a:lnTo>
                <a:lnTo>
                  <a:pt x="0" y="9456"/>
                </a:lnTo>
                <a:lnTo>
                  <a:pt x="0" y="12154"/>
                </a:lnTo>
                <a:lnTo>
                  <a:pt x="336" y="12663"/>
                </a:lnTo>
                <a:lnTo>
                  <a:pt x="1008" y="12999"/>
                </a:lnTo>
                <a:lnTo>
                  <a:pt x="3206" y="13497"/>
                </a:lnTo>
                <a:lnTo>
                  <a:pt x="3542" y="14342"/>
                </a:lnTo>
                <a:lnTo>
                  <a:pt x="2362" y="16032"/>
                </a:lnTo>
                <a:lnTo>
                  <a:pt x="2189" y="16541"/>
                </a:lnTo>
                <a:lnTo>
                  <a:pt x="2189" y="17386"/>
                </a:lnTo>
                <a:lnTo>
                  <a:pt x="4214" y="19411"/>
                </a:lnTo>
                <a:lnTo>
                  <a:pt x="5232" y="19411"/>
                </a:lnTo>
                <a:lnTo>
                  <a:pt x="5568" y="19238"/>
                </a:lnTo>
                <a:lnTo>
                  <a:pt x="7258" y="18058"/>
                </a:lnTo>
                <a:lnTo>
                  <a:pt x="8103" y="18394"/>
                </a:lnTo>
                <a:lnTo>
                  <a:pt x="8601" y="20592"/>
                </a:lnTo>
                <a:lnTo>
                  <a:pt x="8947" y="21264"/>
                </a:lnTo>
                <a:lnTo>
                  <a:pt x="9446" y="21600"/>
                </a:lnTo>
                <a:lnTo>
                  <a:pt x="12154" y="21600"/>
                </a:lnTo>
                <a:lnTo>
                  <a:pt x="12653" y="21264"/>
                </a:lnTo>
                <a:lnTo>
                  <a:pt x="12989" y="20592"/>
                </a:lnTo>
                <a:lnTo>
                  <a:pt x="13497" y="18394"/>
                </a:lnTo>
                <a:lnTo>
                  <a:pt x="14342" y="18058"/>
                </a:lnTo>
                <a:lnTo>
                  <a:pt x="16032" y="19238"/>
                </a:lnTo>
                <a:lnTo>
                  <a:pt x="16368" y="19411"/>
                </a:lnTo>
                <a:lnTo>
                  <a:pt x="17386" y="19411"/>
                </a:lnTo>
                <a:lnTo>
                  <a:pt x="19411" y="17386"/>
                </a:lnTo>
                <a:lnTo>
                  <a:pt x="19411" y="16541"/>
                </a:lnTo>
                <a:lnTo>
                  <a:pt x="19238" y="16032"/>
                </a:lnTo>
                <a:lnTo>
                  <a:pt x="18058" y="14342"/>
                </a:lnTo>
                <a:lnTo>
                  <a:pt x="18394" y="13497"/>
                </a:lnTo>
                <a:lnTo>
                  <a:pt x="20592" y="12999"/>
                </a:lnTo>
                <a:lnTo>
                  <a:pt x="21264" y="12663"/>
                </a:lnTo>
                <a:lnTo>
                  <a:pt x="21600" y="12154"/>
                </a:lnTo>
                <a:lnTo>
                  <a:pt x="21600" y="9456"/>
                </a:lnTo>
                <a:lnTo>
                  <a:pt x="21264" y="8947"/>
                </a:lnTo>
                <a:lnTo>
                  <a:pt x="20592" y="8611"/>
                </a:lnTo>
                <a:lnTo>
                  <a:pt x="18394" y="8103"/>
                </a:lnTo>
                <a:lnTo>
                  <a:pt x="18058" y="7258"/>
                </a:lnTo>
                <a:lnTo>
                  <a:pt x="19238" y="5568"/>
                </a:lnTo>
                <a:lnTo>
                  <a:pt x="19411" y="5059"/>
                </a:lnTo>
                <a:lnTo>
                  <a:pt x="19411" y="4224"/>
                </a:lnTo>
                <a:lnTo>
                  <a:pt x="17386" y="2199"/>
                </a:lnTo>
                <a:lnTo>
                  <a:pt x="16368" y="2199"/>
                </a:lnTo>
                <a:lnTo>
                  <a:pt x="16032" y="2362"/>
                </a:lnTo>
                <a:lnTo>
                  <a:pt x="14342" y="3542"/>
                </a:lnTo>
                <a:lnTo>
                  <a:pt x="13497" y="3206"/>
                </a:lnTo>
                <a:lnTo>
                  <a:pt x="12989" y="1018"/>
                </a:lnTo>
                <a:lnTo>
                  <a:pt x="12653" y="336"/>
                </a:lnTo>
                <a:lnTo>
                  <a:pt x="12154" y="0"/>
                </a:lnTo>
                <a:lnTo>
                  <a:pt x="9446" y="0"/>
                </a:lnTo>
                <a:close/>
                <a:moveTo>
                  <a:pt x="9955" y="1354"/>
                </a:moveTo>
                <a:lnTo>
                  <a:pt x="11645" y="1354"/>
                </a:lnTo>
                <a:lnTo>
                  <a:pt x="12154" y="3379"/>
                </a:lnTo>
                <a:lnTo>
                  <a:pt x="12490" y="4051"/>
                </a:lnTo>
                <a:lnTo>
                  <a:pt x="12989" y="4387"/>
                </a:lnTo>
                <a:lnTo>
                  <a:pt x="13670" y="4723"/>
                </a:lnTo>
                <a:lnTo>
                  <a:pt x="14342" y="4896"/>
                </a:lnTo>
                <a:lnTo>
                  <a:pt x="14678" y="4896"/>
                </a:lnTo>
                <a:lnTo>
                  <a:pt x="15014" y="4560"/>
                </a:lnTo>
                <a:lnTo>
                  <a:pt x="16877" y="3542"/>
                </a:lnTo>
                <a:lnTo>
                  <a:pt x="18058" y="4723"/>
                </a:lnTo>
                <a:lnTo>
                  <a:pt x="17040" y="6586"/>
                </a:lnTo>
                <a:lnTo>
                  <a:pt x="16704" y="7258"/>
                </a:lnTo>
                <a:lnTo>
                  <a:pt x="16877" y="7930"/>
                </a:lnTo>
                <a:lnTo>
                  <a:pt x="17213" y="8611"/>
                </a:lnTo>
                <a:lnTo>
                  <a:pt x="17549" y="9110"/>
                </a:lnTo>
                <a:lnTo>
                  <a:pt x="18221" y="9456"/>
                </a:lnTo>
                <a:lnTo>
                  <a:pt x="20246" y="9955"/>
                </a:lnTo>
                <a:lnTo>
                  <a:pt x="20246" y="11645"/>
                </a:lnTo>
                <a:lnTo>
                  <a:pt x="18221" y="12154"/>
                </a:lnTo>
                <a:lnTo>
                  <a:pt x="17549" y="12490"/>
                </a:lnTo>
                <a:lnTo>
                  <a:pt x="17213" y="12999"/>
                </a:lnTo>
                <a:lnTo>
                  <a:pt x="16877" y="13670"/>
                </a:lnTo>
                <a:lnTo>
                  <a:pt x="16704" y="14342"/>
                </a:lnTo>
                <a:lnTo>
                  <a:pt x="17040" y="15024"/>
                </a:lnTo>
                <a:lnTo>
                  <a:pt x="18058" y="16877"/>
                </a:lnTo>
                <a:lnTo>
                  <a:pt x="16877" y="18058"/>
                </a:lnTo>
                <a:lnTo>
                  <a:pt x="15014" y="17050"/>
                </a:lnTo>
                <a:lnTo>
                  <a:pt x="14678" y="16714"/>
                </a:lnTo>
                <a:lnTo>
                  <a:pt x="14342" y="16714"/>
                </a:lnTo>
                <a:lnTo>
                  <a:pt x="13670" y="16877"/>
                </a:lnTo>
                <a:lnTo>
                  <a:pt x="12989" y="17213"/>
                </a:lnTo>
                <a:lnTo>
                  <a:pt x="12490" y="17549"/>
                </a:lnTo>
                <a:lnTo>
                  <a:pt x="12154" y="18231"/>
                </a:lnTo>
                <a:lnTo>
                  <a:pt x="11645" y="20256"/>
                </a:lnTo>
                <a:lnTo>
                  <a:pt x="9955" y="20256"/>
                </a:lnTo>
                <a:lnTo>
                  <a:pt x="9446" y="18231"/>
                </a:lnTo>
                <a:lnTo>
                  <a:pt x="9110" y="17549"/>
                </a:lnTo>
                <a:lnTo>
                  <a:pt x="8601" y="17213"/>
                </a:lnTo>
                <a:lnTo>
                  <a:pt x="7930" y="16877"/>
                </a:lnTo>
                <a:lnTo>
                  <a:pt x="7258" y="16714"/>
                </a:lnTo>
                <a:lnTo>
                  <a:pt x="6922" y="16714"/>
                </a:lnTo>
                <a:lnTo>
                  <a:pt x="6576" y="17050"/>
                </a:lnTo>
                <a:lnTo>
                  <a:pt x="4723" y="18058"/>
                </a:lnTo>
                <a:lnTo>
                  <a:pt x="3542" y="16877"/>
                </a:lnTo>
                <a:lnTo>
                  <a:pt x="4550" y="15024"/>
                </a:lnTo>
                <a:lnTo>
                  <a:pt x="4896" y="14342"/>
                </a:lnTo>
                <a:lnTo>
                  <a:pt x="4723" y="13670"/>
                </a:lnTo>
                <a:lnTo>
                  <a:pt x="4387" y="12999"/>
                </a:lnTo>
                <a:lnTo>
                  <a:pt x="4051" y="12490"/>
                </a:lnTo>
                <a:lnTo>
                  <a:pt x="3369" y="12154"/>
                </a:lnTo>
                <a:lnTo>
                  <a:pt x="1344" y="11645"/>
                </a:lnTo>
                <a:lnTo>
                  <a:pt x="1344" y="9955"/>
                </a:lnTo>
                <a:lnTo>
                  <a:pt x="3369" y="9456"/>
                </a:lnTo>
                <a:lnTo>
                  <a:pt x="4051" y="9110"/>
                </a:lnTo>
                <a:lnTo>
                  <a:pt x="4387" y="8611"/>
                </a:lnTo>
                <a:lnTo>
                  <a:pt x="4723" y="7930"/>
                </a:lnTo>
                <a:lnTo>
                  <a:pt x="4896" y="7258"/>
                </a:lnTo>
                <a:lnTo>
                  <a:pt x="4550" y="6586"/>
                </a:lnTo>
                <a:lnTo>
                  <a:pt x="3542" y="4723"/>
                </a:lnTo>
                <a:lnTo>
                  <a:pt x="4723" y="3542"/>
                </a:lnTo>
                <a:lnTo>
                  <a:pt x="6576" y="4560"/>
                </a:lnTo>
                <a:lnTo>
                  <a:pt x="6922" y="4896"/>
                </a:lnTo>
                <a:lnTo>
                  <a:pt x="7258" y="4896"/>
                </a:lnTo>
                <a:lnTo>
                  <a:pt x="7930" y="4723"/>
                </a:lnTo>
                <a:lnTo>
                  <a:pt x="8601" y="4387"/>
                </a:lnTo>
                <a:lnTo>
                  <a:pt x="9110" y="4051"/>
                </a:lnTo>
                <a:lnTo>
                  <a:pt x="9446" y="3379"/>
                </a:lnTo>
                <a:lnTo>
                  <a:pt x="9955" y="1354"/>
                </a:lnTo>
                <a:close/>
                <a:moveTo>
                  <a:pt x="10800" y="6077"/>
                </a:moveTo>
                <a:lnTo>
                  <a:pt x="9782" y="6250"/>
                </a:lnTo>
                <a:lnTo>
                  <a:pt x="8947" y="6413"/>
                </a:lnTo>
                <a:lnTo>
                  <a:pt x="8103" y="6922"/>
                </a:lnTo>
                <a:lnTo>
                  <a:pt x="7421" y="7431"/>
                </a:lnTo>
                <a:lnTo>
                  <a:pt x="6922" y="8103"/>
                </a:lnTo>
                <a:lnTo>
                  <a:pt x="6413" y="8947"/>
                </a:lnTo>
                <a:lnTo>
                  <a:pt x="6240" y="9792"/>
                </a:lnTo>
                <a:lnTo>
                  <a:pt x="6077" y="10800"/>
                </a:lnTo>
                <a:lnTo>
                  <a:pt x="6240" y="11818"/>
                </a:lnTo>
                <a:lnTo>
                  <a:pt x="6413" y="12663"/>
                </a:lnTo>
                <a:lnTo>
                  <a:pt x="6922" y="13497"/>
                </a:lnTo>
                <a:lnTo>
                  <a:pt x="7421" y="14179"/>
                </a:lnTo>
                <a:lnTo>
                  <a:pt x="8103" y="14688"/>
                </a:lnTo>
                <a:lnTo>
                  <a:pt x="8947" y="15187"/>
                </a:lnTo>
                <a:lnTo>
                  <a:pt x="9782" y="15360"/>
                </a:lnTo>
                <a:lnTo>
                  <a:pt x="10800" y="15523"/>
                </a:lnTo>
                <a:lnTo>
                  <a:pt x="11808" y="15360"/>
                </a:lnTo>
                <a:lnTo>
                  <a:pt x="12653" y="15187"/>
                </a:lnTo>
                <a:lnTo>
                  <a:pt x="13497" y="14688"/>
                </a:lnTo>
                <a:lnTo>
                  <a:pt x="14179" y="14179"/>
                </a:lnTo>
                <a:lnTo>
                  <a:pt x="14678" y="13497"/>
                </a:lnTo>
                <a:lnTo>
                  <a:pt x="15187" y="12663"/>
                </a:lnTo>
                <a:lnTo>
                  <a:pt x="15360" y="11818"/>
                </a:lnTo>
                <a:lnTo>
                  <a:pt x="15523" y="10800"/>
                </a:lnTo>
                <a:lnTo>
                  <a:pt x="15360" y="9792"/>
                </a:lnTo>
                <a:lnTo>
                  <a:pt x="15187" y="8947"/>
                </a:lnTo>
                <a:lnTo>
                  <a:pt x="14678" y="8103"/>
                </a:lnTo>
                <a:lnTo>
                  <a:pt x="14179" y="7431"/>
                </a:lnTo>
                <a:lnTo>
                  <a:pt x="13497" y="6922"/>
                </a:lnTo>
                <a:lnTo>
                  <a:pt x="12653" y="6413"/>
                </a:lnTo>
                <a:lnTo>
                  <a:pt x="11808" y="6250"/>
                </a:lnTo>
                <a:lnTo>
                  <a:pt x="10800" y="6077"/>
                </a:lnTo>
                <a:close/>
                <a:moveTo>
                  <a:pt x="10800" y="6586"/>
                </a:moveTo>
                <a:lnTo>
                  <a:pt x="12490" y="6922"/>
                </a:lnTo>
                <a:lnTo>
                  <a:pt x="13162" y="7431"/>
                </a:lnTo>
                <a:lnTo>
                  <a:pt x="14179" y="8438"/>
                </a:lnTo>
                <a:lnTo>
                  <a:pt x="14678" y="9110"/>
                </a:lnTo>
                <a:lnTo>
                  <a:pt x="15014" y="10800"/>
                </a:lnTo>
                <a:lnTo>
                  <a:pt x="14678" y="12490"/>
                </a:lnTo>
                <a:lnTo>
                  <a:pt x="14179" y="13162"/>
                </a:lnTo>
                <a:lnTo>
                  <a:pt x="13162" y="14179"/>
                </a:lnTo>
                <a:lnTo>
                  <a:pt x="12490" y="14688"/>
                </a:lnTo>
                <a:lnTo>
                  <a:pt x="11645" y="14851"/>
                </a:lnTo>
                <a:lnTo>
                  <a:pt x="10800" y="14851"/>
                </a:lnTo>
                <a:lnTo>
                  <a:pt x="9955" y="14851"/>
                </a:lnTo>
                <a:lnTo>
                  <a:pt x="9110" y="14688"/>
                </a:lnTo>
                <a:lnTo>
                  <a:pt x="8438" y="14179"/>
                </a:lnTo>
                <a:lnTo>
                  <a:pt x="7421" y="13162"/>
                </a:lnTo>
                <a:lnTo>
                  <a:pt x="6922" y="12490"/>
                </a:lnTo>
                <a:lnTo>
                  <a:pt x="6749" y="11645"/>
                </a:lnTo>
                <a:lnTo>
                  <a:pt x="6749" y="9955"/>
                </a:lnTo>
                <a:lnTo>
                  <a:pt x="6922" y="9110"/>
                </a:lnTo>
                <a:lnTo>
                  <a:pt x="7421" y="8438"/>
                </a:lnTo>
                <a:lnTo>
                  <a:pt x="8438" y="7431"/>
                </a:lnTo>
                <a:lnTo>
                  <a:pt x="9110" y="6922"/>
                </a:lnTo>
                <a:lnTo>
                  <a:pt x="10800" y="6586"/>
                </a:lnTo>
                <a:close/>
                <a:moveTo>
                  <a:pt x="10291" y="8103"/>
                </a:moveTo>
                <a:lnTo>
                  <a:pt x="9782" y="8265"/>
                </a:lnTo>
                <a:lnTo>
                  <a:pt x="8947" y="8947"/>
                </a:lnTo>
                <a:lnTo>
                  <a:pt x="8265" y="9792"/>
                </a:lnTo>
                <a:lnTo>
                  <a:pt x="8103" y="10291"/>
                </a:lnTo>
                <a:lnTo>
                  <a:pt x="8103" y="11309"/>
                </a:lnTo>
                <a:lnTo>
                  <a:pt x="8265" y="11818"/>
                </a:lnTo>
                <a:lnTo>
                  <a:pt x="8947" y="12663"/>
                </a:lnTo>
                <a:lnTo>
                  <a:pt x="9782" y="13335"/>
                </a:lnTo>
                <a:lnTo>
                  <a:pt x="10291" y="13497"/>
                </a:lnTo>
                <a:lnTo>
                  <a:pt x="11309" y="13497"/>
                </a:lnTo>
                <a:lnTo>
                  <a:pt x="11808" y="13335"/>
                </a:lnTo>
                <a:lnTo>
                  <a:pt x="12653" y="12663"/>
                </a:lnTo>
                <a:lnTo>
                  <a:pt x="13335" y="11818"/>
                </a:lnTo>
                <a:lnTo>
                  <a:pt x="13497" y="11309"/>
                </a:lnTo>
                <a:lnTo>
                  <a:pt x="13497" y="10291"/>
                </a:lnTo>
                <a:lnTo>
                  <a:pt x="13335" y="9792"/>
                </a:lnTo>
                <a:lnTo>
                  <a:pt x="12653" y="8947"/>
                </a:lnTo>
                <a:lnTo>
                  <a:pt x="11808" y="8265"/>
                </a:lnTo>
                <a:lnTo>
                  <a:pt x="11309" y="8103"/>
                </a:lnTo>
                <a:lnTo>
                  <a:pt x="10800" y="8103"/>
                </a:lnTo>
                <a:lnTo>
                  <a:pt x="10291" y="8103"/>
                </a:lnTo>
                <a:close/>
                <a:moveTo>
                  <a:pt x="10800" y="8774"/>
                </a:moveTo>
                <a:lnTo>
                  <a:pt x="11645" y="8947"/>
                </a:lnTo>
                <a:lnTo>
                  <a:pt x="12653" y="9955"/>
                </a:lnTo>
                <a:lnTo>
                  <a:pt x="12826" y="10800"/>
                </a:lnTo>
                <a:lnTo>
                  <a:pt x="12653" y="11645"/>
                </a:lnTo>
                <a:lnTo>
                  <a:pt x="11645" y="12663"/>
                </a:lnTo>
                <a:lnTo>
                  <a:pt x="10800" y="12826"/>
                </a:lnTo>
                <a:lnTo>
                  <a:pt x="9955" y="12663"/>
                </a:lnTo>
                <a:lnTo>
                  <a:pt x="8947" y="11645"/>
                </a:lnTo>
                <a:lnTo>
                  <a:pt x="8774" y="10800"/>
                </a:lnTo>
                <a:lnTo>
                  <a:pt x="8947" y="9955"/>
                </a:lnTo>
                <a:lnTo>
                  <a:pt x="9955" y="8947"/>
                </a:lnTo>
                <a:lnTo>
                  <a:pt x="10800" y="8774"/>
                </a:lnTo>
                <a:close/>
              </a:path>
            </a:pathLst>
          </a:custGeom>
          <a:gradFill rotWithShape="0">
            <a:gsLst>
              <a:gs pos="0">
                <a:srgbClr val="00A19C"/>
              </a:gs>
              <a:gs pos="100000">
                <a:srgbClr val="78AE39"/>
              </a:gs>
            </a:gsLst>
            <a:lin ang="2010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0917" name="Shape 1407"/>
          <p:cNvSpPr>
            <a:spLocks noChangeArrowheads="1"/>
          </p:cNvSpPr>
          <p:nvPr/>
        </p:nvSpPr>
        <p:spPr bwMode="auto">
          <a:xfrm rot="2089993">
            <a:off x="10721975" y="8982075"/>
            <a:ext cx="1393825" cy="1393825"/>
          </a:xfrm>
          <a:prstGeom prst="roundRect">
            <a:avLst>
              <a:gd name="adj" fmla="val 2472"/>
            </a:avLst>
          </a:prstGeom>
          <a:solidFill>
            <a:srgbClr val="23232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 anchor="ctr"/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endParaRPr lang="zh-CN" altLang="zh-CN" sz="1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0918" name="Shape 1408"/>
          <p:cNvSpPr>
            <a:spLocks/>
          </p:cNvSpPr>
          <p:nvPr/>
        </p:nvSpPr>
        <p:spPr bwMode="auto">
          <a:xfrm rot="2195905">
            <a:off x="10972800" y="9299575"/>
            <a:ext cx="746125" cy="744538"/>
          </a:xfrm>
          <a:custGeom>
            <a:avLst/>
            <a:gdLst>
              <a:gd name="T0" fmla="*/ 372789 w 21600"/>
              <a:gd name="T1" fmla="*/ 372789 h 21600"/>
              <a:gd name="T2" fmla="*/ 372789 w 21600"/>
              <a:gd name="T3" fmla="*/ 372789 h 21600"/>
              <a:gd name="T4" fmla="*/ 372789 w 21600"/>
              <a:gd name="T5" fmla="*/ 372789 h 21600"/>
              <a:gd name="T6" fmla="*/ 372789 w 21600"/>
              <a:gd name="T7" fmla="*/ 372789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21263" y="7594"/>
                </a:moveTo>
                <a:lnTo>
                  <a:pt x="19238" y="4894"/>
                </a:lnTo>
                <a:lnTo>
                  <a:pt x="18900" y="4556"/>
                </a:lnTo>
                <a:lnTo>
                  <a:pt x="18900" y="1350"/>
                </a:lnTo>
                <a:lnTo>
                  <a:pt x="18562" y="337"/>
                </a:lnTo>
                <a:lnTo>
                  <a:pt x="17550" y="0"/>
                </a:lnTo>
                <a:lnTo>
                  <a:pt x="4050" y="0"/>
                </a:lnTo>
                <a:lnTo>
                  <a:pt x="3037" y="337"/>
                </a:lnTo>
                <a:lnTo>
                  <a:pt x="2700" y="1350"/>
                </a:lnTo>
                <a:lnTo>
                  <a:pt x="2700" y="4556"/>
                </a:lnTo>
                <a:lnTo>
                  <a:pt x="2362" y="4894"/>
                </a:lnTo>
                <a:lnTo>
                  <a:pt x="337" y="7594"/>
                </a:lnTo>
                <a:lnTo>
                  <a:pt x="169" y="8100"/>
                </a:lnTo>
                <a:lnTo>
                  <a:pt x="0" y="8775"/>
                </a:lnTo>
                <a:lnTo>
                  <a:pt x="0" y="9450"/>
                </a:lnTo>
                <a:lnTo>
                  <a:pt x="169" y="10294"/>
                </a:lnTo>
                <a:lnTo>
                  <a:pt x="1181" y="11306"/>
                </a:lnTo>
                <a:lnTo>
                  <a:pt x="2025" y="11475"/>
                </a:lnTo>
                <a:lnTo>
                  <a:pt x="2025" y="20250"/>
                </a:lnTo>
                <a:lnTo>
                  <a:pt x="2362" y="21263"/>
                </a:lnTo>
                <a:lnTo>
                  <a:pt x="3375" y="21600"/>
                </a:lnTo>
                <a:lnTo>
                  <a:pt x="18225" y="21600"/>
                </a:lnTo>
                <a:lnTo>
                  <a:pt x="19238" y="21263"/>
                </a:lnTo>
                <a:lnTo>
                  <a:pt x="19575" y="20250"/>
                </a:lnTo>
                <a:lnTo>
                  <a:pt x="19575" y="11475"/>
                </a:lnTo>
                <a:lnTo>
                  <a:pt x="20419" y="11306"/>
                </a:lnTo>
                <a:lnTo>
                  <a:pt x="21431" y="10294"/>
                </a:lnTo>
                <a:lnTo>
                  <a:pt x="21600" y="9450"/>
                </a:lnTo>
                <a:lnTo>
                  <a:pt x="21600" y="8775"/>
                </a:lnTo>
                <a:lnTo>
                  <a:pt x="21431" y="8100"/>
                </a:lnTo>
                <a:lnTo>
                  <a:pt x="21263" y="7594"/>
                </a:lnTo>
                <a:close/>
                <a:moveTo>
                  <a:pt x="17550" y="1350"/>
                </a:moveTo>
                <a:lnTo>
                  <a:pt x="17550" y="4050"/>
                </a:lnTo>
                <a:lnTo>
                  <a:pt x="4050" y="4050"/>
                </a:lnTo>
                <a:lnTo>
                  <a:pt x="4050" y="1350"/>
                </a:lnTo>
                <a:lnTo>
                  <a:pt x="17550" y="1350"/>
                </a:lnTo>
                <a:close/>
                <a:moveTo>
                  <a:pt x="6919" y="10125"/>
                </a:moveTo>
                <a:lnTo>
                  <a:pt x="4050" y="10125"/>
                </a:lnTo>
                <a:lnTo>
                  <a:pt x="6750" y="5400"/>
                </a:lnTo>
                <a:lnTo>
                  <a:pt x="8269" y="5400"/>
                </a:lnTo>
                <a:lnTo>
                  <a:pt x="6919" y="10125"/>
                </a:lnTo>
                <a:close/>
                <a:moveTo>
                  <a:pt x="8944" y="5400"/>
                </a:moveTo>
                <a:lnTo>
                  <a:pt x="10462" y="5400"/>
                </a:lnTo>
                <a:lnTo>
                  <a:pt x="10462" y="10125"/>
                </a:lnTo>
                <a:lnTo>
                  <a:pt x="7594" y="10125"/>
                </a:lnTo>
                <a:lnTo>
                  <a:pt x="8944" y="5400"/>
                </a:lnTo>
                <a:close/>
                <a:moveTo>
                  <a:pt x="11137" y="5400"/>
                </a:moveTo>
                <a:lnTo>
                  <a:pt x="12656" y="5400"/>
                </a:lnTo>
                <a:lnTo>
                  <a:pt x="14006" y="10125"/>
                </a:lnTo>
                <a:lnTo>
                  <a:pt x="11137" y="10125"/>
                </a:lnTo>
                <a:lnTo>
                  <a:pt x="11137" y="5400"/>
                </a:lnTo>
                <a:close/>
                <a:moveTo>
                  <a:pt x="13331" y="5400"/>
                </a:moveTo>
                <a:lnTo>
                  <a:pt x="14850" y="5400"/>
                </a:lnTo>
                <a:lnTo>
                  <a:pt x="17550" y="10125"/>
                </a:lnTo>
                <a:lnTo>
                  <a:pt x="14681" y="10125"/>
                </a:lnTo>
                <a:lnTo>
                  <a:pt x="13331" y="5400"/>
                </a:lnTo>
                <a:close/>
                <a:moveTo>
                  <a:pt x="1350" y="9450"/>
                </a:moveTo>
                <a:lnTo>
                  <a:pt x="1350" y="8775"/>
                </a:lnTo>
                <a:lnTo>
                  <a:pt x="1519" y="8437"/>
                </a:lnTo>
                <a:lnTo>
                  <a:pt x="3544" y="5737"/>
                </a:lnTo>
                <a:lnTo>
                  <a:pt x="3712" y="5400"/>
                </a:lnTo>
                <a:lnTo>
                  <a:pt x="5906" y="5400"/>
                </a:lnTo>
                <a:lnTo>
                  <a:pt x="3206" y="10125"/>
                </a:lnTo>
                <a:lnTo>
                  <a:pt x="1687" y="10125"/>
                </a:lnTo>
                <a:lnTo>
                  <a:pt x="1350" y="9787"/>
                </a:lnTo>
                <a:lnTo>
                  <a:pt x="1350" y="9450"/>
                </a:lnTo>
                <a:close/>
                <a:moveTo>
                  <a:pt x="13500" y="20250"/>
                </a:moveTo>
                <a:lnTo>
                  <a:pt x="8437" y="20250"/>
                </a:lnTo>
                <a:lnTo>
                  <a:pt x="8437" y="13500"/>
                </a:lnTo>
                <a:lnTo>
                  <a:pt x="13500" y="13500"/>
                </a:lnTo>
                <a:lnTo>
                  <a:pt x="13500" y="20250"/>
                </a:lnTo>
                <a:close/>
                <a:moveTo>
                  <a:pt x="18225" y="20250"/>
                </a:moveTo>
                <a:lnTo>
                  <a:pt x="14175" y="20250"/>
                </a:lnTo>
                <a:lnTo>
                  <a:pt x="14175" y="13162"/>
                </a:lnTo>
                <a:lnTo>
                  <a:pt x="13838" y="12825"/>
                </a:lnTo>
                <a:lnTo>
                  <a:pt x="8100" y="12825"/>
                </a:lnTo>
                <a:lnTo>
                  <a:pt x="7762" y="13162"/>
                </a:lnTo>
                <a:lnTo>
                  <a:pt x="7762" y="20250"/>
                </a:lnTo>
                <a:lnTo>
                  <a:pt x="3375" y="20250"/>
                </a:lnTo>
                <a:lnTo>
                  <a:pt x="3375" y="11475"/>
                </a:lnTo>
                <a:lnTo>
                  <a:pt x="18225" y="11475"/>
                </a:lnTo>
                <a:lnTo>
                  <a:pt x="18225" y="20250"/>
                </a:lnTo>
                <a:close/>
                <a:moveTo>
                  <a:pt x="20250" y="9450"/>
                </a:moveTo>
                <a:lnTo>
                  <a:pt x="20250" y="9787"/>
                </a:lnTo>
                <a:lnTo>
                  <a:pt x="19913" y="10125"/>
                </a:lnTo>
                <a:lnTo>
                  <a:pt x="18394" y="10125"/>
                </a:lnTo>
                <a:lnTo>
                  <a:pt x="15694" y="5400"/>
                </a:lnTo>
                <a:lnTo>
                  <a:pt x="17887" y="5400"/>
                </a:lnTo>
                <a:lnTo>
                  <a:pt x="18056" y="5737"/>
                </a:lnTo>
                <a:lnTo>
                  <a:pt x="20081" y="8437"/>
                </a:lnTo>
                <a:lnTo>
                  <a:pt x="20250" y="8775"/>
                </a:lnTo>
                <a:lnTo>
                  <a:pt x="20250" y="9450"/>
                </a:lnTo>
                <a:close/>
              </a:path>
            </a:pathLst>
          </a:custGeom>
          <a:gradFill rotWithShape="0">
            <a:gsLst>
              <a:gs pos="0">
                <a:srgbClr val="00A19C"/>
              </a:gs>
              <a:gs pos="100000">
                <a:srgbClr val="78AE39"/>
              </a:gs>
            </a:gsLst>
            <a:lin ang="2010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0919" name="Shape 1409"/>
          <p:cNvSpPr>
            <a:spLocks noChangeArrowheads="1"/>
          </p:cNvSpPr>
          <p:nvPr/>
        </p:nvSpPr>
        <p:spPr bwMode="auto">
          <a:xfrm>
            <a:off x="1954213" y="2689771"/>
            <a:ext cx="6514604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Only Special Design.</a:t>
            </a:r>
          </a:p>
        </p:txBody>
      </p:sp>
      <p:sp>
        <p:nvSpPr>
          <p:cNvPr id="80920" name="Shape 1410"/>
          <p:cNvSpPr>
            <a:spLocks noChangeArrowheads="1"/>
          </p:cNvSpPr>
          <p:nvPr/>
        </p:nvSpPr>
        <p:spPr bwMode="auto">
          <a:xfrm>
            <a:off x="1350963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0921" name="Shape 1411"/>
          <p:cNvSpPr>
            <a:spLocks noChangeArrowheads="1"/>
          </p:cNvSpPr>
          <p:nvPr/>
        </p:nvSpPr>
        <p:spPr bwMode="auto">
          <a:xfrm>
            <a:off x="1511300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0922" name="Shape 1412"/>
          <p:cNvSpPr>
            <a:spLocks noChangeArrowheads="1"/>
          </p:cNvSpPr>
          <p:nvPr/>
        </p:nvSpPr>
        <p:spPr bwMode="auto">
          <a:xfrm>
            <a:off x="1673225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0923" name="Shape 1413"/>
          <p:cNvSpPr>
            <a:spLocks noChangeArrowheads="1"/>
          </p:cNvSpPr>
          <p:nvPr/>
        </p:nvSpPr>
        <p:spPr bwMode="auto">
          <a:xfrm>
            <a:off x="1344613" y="3959225"/>
            <a:ext cx="8181727" cy="84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business catalysts for change.</a:t>
            </a:r>
          </a:p>
        </p:txBody>
      </p:sp>
      <p:sp>
        <p:nvSpPr>
          <p:cNvPr id="80924" name="Shape 1414"/>
          <p:cNvSpPr>
            <a:spLocks noChangeArrowheads="1"/>
          </p:cNvSpPr>
          <p:nvPr/>
        </p:nvSpPr>
        <p:spPr bwMode="auto">
          <a:xfrm>
            <a:off x="19427825" y="2896372"/>
            <a:ext cx="3813095" cy="1271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5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01.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Infographic Shape Name Here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Editable</a:t>
            </a:r>
          </a:p>
        </p:txBody>
      </p:sp>
      <p:sp>
        <p:nvSpPr>
          <p:cNvPr id="80925" name="Shape 1415"/>
          <p:cNvSpPr>
            <a:spLocks noChangeArrowheads="1"/>
          </p:cNvSpPr>
          <p:nvPr/>
        </p:nvSpPr>
        <p:spPr bwMode="auto">
          <a:xfrm>
            <a:off x="19427825" y="4717235"/>
            <a:ext cx="3813095" cy="1271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5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02.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Infographic Shape Name Here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Editable</a:t>
            </a:r>
          </a:p>
        </p:txBody>
      </p:sp>
      <p:sp>
        <p:nvSpPr>
          <p:cNvPr id="80926" name="Shape 1416"/>
          <p:cNvSpPr>
            <a:spLocks noChangeArrowheads="1"/>
          </p:cNvSpPr>
          <p:nvPr/>
        </p:nvSpPr>
        <p:spPr bwMode="auto">
          <a:xfrm>
            <a:off x="19427825" y="6538891"/>
            <a:ext cx="3813095" cy="1271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5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03.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Infographic Shape Name Here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Editable</a:t>
            </a:r>
          </a:p>
        </p:txBody>
      </p:sp>
      <p:sp>
        <p:nvSpPr>
          <p:cNvPr id="80927" name="Shape 1417"/>
          <p:cNvSpPr>
            <a:spLocks noChangeArrowheads="1"/>
          </p:cNvSpPr>
          <p:nvPr/>
        </p:nvSpPr>
        <p:spPr bwMode="auto">
          <a:xfrm>
            <a:off x="19427825" y="10180616"/>
            <a:ext cx="3813095" cy="1271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5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05.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Infographic Shape Name Here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Editable</a:t>
            </a:r>
          </a:p>
        </p:txBody>
      </p:sp>
      <p:sp>
        <p:nvSpPr>
          <p:cNvPr id="80928" name="Shape 1418"/>
          <p:cNvSpPr>
            <a:spLocks noChangeArrowheads="1"/>
          </p:cNvSpPr>
          <p:nvPr/>
        </p:nvSpPr>
        <p:spPr bwMode="auto">
          <a:xfrm>
            <a:off x="19427825" y="8359754"/>
            <a:ext cx="3813095" cy="1271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5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04.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Infographic Shape Name Here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Editable</a:t>
            </a:r>
          </a:p>
        </p:txBody>
      </p:sp>
      <p:graphicFrame>
        <p:nvGraphicFramePr>
          <p:cNvPr id="80929" name="Chart 1419"/>
          <p:cNvGraphicFramePr>
            <a:graphicFrameLocks/>
          </p:cNvGraphicFramePr>
          <p:nvPr/>
        </p:nvGraphicFramePr>
        <p:xfrm>
          <a:off x="1243013" y="6919913"/>
          <a:ext cx="6629400" cy="447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36" name="Chart" r:id="rId3" imgW="6350000" imgH="685800" progId="Excel.Chart.8">
                  <p:embed/>
                </p:oleObj>
              </mc:Choice>
              <mc:Fallback>
                <p:oleObj name="Chart" r:id="rId3" imgW="6350000" imgH="685800" progId="Excel.Chart.8">
                  <p:embed/>
                  <p:pic>
                    <p:nvPicPr>
                      <p:cNvPr id="0" name="Chart 1419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3013" y="6919913"/>
                        <a:ext cx="6629400" cy="4479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0930" name="Shape 1420"/>
          <p:cNvSpPr>
            <a:spLocks noChangeArrowheads="1"/>
          </p:cNvSpPr>
          <p:nvPr/>
        </p:nvSpPr>
        <p:spPr bwMode="auto">
          <a:xfrm>
            <a:off x="1344613" y="5997575"/>
            <a:ext cx="3843337" cy="1548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 &amp; MODERN COMPANY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BEST SOLUTIONS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</a:t>
            </a:r>
          </a:p>
        </p:txBody>
      </p:sp>
    </p:spTree>
  </p:cSld>
  <p:clrMapOvr>
    <a:masterClrMapping/>
  </p:clrMapOvr>
  <p:transition spd="med"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hape 1422"/>
          <p:cNvSpPr>
            <a:spLocks noGrp="1"/>
          </p:cNvSpPr>
          <p:nvPr>
            <p:ph type="sldNum" sz="quarter" idx="10"/>
          </p:nvPr>
        </p:nvSpPr>
        <p:spPr>
          <a:xfrm>
            <a:off x="22637328" y="1363663"/>
            <a:ext cx="371897" cy="379591"/>
          </a:xfrm>
          <a:noFill/>
        </p:spPr>
        <p:txBody>
          <a:bodyPr/>
          <a:lstStyle/>
          <a:p>
            <a:fld id="{5379C5AF-1D34-40EE-9B53-495EE202FDFF}" type="slidenum">
              <a:rPr lang="zh-CN" altLang="zh-CN">
                <a:latin typeface="+mn-lt"/>
                <a:ea typeface="+mn-ea"/>
                <a:cs typeface="+mn-ea"/>
                <a:sym typeface="+mn-lt"/>
              </a:rPr>
              <a:pPr/>
              <a:t>43</a:t>
            </a:fld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1423" name="Chart 1423"/>
          <p:cNvGraphicFramePr>
            <a:graphicFrameLocks/>
          </p:cNvGraphicFramePr>
          <p:nvPr/>
        </p:nvGraphicFramePr>
        <p:xfrm>
          <a:off x="1603375" y="5578475"/>
          <a:ext cx="4068763" cy="4068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1924" name="Shape 1424"/>
          <p:cNvSpPr>
            <a:spLocks noChangeArrowheads="1"/>
          </p:cNvSpPr>
          <p:nvPr/>
        </p:nvSpPr>
        <p:spPr bwMode="auto">
          <a:xfrm>
            <a:off x="1933575" y="5908675"/>
            <a:ext cx="3408363" cy="3406775"/>
          </a:xfrm>
          <a:prstGeom prst="ellipse">
            <a:avLst/>
          </a:prstGeom>
          <a:solidFill>
            <a:srgbClr val="23232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 anchor="ctr"/>
          <a:lstStyle>
            <a:lvl1pPr algn="ctr" defTabSz="17653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 defTabSz="17653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 defTabSz="17653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 defTabSz="17653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 defTabSz="17653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defTabSz="17653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defTabSz="17653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defTabSz="17653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defTabSz="17653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algn="l" eaLnBrk="1"/>
            <a:endParaRPr lang="zh-CN" altLang="zh-CN" sz="3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25" name="Shape 1425"/>
          <p:cNvSpPr>
            <a:spLocks noChangeArrowheads="1"/>
          </p:cNvSpPr>
          <p:nvPr/>
        </p:nvSpPr>
        <p:spPr bwMode="auto">
          <a:xfrm>
            <a:off x="2660650" y="6735694"/>
            <a:ext cx="195421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 anchor="ctr">
            <a:spAutoFit/>
          </a:bodyPr>
          <a:lstStyle>
            <a:lvl1pPr algn="ctr" defTabSz="17653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 defTabSz="17653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 defTabSz="17653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 defTabSz="17653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 defTabSz="17653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defTabSz="17653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defTabSz="17653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defTabSz="17653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defTabSz="17653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eaLnBrk="1"/>
            <a:r>
              <a:rPr lang="zh-CN" altLang="zh-CN" sz="72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43</a:t>
            </a:r>
            <a:r>
              <a:rPr lang="zh-CN" altLang="zh-CN" sz="18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</a:p>
          <a:p>
            <a:pPr eaLnBrk="1"/>
            <a:r>
              <a:rPr lang="zh-CN" altLang="zh-CN" sz="18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Essential Options</a:t>
            </a:r>
          </a:p>
        </p:txBody>
      </p:sp>
      <p:graphicFrame>
        <p:nvGraphicFramePr>
          <p:cNvPr id="1426" name="Chart 1426"/>
          <p:cNvGraphicFramePr>
            <a:graphicFrameLocks/>
          </p:cNvGraphicFramePr>
          <p:nvPr/>
        </p:nvGraphicFramePr>
        <p:xfrm>
          <a:off x="7305675" y="5578475"/>
          <a:ext cx="4068763" cy="4068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1927" name="Shape 1427"/>
          <p:cNvSpPr>
            <a:spLocks noChangeArrowheads="1"/>
          </p:cNvSpPr>
          <p:nvPr/>
        </p:nvSpPr>
        <p:spPr bwMode="auto">
          <a:xfrm>
            <a:off x="7637463" y="5908675"/>
            <a:ext cx="3406775" cy="3406775"/>
          </a:xfrm>
          <a:prstGeom prst="ellipse">
            <a:avLst/>
          </a:prstGeom>
          <a:solidFill>
            <a:srgbClr val="23232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 anchor="ctr"/>
          <a:lstStyle>
            <a:lvl1pPr algn="ctr" defTabSz="17653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 defTabSz="17653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 defTabSz="17653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 defTabSz="17653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 defTabSz="17653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defTabSz="17653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defTabSz="17653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defTabSz="17653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defTabSz="17653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algn="l" eaLnBrk="1"/>
            <a:endParaRPr lang="zh-CN" altLang="zh-CN" sz="3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28" name="Shape 1428"/>
          <p:cNvSpPr>
            <a:spLocks noChangeArrowheads="1"/>
          </p:cNvSpPr>
          <p:nvPr/>
        </p:nvSpPr>
        <p:spPr bwMode="auto">
          <a:xfrm>
            <a:off x="8364538" y="6735694"/>
            <a:ext cx="195262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 anchor="ctr">
            <a:spAutoFit/>
          </a:bodyPr>
          <a:lstStyle>
            <a:lvl1pPr algn="ctr" defTabSz="17653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 defTabSz="17653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 defTabSz="17653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 defTabSz="17653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 defTabSz="17653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defTabSz="17653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defTabSz="17653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defTabSz="17653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defTabSz="17653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eaLnBrk="1"/>
            <a:r>
              <a:rPr lang="zh-CN" altLang="zh-CN" sz="72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60</a:t>
            </a:r>
            <a:r>
              <a:rPr lang="zh-CN" altLang="zh-CN" sz="18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</a:p>
          <a:p>
            <a:pPr eaLnBrk="1"/>
            <a:r>
              <a:rPr lang="zh-CN" altLang="zh-CN" sz="18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Essential Options</a:t>
            </a:r>
          </a:p>
        </p:txBody>
      </p:sp>
      <p:graphicFrame>
        <p:nvGraphicFramePr>
          <p:cNvPr id="1429" name="Chart 1429"/>
          <p:cNvGraphicFramePr>
            <a:graphicFrameLocks/>
          </p:cNvGraphicFramePr>
          <p:nvPr/>
        </p:nvGraphicFramePr>
        <p:xfrm>
          <a:off x="18711863" y="5578475"/>
          <a:ext cx="4068762" cy="4068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1930" name="Shape 1430"/>
          <p:cNvSpPr>
            <a:spLocks noChangeArrowheads="1"/>
          </p:cNvSpPr>
          <p:nvPr/>
        </p:nvSpPr>
        <p:spPr bwMode="auto">
          <a:xfrm>
            <a:off x="19042063" y="5908675"/>
            <a:ext cx="3408362" cy="3406775"/>
          </a:xfrm>
          <a:prstGeom prst="ellipse">
            <a:avLst/>
          </a:prstGeom>
          <a:solidFill>
            <a:srgbClr val="23232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 anchor="ctr"/>
          <a:lstStyle>
            <a:lvl1pPr algn="ctr" defTabSz="17653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 defTabSz="17653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 defTabSz="17653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 defTabSz="17653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 defTabSz="17653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defTabSz="17653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defTabSz="17653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defTabSz="17653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defTabSz="17653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algn="l" eaLnBrk="1"/>
            <a:endParaRPr lang="zh-CN" altLang="zh-CN" sz="3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31" name="Shape 1431"/>
          <p:cNvSpPr>
            <a:spLocks noChangeArrowheads="1"/>
          </p:cNvSpPr>
          <p:nvPr/>
        </p:nvSpPr>
        <p:spPr bwMode="auto">
          <a:xfrm>
            <a:off x="19769138" y="6735694"/>
            <a:ext cx="195421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 anchor="ctr">
            <a:spAutoFit/>
          </a:bodyPr>
          <a:lstStyle>
            <a:lvl1pPr algn="ctr" defTabSz="17653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 defTabSz="17653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 defTabSz="17653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 defTabSz="17653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 defTabSz="17653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defTabSz="17653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defTabSz="17653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defTabSz="17653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defTabSz="17653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eaLnBrk="1"/>
            <a:r>
              <a:rPr lang="zh-CN" altLang="zh-CN" sz="72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95</a:t>
            </a:r>
            <a:r>
              <a:rPr lang="zh-CN" altLang="zh-CN" sz="18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</a:p>
          <a:p>
            <a:pPr eaLnBrk="1"/>
            <a:r>
              <a:rPr lang="zh-CN" altLang="zh-CN" sz="18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Essential Options</a:t>
            </a:r>
          </a:p>
        </p:txBody>
      </p:sp>
      <p:graphicFrame>
        <p:nvGraphicFramePr>
          <p:cNvPr id="1432" name="Chart 1432"/>
          <p:cNvGraphicFramePr>
            <a:graphicFrameLocks/>
          </p:cNvGraphicFramePr>
          <p:nvPr/>
        </p:nvGraphicFramePr>
        <p:xfrm>
          <a:off x="13009563" y="5578475"/>
          <a:ext cx="4068762" cy="4068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1933" name="Shape 1433"/>
          <p:cNvSpPr>
            <a:spLocks noChangeArrowheads="1"/>
          </p:cNvSpPr>
          <p:nvPr/>
        </p:nvSpPr>
        <p:spPr bwMode="auto">
          <a:xfrm>
            <a:off x="13355638" y="5908675"/>
            <a:ext cx="3408362" cy="3406775"/>
          </a:xfrm>
          <a:prstGeom prst="ellipse">
            <a:avLst/>
          </a:prstGeom>
          <a:solidFill>
            <a:srgbClr val="232327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 anchor="ctr"/>
          <a:lstStyle>
            <a:lvl1pPr algn="ctr" defTabSz="17653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 defTabSz="17653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 defTabSz="17653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 defTabSz="17653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 defTabSz="17653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defTabSz="17653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defTabSz="17653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defTabSz="17653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defTabSz="17653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algn="l" eaLnBrk="1"/>
            <a:endParaRPr lang="zh-CN" altLang="zh-CN" sz="3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34" name="Shape 1434"/>
          <p:cNvSpPr>
            <a:spLocks noChangeArrowheads="1"/>
          </p:cNvSpPr>
          <p:nvPr/>
        </p:nvSpPr>
        <p:spPr bwMode="auto">
          <a:xfrm>
            <a:off x="14066838" y="6735694"/>
            <a:ext cx="195262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 anchor="ctr">
            <a:spAutoFit/>
          </a:bodyPr>
          <a:lstStyle>
            <a:lvl1pPr algn="ctr" defTabSz="17653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 defTabSz="17653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 defTabSz="17653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 defTabSz="17653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 defTabSz="17653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defTabSz="17653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defTabSz="17653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defTabSz="17653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defTabSz="176530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eaLnBrk="1"/>
            <a:r>
              <a:rPr lang="zh-CN" altLang="zh-CN" sz="72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80</a:t>
            </a:r>
            <a:r>
              <a:rPr lang="zh-CN" altLang="zh-CN" sz="18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</a:p>
          <a:p>
            <a:pPr eaLnBrk="1"/>
            <a:r>
              <a:rPr lang="zh-CN" altLang="zh-CN" sz="18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Essential Options</a:t>
            </a:r>
          </a:p>
        </p:txBody>
      </p:sp>
      <p:sp>
        <p:nvSpPr>
          <p:cNvPr id="81935" name="Shape 1435"/>
          <p:cNvSpPr>
            <a:spLocks noChangeArrowheads="1"/>
          </p:cNvSpPr>
          <p:nvPr/>
        </p:nvSpPr>
        <p:spPr bwMode="auto">
          <a:xfrm>
            <a:off x="1806575" y="10217150"/>
            <a:ext cx="3660775" cy="1653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4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 Name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</a:t>
            </a:r>
          </a:p>
        </p:txBody>
      </p:sp>
      <p:sp>
        <p:nvSpPr>
          <p:cNvPr id="81936" name="Shape 1436"/>
          <p:cNvSpPr>
            <a:spLocks noChangeArrowheads="1"/>
          </p:cNvSpPr>
          <p:nvPr/>
        </p:nvSpPr>
        <p:spPr bwMode="auto">
          <a:xfrm>
            <a:off x="7510463" y="10217150"/>
            <a:ext cx="3660775" cy="1653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4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 Name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</a:t>
            </a:r>
          </a:p>
        </p:txBody>
      </p:sp>
      <p:sp>
        <p:nvSpPr>
          <p:cNvPr id="81937" name="Shape 1437"/>
          <p:cNvSpPr>
            <a:spLocks noChangeArrowheads="1"/>
          </p:cNvSpPr>
          <p:nvPr/>
        </p:nvSpPr>
        <p:spPr bwMode="auto">
          <a:xfrm>
            <a:off x="13212763" y="10217150"/>
            <a:ext cx="3660775" cy="1653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4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 Name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</a:t>
            </a:r>
          </a:p>
        </p:txBody>
      </p:sp>
      <p:sp>
        <p:nvSpPr>
          <p:cNvPr id="81938" name="Shape 1438"/>
          <p:cNvSpPr>
            <a:spLocks noChangeArrowheads="1"/>
          </p:cNvSpPr>
          <p:nvPr/>
        </p:nvSpPr>
        <p:spPr bwMode="auto">
          <a:xfrm>
            <a:off x="18916650" y="10217150"/>
            <a:ext cx="3660775" cy="1653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4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 Name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</a:t>
            </a:r>
          </a:p>
        </p:txBody>
      </p:sp>
      <p:sp>
        <p:nvSpPr>
          <p:cNvPr id="81939" name="Shape 1439"/>
          <p:cNvSpPr>
            <a:spLocks noChangeArrowheads="1"/>
          </p:cNvSpPr>
          <p:nvPr/>
        </p:nvSpPr>
        <p:spPr bwMode="auto">
          <a:xfrm>
            <a:off x="9113176" y="2689771"/>
            <a:ext cx="6157648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/>
            <a:r>
              <a:rPr lang="zh-CN" altLang="zh-CN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Doughnut Features.</a:t>
            </a:r>
          </a:p>
        </p:txBody>
      </p:sp>
      <p:grpSp>
        <p:nvGrpSpPr>
          <p:cNvPr id="81940" name="Group 1443"/>
          <p:cNvGrpSpPr>
            <a:grpSpLocks/>
          </p:cNvGrpSpPr>
          <p:nvPr/>
        </p:nvGrpSpPr>
        <p:grpSpPr bwMode="auto">
          <a:xfrm>
            <a:off x="11993563" y="3719513"/>
            <a:ext cx="396875" cy="76200"/>
            <a:chOff x="0" y="0"/>
            <a:chExt cx="397933" cy="76200"/>
          </a:xfrm>
        </p:grpSpPr>
        <p:sp>
          <p:nvSpPr>
            <p:cNvPr id="81941" name="Shape 1440"/>
            <p:cNvSpPr>
              <a:spLocks noChangeArrowheads="1"/>
            </p:cNvSpPr>
            <p:nvPr/>
          </p:nvSpPr>
          <p:spPr bwMode="auto">
            <a:xfrm>
              <a:off x="0" y="0"/>
              <a:ext cx="76200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1942" name="Shape 1441"/>
            <p:cNvSpPr>
              <a:spLocks noChangeArrowheads="1"/>
            </p:cNvSpPr>
            <p:nvPr/>
          </p:nvSpPr>
          <p:spPr bwMode="auto">
            <a:xfrm>
              <a:off x="160866" y="0"/>
              <a:ext cx="76201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1943" name="Shape 1442"/>
            <p:cNvSpPr>
              <a:spLocks noChangeArrowheads="1"/>
            </p:cNvSpPr>
            <p:nvPr/>
          </p:nvSpPr>
          <p:spPr bwMode="auto">
            <a:xfrm>
              <a:off x="321733" y="0"/>
              <a:ext cx="76201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1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1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1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5" grpId="0" animBg="1" advAuto="0"/>
      <p:bldP spid="1428" grpId="0" animBg="1" advAuto="0"/>
      <p:bldP spid="1431" grpId="0" animBg="1" advAuto="0"/>
      <p:bldP spid="1434" grpId="0" animBg="1" advAuto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hape 1445"/>
          <p:cNvSpPr>
            <a:spLocks noGrp="1"/>
          </p:cNvSpPr>
          <p:nvPr>
            <p:ph type="sldNum" sz="quarter" idx="10"/>
          </p:nvPr>
        </p:nvSpPr>
        <p:spPr>
          <a:xfrm>
            <a:off x="22637328" y="1363663"/>
            <a:ext cx="371897" cy="379591"/>
          </a:xfrm>
          <a:noFill/>
        </p:spPr>
        <p:txBody>
          <a:bodyPr/>
          <a:lstStyle/>
          <a:p>
            <a:fld id="{96CA9386-B3B0-4024-8DF3-9CE212765125}" type="slidenum">
              <a:rPr lang="zh-CN" altLang="zh-CN">
                <a:latin typeface="+mn-lt"/>
                <a:ea typeface="+mn-ea"/>
                <a:cs typeface="+mn-ea"/>
                <a:sym typeface="+mn-lt"/>
              </a:rPr>
              <a:pPr/>
              <a:t>44</a:t>
            </a:fld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2947" name="Shape 1446"/>
          <p:cNvSpPr>
            <a:spLocks noChangeArrowheads="1"/>
          </p:cNvSpPr>
          <p:nvPr/>
        </p:nvSpPr>
        <p:spPr bwMode="auto">
          <a:xfrm>
            <a:off x="1528763" y="7843838"/>
            <a:ext cx="3094037" cy="3094037"/>
          </a:xfrm>
          <a:prstGeom prst="ellipse">
            <a:avLst/>
          </a:prstGeom>
          <a:noFill/>
          <a:ln w="190500">
            <a:solidFill>
              <a:srgbClr val="3537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45719" rIns="45719" anchor="ctr"/>
          <a:lstStyle>
            <a:lvl1pPr algn="ctr" defTabSz="1798638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 defTabSz="1798638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 defTabSz="1798638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 defTabSz="1798638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 defTabSz="1798638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defTabSz="1798638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defTabSz="1798638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defTabSz="1798638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defTabSz="1798638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eaLnBrk="1">
              <a:lnSpc>
                <a:spcPct val="150000"/>
              </a:lnSpc>
            </a:pPr>
            <a:endParaRPr lang="zh-CN" altLang="zh-CN" sz="1800">
              <a:solidFill>
                <a:srgbClr val="53586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2948" name="Shape 1447"/>
          <p:cNvSpPr>
            <a:spLocks/>
          </p:cNvSpPr>
          <p:nvPr/>
        </p:nvSpPr>
        <p:spPr bwMode="auto">
          <a:xfrm>
            <a:off x="1930400" y="7843838"/>
            <a:ext cx="2692400" cy="3094037"/>
          </a:xfrm>
          <a:custGeom>
            <a:avLst/>
            <a:gdLst>
              <a:gd name="T0" fmla="*/ 1346108 w 21600"/>
              <a:gd name="T1" fmla="*/ 1547038 h 21600"/>
              <a:gd name="T2" fmla="*/ 1346108 w 21600"/>
              <a:gd name="T3" fmla="*/ 1547038 h 21600"/>
              <a:gd name="T4" fmla="*/ 1346108 w 21600"/>
              <a:gd name="T5" fmla="*/ 1547038 h 21600"/>
              <a:gd name="T6" fmla="*/ 1346108 w 21600"/>
              <a:gd name="T7" fmla="*/ 1547038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9188" y="0"/>
                </a:moveTo>
                <a:cubicBezTo>
                  <a:pt x="16043" y="0"/>
                  <a:pt x="21600" y="4835"/>
                  <a:pt x="21600" y="10800"/>
                </a:cubicBezTo>
                <a:cubicBezTo>
                  <a:pt x="21600" y="16765"/>
                  <a:pt x="16043" y="21600"/>
                  <a:pt x="9188" y="21600"/>
                </a:cubicBezTo>
                <a:cubicBezTo>
                  <a:pt x="5689" y="21600"/>
                  <a:pt x="2353" y="20315"/>
                  <a:pt x="0" y="18061"/>
                </a:cubicBezTo>
              </a:path>
            </a:pathLst>
          </a:custGeom>
          <a:noFill/>
          <a:ln w="190500" cap="rnd">
            <a:solidFill>
              <a:srgbClr val="1992A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45719" rIns="45719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2949" name="Shape 1448"/>
          <p:cNvSpPr>
            <a:spLocks noChangeArrowheads="1"/>
          </p:cNvSpPr>
          <p:nvPr/>
        </p:nvSpPr>
        <p:spPr bwMode="auto">
          <a:xfrm>
            <a:off x="2282295" y="8986668"/>
            <a:ext cx="1586974" cy="809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Chart Name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60%</a:t>
            </a:r>
          </a:p>
        </p:txBody>
      </p:sp>
      <p:sp>
        <p:nvSpPr>
          <p:cNvPr id="82950" name="Shape 1449"/>
          <p:cNvSpPr>
            <a:spLocks noChangeArrowheads="1"/>
          </p:cNvSpPr>
          <p:nvPr/>
        </p:nvSpPr>
        <p:spPr bwMode="auto">
          <a:xfrm>
            <a:off x="6100763" y="7843838"/>
            <a:ext cx="3094037" cy="3094037"/>
          </a:xfrm>
          <a:prstGeom prst="ellipse">
            <a:avLst/>
          </a:prstGeom>
          <a:noFill/>
          <a:ln w="190500">
            <a:solidFill>
              <a:srgbClr val="3537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45719" rIns="45719" anchor="ctr"/>
          <a:lstStyle>
            <a:lvl1pPr algn="ctr" defTabSz="1798638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 defTabSz="1798638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 defTabSz="1798638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 defTabSz="1798638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 defTabSz="1798638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defTabSz="1798638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defTabSz="1798638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defTabSz="1798638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defTabSz="1798638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eaLnBrk="1">
              <a:lnSpc>
                <a:spcPct val="150000"/>
              </a:lnSpc>
            </a:pPr>
            <a:endParaRPr lang="zh-CN" altLang="zh-CN" sz="1800">
              <a:solidFill>
                <a:srgbClr val="53586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2951" name="Shape 1450"/>
          <p:cNvSpPr>
            <a:spLocks/>
          </p:cNvSpPr>
          <p:nvPr/>
        </p:nvSpPr>
        <p:spPr bwMode="auto">
          <a:xfrm>
            <a:off x="6502400" y="7843838"/>
            <a:ext cx="2692400" cy="3094037"/>
          </a:xfrm>
          <a:custGeom>
            <a:avLst/>
            <a:gdLst>
              <a:gd name="T0" fmla="*/ 1346108 w 21600"/>
              <a:gd name="T1" fmla="*/ 1547038 h 21600"/>
              <a:gd name="T2" fmla="*/ 1346108 w 21600"/>
              <a:gd name="T3" fmla="*/ 1547038 h 21600"/>
              <a:gd name="T4" fmla="*/ 1346108 w 21600"/>
              <a:gd name="T5" fmla="*/ 1547038 h 21600"/>
              <a:gd name="T6" fmla="*/ 1346108 w 21600"/>
              <a:gd name="T7" fmla="*/ 1547038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9188" y="0"/>
                </a:moveTo>
                <a:cubicBezTo>
                  <a:pt x="16043" y="0"/>
                  <a:pt x="21600" y="4835"/>
                  <a:pt x="21600" y="10800"/>
                </a:cubicBezTo>
                <a:cubicBezTo>
                  <a:pt x="21600" y="16765"/>
                  <a:pt x="16043" y="21600"/>
                  <a:pt x="9188" y="21600"/>
                </a:cubicBezTo>
                <a:cubicBezTo>
                  <a:pt x="5689" y="21600"/>
                  <a:pt x="2353" y="20315"/>
                  <a:pt x="0" y="18061"/>
                </a:cubicBezTo>
              </a:path>
            </a:pathLst>
          </a:custGeom>
          <a:noFill/>
          <a:ln w="190500" cap="rnd">
            <a:solidFill>
              <a:srgbClr val="1992A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45719" rIns="45719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2952" name="Shape 1451"/>
          <p:cNvSpPr>
            <a:spLocks noChangeArrowheads="1"/>
          </p:cNvSpPr>
          <p:nvPr/>
        </p:nvSpPr>
        <p:spPr bwMode="auto">
          <a:xfrm>
            <a:off x="6854295" y="8986668"/>
            <a:ext cx="1586974" cy="809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Chart Name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60%</a:t>
            </a:r>
          </a:p>
        </p:txBody>
      </p:sp>
      <p:sp>
        <p:nvSpPr>
          <p:cNvPr id="82953" name="Shape 1452"/>
          <p:cNvSpPr>
            <a:spLocks noChangeArrowheads="1"/>
          </p:cNvSpPr>
          <p:nvPr/>
        </p:nvSpPr>
        <p:spPr bwMode="auto">
          <a:xfrm>
            <a:off x="10672763" y="7843838"/>
            <a:ext cx="3094037" cy="3094037"/>
          </a:xfrm>
          <a:prstGeom prst="ellipse">
            <a:avLst/>
          </a:prstGeom>
          <a:noFill/>
          <a:ln w="190500">
            <a:solidFill>
              <a:srgbClr val="3537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45719" rIns="45719" anchor="ctr"/>
          <a:lstStyle>
            <a:lvl1pPr algn="ctr" defTabSz="1798638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 defTabSz="1798638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 defTabSz="1798638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 defTabSz="1798638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 defTabSz="1798638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defTabSz="1798638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defTabSz="1798638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defTabSz="1798638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defTabSz="1798638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eaLnBrk="1">
              <a:lnSpc>
                <a:spcPct val="150000"/>
              </a:lnSpc>
            </a:pPr>
            <a:endParaRPr lang="zh-CN" altLang="zh-CN" sz="1800">
              <a:solidFill>
                <a:srgbClr val="53586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2954" name="Shape 1453"/>
          <p:cNvSpPr>
            <a:spLocks/>
          </p:cNvSpPr>
          <p:nvPr/>
        </p:nvSpPr>
        <p:spPr bwMode="auto">
          <a:xfrm>
            <a:off x="11074400" y="7843838"/>
            <a:ext cx="2692400" cy="3094037"/>
          </a:xfrm>
          <a:custGeom>
            <a:avLst/>
            <a:gdLst>
              <a:gd name="T0" fmla="*/ 1346108 w 21600"/>
              <a:gd name="T1" fmla="*/ 1547038 h 21600"/>
              <a:gd name="T2" fmla="*/ 1346108 w 21600"/>
              <a:gd name="T3" fmla="*/ 1547038 h 21600"/>
              <a:gd name="T4" fmla="*/ 1346108 w 21600"/>
              <a:gd name="T5" fmla="*/ 1547038 h 21600"/>
              <a:gd name="T6" fmla="*/ 1346108 w 21600"/>
              <a:gd name="T7" fmla="*/ 1547038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9188" y="0"/>
                </a:moveTo>
                <a:cubicBezTo>
                  <a:pt x="16043" y="0"/>
                  <a:pt x="21600" y="4835"/>
                  <a:pt x="21600" y="10800"/>
                </a:cubicBezTo>
                <a:cubicBezTo>
                  <a:pt x="21600" y="16765"/>
                  <a:pt x="16043" y="21600"/>
                  <a:pt x="9188" y="21600"/>
                </a:cubicBezTo>
                <a:cubicBezTo>
                  <a:pt x="5689" y="21600"/>
                  <a:pt x="2353" y="20315"/>
                  <a:pt x="0" y="18061"/>
                </a:cubicBezTo>
              </a:path>
            </a:pathLst>
          </a:custGeom>
          <a:noFill/>
          <a:ln w="190500" cap="rnd">
            <a:solidFill>
              <a:srgbClr val="1992A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45719" rIns="45719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2955" name="Shape 1454"/>
          <p:cNvSpPr>
            <a:spLocks noChangeArrowheads="1"/>
          </p:cNvSpPr>
          <p:nvPr/>
        </p:nvSpPr>
        <p:spPr bwMode="auto">
          <a:xfrm>
            <a:off x="11426295" y="8986668"/>
            <a:ext cx="1586974" cy="809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Chart Name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60%</a:t>
            </a:r>
          </a:p>
        </p:txBody>
      </p:sp>
      <p:sp>
        <p:nvSpPr>
          <p:cNvPr id="82956" name="Shape 1455"/>
          <p:cNvSpPr>
            <a:spLocks noChangeArrowheads="1"/>
          </p:cNvSpPr>
          <p:nvPr/>
        </p:nvSpPr>
        <p:spPr bwMode="auto">
          <a:xfrm>
            <a:off x="1954213" y="2689771"/>
            <a:ext cx="6514604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Only Special Design.</a:t>
            </a:r>
          </a:p>
        </p:txBody>
      </p:sp>
      <p:sp>
        <p:nvSpPr>
          <p:cNvPr id="82957" name="Shape 1456"/>
          <p:cNvSpPr>
            <a:spLocks noChangeArrowheads="1"/>
          </p:cNvSpPr>
          <p:nvPr/>
        </p:nvSpPr>
        <p:spPr bwMode="auto">
          <a:xfrm>
            <a:off x="1350963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2958" name="Shape 1457"/>
          <p:cNvSpPr>
            <a:spLocks noChangeArrowheads="1"/>
          </p:cNvSpPr>
          <p:nvPr/>
        </p:nvSpPr>
        <p:spPr bwMode="auto">
          <a:xfrm>
            <a:off x="1511300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2959" name="Shape 1458"/>
          <p:cNvSpPr>
            <a:spLocks noChangeArrowheads="1"/>
          </p:cNvSpPr>
          <p:nvPr/>
        </p:nvSpPr>
        <p:spPr bwMode="auto">
          <a:xfrm>
            <a:off x="1673225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2960" name="Shape 1459"/>
          <p:cNvSpPr>
            <a:spLocks noChangeArrowheads="1"/>
          </p:cNvSpPr>
          <p:nvPr/>
        </p:nvSpPr>
        <p:spPr bwMode="auto">
          <a:xfrm>
            <a:off x="1344613" y="3959225"/>
            <a:ext cx="8181727" cy="84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business catalysts for change.</a:t>
            </a:r>
          </a:p>
        </p:txBody>
      </p:sp>
      <p:sp>
        <p:nvSpPr>
          <p:cNvPr id="82961" name="Shape 1460"/>
          <p:cNvSpPr>
            <a:spLocks noChangeArrowheads="1"/>
          </p:cNvSpPr>
          <p:nvPr/>
        </p:nvSpPr>
        <p:spPr bwMode="auto">
          <a:xfrm>
            <a:off x="15497175" y="4022725"/>
            <a:ext cx="1270000" cy="1270000"/>
          </a:xfrm>
          <a:prstGeom prst="ellipse">
            <a:avLst/>
          </a:prstGeom>
          <a:solidFill>
            <a:srgbClr val="1992AA"/>
          </a:solidFill>
          <a:ln w="127000">
            <a:solidFill>
              <a:srgbClr val="E6EAF3">
                <a:alpha val="39607"/>
              </a:srgbClr>
            </a:solidFill>
            <a:miter lim="400000"/>
            <a:headEnd/>
            <a:tailEnd/>
          </a:ln>
        </p:spPr>
        <p:txBody>
          <a:bodyPr lIns="50800" tIns="50800" rIns="50800" bIns="50800" anchor="ctr"/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r>
              <a:rPr lang="zh-CN" altLang="zh-CN" sz="3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</a:t>
            </a:r>
          </a:p>
        </p:txBody>
      </p:sp>
      <p:sp>
        <p:nvSpPr>
          <p:cNvPr id="82962" name="Shape 1461"/>
          <p:cNvSpPr>
            <a:spLocks noChangeArrowheads="1"/>
          </p:cNvSpPr>
          <p:nvPr/>
        </p:nvSpPr>
        <p:spPr bwMode="auto">
          <a:xfrm>
            <a:off x="17402175" y="4073525"/>
            <a:ext cx="5607050" cy="1247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2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 Function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catalysts for change.</a:t>
            </a:r>
          </a:p>
        </p:txBody>
      </p:sp>
      <p:sp>
        <p:nvSpPr>
          <p:cNvPr id="82963" name="Shape 1462"/>
          <p:cNvSpPr>
            <a:spLocks noChangeArrowheads="1"/>
          </p:cNvSpPr>
          <p:nvPr/>
        </p:nvSpPr>
        <p:spPr bwMode="auto">
          <a:xfrm>
            <a:off x="15497175" y="6861175"/>
            <a:ext cx="1270000" cy="1270000"/>
          </a:xfrm>
          <a:prstGeom prst="ellipse">
            <a:avLst/>
          </a:prstGeom>
          <a:solidFill>
            <a:srgbClr val="1992AA"/>
          </a:solidFill>
          <a:ln w="127000">
            <a:solidFill>
              <a:srgbClr val="E6EAF3">
                <a:alpha val="39607"/>
              </a:srgbClr>
            </a:solidFill>
            <a:miter lim="400000"/>
            <a:headEnd/>
            <a:tailEnd/>
          </a:ln>
        </p:spPr>
        <p:txBody>
          <a:bodyPr lIns="50800" tIns="50800" rIns="50800" bIns="50800" anchor="ctr"/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r>
              <a:rPr lang="zh-CN" altLang="zh-CN" sz="3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</a:t>
            </a:r>
          </a:p>
        </p:txBody>
      </p:sp>
      <p:sp>
        <p:nvSpPr>
          <p:cNvPr id="82964" name="Shape 1463"/>
          <p:cNvSpPr>
            <a:spLocks noChangeArrowheads="1"/>
          </p:cNvSpPr>
          <p:nvPr/>
        </p:nvSpPr>
        <p:spPr bwMode="auto">
          <a:xfrm>
            <a:off x="15497175" y="9699625"/>
            <a:ext cx="1270000" cy="1270000"/>
          </a:xfrm>
          <a:prstGeom prst="ellipse">
            <a:avLst/>
          </a:prstGeom>
          <a:solidFill>
            <a:srgbClr val="1992AA"/>
          </a:solidFill>
          <a:ln w="127000">
            <a:solidFill>
              <a:srgbClr val="E6EAF3">
                <a:alpha val="39607"/>
              </a:srgbClr>
            </a:solidFill>
            <a:miter lim="400000"/>
            <a:headEnd/>
            <a:tailEnd/>
          </a:ln>
        </p:spPr>
        <p:txBody>
          <a:bodyPr lIns="50800" tIns="50800" rIns="50800" bIns="50800" anchor="ctr"/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r>
              <a:rPr lang="zh-CN" altLang="zh-CN" sz="3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</a:t>
            </a:r>
          </a:p>
        </p:txBody>
      </p:sp>
      <p:sp>
        <p:nvSpPr>
          <p:cNvPr id="82965" name="Shape 1464"/>
          <p:cNvSpPr>
            <a:spLocks noChangeArrowheads="1"/>
          </p:cNvSpPr>
          <p:nvPr/>
        </p:nvSpPr>
        <p:spPr bwMode="auto">
          <a:xfrm>
            <a:off x="17402175" y="6911975"/>
            <a:ext cx="5607050" cy="1247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2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 Function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catalysts for change.</a:t>
            </a:r>
          </a:p>
        </p:txBody>
      </p:sp>
      <p:sp>
        <p:nvSpPr>
          <p:cNvPr id="82966" name="Shape 1465"/>
          <p:cNvSpPr>
            <a:spLocks noChangeArrowheads="1"/>
          </p:cNvSpPr>
          <p:nvPr/>
        </p:nvSpPr>
        <p:spPr bwMode="auto">
          <a:xfrm>
            <a:off x="17402175" y="9750425"/>
            <a:ext cx="5607050" cy="1247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2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 Function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catalysts for change.</a:t>
            </a:r>
          </a:p>
        </p:txBody>
      </p:sp>
      <p:sp>
        <p:nvSpPr>
          <p:cNvPr id="82967" name="Shape 1466"/>
          <p:cNvSpPr>
            <a:spLocks noChangeArrowheads="1"/>
          </p:cNvSpPr>
          <p:nvPr/>
        </p:nvSpPr>
        <p:spPr bwMode="auto">
          <a:xfrm>
            <a:off x="1344613" y="5600700"/>
            <a:ext cx="3843337" cy="1548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 &amp; MODERN COMPANY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BEST SOLUTIONS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</a:t>
            </a:r>
          </a:p>
        </p:txBody>
      </p:sp>
    </p:spTree>
  </p:cSld>
  <p:clrMapOvr>
    <a:masterClrMapping/>
  </p:clrMapOvr>
  <p:transition spd="med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" name="Shape 1468"/>
          <p:cNvSpPr>
            <a:spLocks noChangeArrowheads="1"/>
          </p:cNvSpPr>
          <p:nvPr/>
        </p:nvSpPr>
        <p:spPr bwMode="auto">
          <a:xfrm>
            <a:off x="5489575" y="0"/>
            <a:ext cx="6935788" cy="13716000"/>
          </a:xfrm>
          <a:prstGeom prst="rect">
            <a:avLst/>
          </a:prstGeom>
          <a:gradFill rotWithShape="0">
            <a:gsLst>
              <a:gs pos="0">
                <a:srgbClr val="FF6802"/>
              </a:gs>
              <a:gs pos="100000">
                <a:srgbClr val="AB1942"/>
              </a:gs>
            </a:gsLst>
            <a:lin ang="3420000"/>
          </a:gradFill>
          <a:ln>
            <a:noFill/>
          </a:ln>
          <a:effectLst>
            <a:outerShdw blurRad="317500" dist="66199" dir="1778136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 sz="3200">
                <a:solidFill>
                  <a:srgbClr val="FFFFFF"/>
                </a:solidFill>
              </a:defRPr>
            </a:pPr>
            <a:endParaRPr sz="3200" ker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971" name="Shape 1469"/>
          <p:cNvSpPr>
            <a:spLocks noGrp="1"/>
          </p:cNvSpPr>
          <p:nvPr>
            <p:ph type="sldNum" sz="quarter" idx="10"/>
          </p:nvPr>
        </p:nvSpPr>
        <p:spPr>
          <a:xfrm>
            <a:off x="22637328" y="1363663"/>
            <a:ext cx="371897" cy="379591"/>
          </a:xfrm>
          <a:noFill/>
        </p:spPr>
        <p:txBody>
          <a:bodyPr/>
          <a:lstStyle/>
          <a:p>
            <a:fld id="{A4D11BA5-51A3-4DF1-B8F9-92174E6CE1BC}" type="slidenum">
              <a:rPr lang="zh-CN" altLang="zh-CN">
                <a:latin typeface="+mn-lt"/>
                <a:ea typeface="+mn-ea"/>
                <a:cs typeface="+mn-ea"/>
                <a:sym typeface="+mn-lt"/>
              </a:rPr>
              <a:pPr/>
              <a:t>45</a:t>
            </a:fld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972" name="Shape 1470"/>
          <p:cNvSpPr>
            <a:spLocks noChangeArrowheads="1"/>
          </p:cNvSpPr>
          <p:nvPr/>
        </p:nvSpPr>
        <p:spPr bwMode="auto">
          <a:xfrm>
            <a:off x="1954213" y="2689771"/>
            <a:ext cx="6514604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Only Special Design.</a:t>
            </a:r>
          </a:p>
        </p:txBody>
      </p:sp>
      <p:sp>
        <p:nvSpPr>
          <p:cNvPr id="83973" name="Shape 1471"/>
          <p:cNvSpPr>
            <a:spLocks noChangeArrowheads="1"/>
          </p:cNvSpPr>
          <p:nvPr/>
        </p:nvSpPr>
        <p:spPr bwMode="auto">
          <a:xfrm>
            <a:off x="1350963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974" name="Shape 1472"/>
          <p:cNvSpPr>
            <a:spLocks noChangeArrowheads="1"/>
          </p:cNvSpPr>
          <p:nvPr/>
        </p:nvSpPr>
        <p:spPr bwMode="auto">
          <a:xfrm>
            <a:off x="1511300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975" name="Shape 1473"/>
          <p:cNvSpPr>
            <a:spLocks noChangeArrowheads="1"/>
          </p:cNvSpPr>
          <p:nvPr/>
        </p:nvSpPr>
        <p:spPr bwMode="auto">
          <a:xfrm>
            <a:off x="1673225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976" name="Shape 1474"/>
          <p:cNvSpPr>
            <a:spLocks noChangeArrowheads="1"/>
          </p:cNvSpPr>
          <p:nvPr/>
        </p:nvSpPr>
        <p:spPr bwMode="auto">
          <a:xfrm>
            <a:off x="1344613" y="3959225"/>
            <a:ext cx="8181727" cy="84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business catalysts for change.</a:t>
            </a:r>
          </a:p>
        </p:txBody>
      </p:sp>
      <p:sp>
        <p:nvSpPr>
          <p:cNvPr id="83977" name="Shape 1475"/>
          <p:cNvSpPr>
            <a:spLocks noChangeArrowheads="1"/>
          </p:cNvSpPr>
          <p:nvPr/>
        </p:nvSpPr>
        <p:spPr bwMode="auto">
          <a:xfrm>
            <a:off x="1344613" y="6408738"/>
            <a:ext cx="3843337" cy="1548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 &amp; MODERN COMPANY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BEST SOLUTIONS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</a:t>
            </a:r>
          </a:p>
        </p:txBody>
      </p:sp>
      <p:sp>
        <p:nvSpPr>
          <p:cNvPr id="1476" name="Shape 1476"/>
          <p:cNvSpPr>
            <a:spLocks noChangeArrowheads="1"/>
          </p:cNvSpPr>
          <p:nvPr/>
        </p:nvSpPr>
        <p:spPr bwMode="auto">
          <a:xfrm>
            <a:off x="1344613" y="8285223"/>
            <a:ext cx="2154436" cy="84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Business Section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17,835$</a:t>
            </a:r>
          </a:p>
        </p:txBody>
      </p:sp>
      <p:sp>
        <p:nvSpPr>
          <p:cNvPr id="1477" name="Shape 1477"/>
          <p:cNvSpPr>
            <a:spLocks noChangeArrowheads="1"/>
          </p:cNvSpPr>
          <p:nvPr/>
        </p:nvSpPr>
        <p:spPr bwMode="auto">
          <a:xfrm>
            <a:off x="1344613" y="9830654"/>
            <a:ext cx="2154436" cy="84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Business Section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17,835$</a:t>
            </a:r>
          </a:p>
        </p:txBody>
      </p:sp>
      <p:pic>
        <p:nvPicPr>
          <p:cNvPr id="83980" name="iPad mkp clea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575" y="-2738438"/>
            <a:ext cx="20574000" cy="13716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1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6" grpId="0" animBg="1" advAuto="0"/>
      <p:bldP spid="1477" grpId="0" animBg="1" advAuto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23"/>
          </p:nvPr>
        </p:nvSpPr>
        <p:spPr>
          <a:xfrm>
            <a:off x="771525" y="2692400"/>
            <a:ext cx="5356225" cy="8761413"/>
          </a:xfrm>
        </p:spPr>
      </p:sp>
      <p:sp>
        <p:nvSpPr>
          <p:cNvPr id="3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6596063" y="2692400"/>
            <a:ext cx="5356225" cy="8761413"/>
          </a:xfrm>
        </p:spPr>
      </p:sp>
      <p:sp>
        <p:nvSpPr>
          <p:cNvPr id="4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12420600" y="2692400"/>
            <a:ext cx="5356225" cy="8761413"/>
          </a:xfrm>
        </p:spPr>
      </p:sp>
      <p:sp>
        <p:nvSpPr>
          <p:cNvPr id="5" name="Picture Placeholder 4"/>
          <p:cNvSpPr>
            <a:spLocks noGrp="1"/>
          </p:cNvSpPr>
          <p:nvPr>
            <p:ph type="pic" sz="quarter" idx="26"/>
          </p:nvPr>
        </p:nvSpPr>
        <p:spPr>
          <a:xfrm>
            <a:off x="18245138" y="2692400"/>
            <a:ext cx="5356225" cy="8761413"/>
          </a:xfrm>
        </p:spPr>
      </p:sp>
      <p:sp>
        <p:nvSpPr>
          <p:cNvPr id="86022" name="Shape 1501"/>
          <p:cNvSpPr>
            <a:spLocks noChangeArrowheads="1"/>
          </p:cNvSpPr>
          <p:nvPr/>
        </p:nvSpPr>
        <p:spPr bwMode="auto">
          <a:xfrm>
            <a:off x="6596063" y="2692400"/>
            <a:ext cx="5356225" cy="8761413"/>
          </a:xfrm>
          <a:prstGeom prst="rect">
            <a:avLst/>
          </a:prstGeom>
          <a:gradFill rotWithShape="0">
            <a:gsLst>
              <a:gs pos="0">
                <a:srgbClr val="353740">
                  <a:alpha val="89999"/>
                </a:srgbClr>
              </a:gs>
              <a:gs pos="100000">
                <a:srgbClr val="232327">
                  <a:alpha val="89999"/>
                </a:srgbClr>
              </a:gs>
            </a:gsLst>
            <a:lin ang="408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6023" name="Shape 1502"/>
          <p:cNvSpPr>
            <a:spLocks noChangeArrowheads="1"/>
          </p:cNvSpPr>
          <p:nvPr/>
        </p:nvSpPr>
        <p:spPr bwMode="auto">
          <a:xfrm>
            <a:off x="771525" y="2692400"/>
            <a:ext cx="5356225" cy="8761413"/>
          </a:xfrm>
          <a:prstGeom prst="rect">
            <a:avLst/>
          </a:prstGeom>
          <a:gradFill rotWithShape="0">
            <a:gsLst>
              <a:gs pos="0">
                <a:srgbClr val="353740">
                  <a:alpha val="89999"/>
                </a:srgbClr>
              </a:gs>
              <a:gs pos="100000">
                <a:srgbClr val="232327">
                  <a:alpha val="89999"/>
                </a:srgbClr>
              </a:gs>
            </a:gsLst>
            <a:lin ang="408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6024" name="Shape 1503"/>
          <p:cNvSpPr>
            <a:spLocks noChangeArrowheads="1"/>
          </p:cNvSpPr>
          <p:nvPr/>
        </p:nvSpPr>
        <p:spPr bwMode="auto">
          <a:xfrm>
            <a:off x="12420600" y="2692400"/>
            <a:ext cx="5356225" cy="8761413"/>
          </a:xfrm>
          <a:prstGeom prst="rect">
            <a:avLst/>
          </a:prstGeom>
          <a:gradFill rotWithShape="0">
            <a:gsLst>
              <a:gs pos="0">
                <a:srgbClr val="1992AA">
                  <a:alpha val="89999"/>
                </a:srgbClr>
              </a:gs>
              <a:gs pos="100000">
                <a:srgbClr val="5267A4">
                  <a:alpha val="89999"/>
                </a:srgbClr>
              </a:gs>
            </a:gsLst>
            <a:lin ang="408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6025" name="Shape 1504"/>
          <p:cNvSpPr>
            <a:spLocks noChangeArrowheads="1"/>
          </p:cNvSpPr>
          <p:nvPr/>
        </p:nvSpPr>
        <p:spPr bwMode="auto">
          <a:xfrm>
            <a:off x="18245138" y="2692400"/>
            <a:ext cx="5356225" cy="8761413"/>
          </a:xfrm>
          <a:prstGeom prst="rect">
            <a:avLst/>
          </a:prstGeom>
          <a:gradFill rotWithShape="0">
            <a:gsLst>
              <a:gs pos="0">
                <a:srgbClr val="353740">
                  <a:alpha val="89999"/>
                </a:srgbClr>
              </a:gs>
              <a:gs pos="100000">
                <a:srgbClr val="232327">
                  <a:alpha val="89999"/>
                </a:srgbClr>
              </a:gs>
            </a:gsLst>
            <a:lin ang="408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6026" name="Shape 1505"/>
          <p:cNvSpPr>
            <a:spLocks noChangeArrowheads="1"/>
          </p:cNvSpPr>
          <p:nvPr/>
        </p:nvSpPr>
        <p:spPr bwMode="auto">
          <a:xfrm>
            <a:off x="1527175" y="5780088"/>
            <a:ext cx="3843338" cy="3025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8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50</a:t>
            </a:r>
            <a:r>
              <a:rPr lang="zh-CN" altLang="zh-CN" sz="45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$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 &amp; MODERN COMPANY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BEST SOLUTIONS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</a:t>
            </a:r>
          </a:p>
        </p:txBody>
      </p:sp>
      <p:sp>
        <p:nvSpPr>
          <p:cNvPr id="86027" name="Shape 1506"/>
          <p:cNvSpPr>
            <a:spLocks noChangeArrowheads="1"/>
          </p:cNvSpPr>
          <p:nvPr/>
        </p:nvSpPr>
        <p:spPr bwMode="auto">
          <a:xfrm>
            <a:off x="7351713" y="5780088"/>
            <a:ext cx="3843337" cy="3025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8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60</a:t>
            </a:r>
            <a:r>
              <a:rPr lang="zh-CN" altLang="zh-CN" sz="45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$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 &amp; MODERN COMPANY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BEST SOLUTIONS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</a:t>
            </a:r>
          </a:p>
        </p:txBody>
      </p:sp>
      <p:sp>
        <p:nvSpPr>
          <p:cNvPr id="86028" name="Shape 1507"/>
          <p:cNvSpPr>
            <a:spLocks noChangeArrowheads="1"/>
          </p:cNvSpPr>
          <p:nvPr/>
        </p:nvSpPr>
        <p:spPr bwMode="auto">
          <a:xfrm>
            <a:off x="13176250" y="5780088"/>
            <a:ext cx="3843338" cy="3025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8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88</a:t>
            </a:r>
            <a:r>
              <a:rPr lang="zh-CN" altLang="zh-CN" sz="45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$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 &amp; MODERN COMPANY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BEST SOLUTIONS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</a:t>
            </a:r>
          </a:p>
        </p:txBody>
      </p:sp>
      <p:sp>
        <p:nvSpPr>
          <p:cNvPr id="86029" name="Shape 1508"/>
          <p:cNvSpPr>
            <a:spLocks noChangeArrowheads="1"/>
          </p:cNvSpPr>
          <p:nvPr/>
        </p:nvSpPr>
        <p:spPr bwMode="auto">
          <a:xfrm>
            <a:off x="19000788" y="5780088"/>
            <a:ext cx="3843337" cy="3025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8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95</a:t>
            </a:r>
            <a:r>
              <a:rPr lang="zh-CN" altLang="zh-CN" sz="45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$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 &amp; MODERN COMPANY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BEST SOLUTIONS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</a:t>
            </a:r>
          </a:p>
        </p:txBody>
      </p:sp>
      <p:sp>
        <p:nvSpPr>
          <p:cNvPr id="86030" name="Shape 1509"/>
          <p:cNvSpPr>
            <a:spLocks noChangeArrowheads="1"/>
          </p:cNvSpPr>
          <p:nvPr/>
        </p:nvSpPr>
        <p:spPr bwMode="auto">
          <a:xfrm>
            <a:off x="1344613" y="1295490"/>
            <a:ext cx="4321696" cy="441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22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Gravidient.</a:t>
            </a: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zh-CN" sz="18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Card Design Concept v1</a:t>
            </a:r>
          </a:p>
        </p:txBody>
      </p:sp>
      <p:sp>
        <p:nvSpPr>
          <p:cNvPr id="86031" name="Shape 1510"/>
          <p:cNvSpPr>
            <a:spLocks noChangeArrowheads="1"/>
          </p:cNvSpPr>
          <p:nvPr/>
        </p:nvSpPr>
        <p:spPr bwMode="auto">
          <a:xfrm>
            <a:off x="20589875" y="12267318"/>
            <a:ext cx="2693558" cy="379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 sz="18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www.websitename.com</a:t>
            </a:r>
          </a:p>
        </p:txBody>
      </p:sp>
    </p:spTree>
  </p:cSld>
  <p:clrMapOvr>
    <a:masterClrMapping/>
  </p:clrMapOvr>
  <p:transition spd="med"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hape 1512"/>
          <p:cNvSpPr>
            <a:spLocks noGrp="1"/>
          </p:cNvSpPr>
          <p:nvPr>
            <p:ph type="sldNum" sz="quarter" idx="10"/>
          </p:nvPr>
        </p:nvSpPr>
        <p:spPr>
          <a:xfrm>
            <a:off x="22637328" y="1363663"/>
            <a:ext cx="371897" cy="379591"/>
          </a:xfrm>
          <a:noFill/>
        </p:spPr>
        <p:txBody>
          <a:bodyPr/>
          <a:lstStyle/>
          <a:p>
            <a:fld id="{17C676FC-9213-40F4-B27B-D1B83AAA7F13}" type="slidenum">
              <a:rPr lang="zh-CN" altLang="zh-CN">
                <a:latin typeface="+mn-lt"/>
                <a:ea typeface="+mn-ea"/>
                <a:cs typeface="+mn-ea"/>
                <a:sym typeface="+mn-lt"/>
              </a:rPr>
              <a:pPr/>
              <a:t>47</a:t>
            </a:fld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7043" name="Shape 1513"/>
          <p:cNvSpPr>
            <a:spLocks/>
          </p:cNvSpPr>
          <p:nvPr/>
        </p:nvSpPr>
        <p:spPr bwMode="auto">
          <a:xfrm>
            <a:off x="2547938" y="3700463"/>
            <a:ext cx="6637337" cy="6303962"/>
          </a:xfrm>
          <a:custGeom>
            <a:avLst/>
            <a:gdLst>
              <a:gd name="T0" fmla="*/ 3319222 w 21600"/>
              <a:gd name="T1" fmla="*/ 3152138 h 21600"/>
              <a:gd name="T2" fmla="*/ 3319222 w 21600"/>
              <a:gd name="T3" fmla="*/ 3152138 h 21600"/>
              <a:gd name="T4" fmla="*/ 3319222 w 21600"/>
              <a:gd name="T5" fmla="*/ 3152138 h 21600"/>
              <a:gd name="T6" fmla="*/ 3319222 w 21600"/>
              <a:gd name="T7" fmla="*/ 3152138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0763" y="0"/>
                </a:moveTo>
                <a:lnTo>
                  <a:pt x="21600" y="8217"/>
                </a:lnTo>
                <a:lnTo>
                  <a:pt x="17470" y="21600"/>
                </a:lnTo>
                <a:lnTo>
                  <a:pt x="4121" y="21600"/>
                </a:lnTo>
                <a:lnTo>
                  <a:pt x="0" y="8217"/>
                </a:lnTo>
                <a:lnTo>
                  <a:pt x="10763" y="0"/>
                </a:lnTo>
                <a:close/>
              </a:path>
            </a:pathLst>
          </a:custGeom>
          <a:solidFill>
            <a:srgbClr val="3537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14" name="Shape 1514"/>
          <p:cNvSpPr>
            <a:spLocks/>
          </p:cNvSpPr>
          <p:nvPr/>
        </p:nvSpPr>
        <p:spPr bwMode="auto">
          <a:xfrm>
            <a:off x="4467225" y="9409113"/>
            <a:ext cx="2774950" cy="2022475"/>
          </a:xfrm>
          <a:custGeom>
            <a:avLst/>
            <a:gdLst>
              <a:gd name="T0" fmla="*/ 1387222 w 21600"/>
              <a:gd name="T1" fmla="*/ 1010931 h 21600"/>
              <a:gd name="T2" fmla="*/ 1387222 w 21600"/>
              <a:gd name="T3" fmla="*/ 1010931 h 21600"/>
              <a:gd name="T4" fmla="*/ 1387222 w 21600"/>
              <a:gd name="T5" fmla="*/ 1010931 h 21600"/>
              <a:gd name="T6" fmla="*/ 1387222 w 21600"/>
              <a:gd name="T7" fmla="*/ 1010931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21600" y="10590"/>
                </a:moveTo>
                <a:lnTo>
                  <a:pt x="19436" y="10590"/>
                </a:lnTo>
                <a:lnTo>
                  <a:pt x="19436" y="21600"/>
                </a:lnTo>
                <a:lnTo>
                  <a:pt x="2164" y="21600"/>
                </a:lnTo>
                <a:lnTo>
                  <a:pt x="2164" y="10590"/>
                </a:lnTo>
                <a:lnTo>
                  <a:pt x="0" y="10590"/>
                </a:lnTo>
                <a:lnTo>
                  <a:pt x="10800" y="0"/>
                </a:lnTo>
                <a:lnTo>
                  <a:pt x="21600" y="10590"/>
                </a:lnTo>
                <a:close/>
              </a:path>
            </a:pathLst>
          </a:custGeom>
          <a:gradFill rotWithShape="0">
            <a:gsLst>
              <a:gs pos="0">
                <a:srgbClr val="FF2841"/>
              </a:gs>
              <a:gs pos="100000">
                <a:srgbClr val="6D5DA2"/>
              </a:gs>
            </a:gsLst>
            <a:lin ang="20100000"/>
          </a:gradFill>
          <a:ln>
            <a:noFill/>
          </a:ln>
          <a:effectLst>
            <a:outerShdw blurRad="38100" dist="25400" dir="5400000" rotWithShape="0">
              <a:srgbClr val="000000">
                <a:alpha val="26999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7045" name="Shape 1515"/>
          <p:cNvSpPr>
            <a:spLocks/>
          </p:cNvSpPr>
          <p:nvPr/>
        </p:nvSpPr>
        <p:spPr bwMode="auto">
          <a:xfrm>
            <a:off x="5854700" y="9409113"/>
            <a:ext cx="1387475" cy="2022475"/>
          </a:xfrm>
          <a:custGeom>
            <a:avLst/>
            <a:gdLst>
              <a:gd name="T0" fmla="*/ 693611 w 21600"/>
              <a:gd name="T1" fmla="*/ 1010931 h 21600"/>
              <a:gd name="T2" fmla="*/ 693611 w 21600"/>
              <a:gd name="T3" fmla="*/ 1010931 h 21600"/>
              <a:gd name="T4" fmla="*/ 693611 w 21600"/>
              <a:gd name="T5" fmla="*/ 1010931 h 21600"/>
              <a:gd name="T6" fmla="*/ 693611 w 21600"/>
              <a:gd name="T7" fmla="*/ 1010931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21600" y="10590"/>
                </a:moveTo>
                <a:lnTo>
                  <a:pt x="17271" y="10590"/>
                </a:lnTo>
                <a:lnTo>
                  <a:pt x="17271" y="21600"/>
                </a:lnTo>
                <a:lnTo>
                  <a:pt x="0" y="21600"/>
                </a:lnTo>
                <a:lnTo>
                  <a:pt x="0" y="0"/>
                </a:lnTo>
                <a:lnTo>
                  <a:pt x="21600" y="10590"/>
                </a:lnTo>
                <a:close/>
              </a:path>
            </a:pathLst>
          </a:custGeom>
          <a:solidFill>
            <a:srgbClr val="2E3239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16" name="Shape 1516"/>
          <p:cNvSpPr>
            <a:spLocks/>
          </p:cNvSpPr>
          <p:nvPr/>
        </p:nvSpPr>
        <p:spPr bwMode="auto">
          <a:xfrm>
            <a:off x="8074025" y="6792913"/>
            <a:ext cx="2260600" cy="2695575"/>
          </a:xfrm>
          <a:custGeom>
            <a:avLst/>
            <a:gdLst>
              <a:gd name="T0" fmla="*/ 1130277 w 21600"/>
              <a:gd name="T1" fmla="*/ 1347908 h 21600"/>
              <a:gd name="T2" fmla="*/ 1130277 w 21600"/>
              <a:gd name="T3" fmla="*/ 1347908 h 21600"/>
              <a:gd name="T4" fmla="*/ 1130277 w 21600"/>
              <a:gd name="T5" fmla="*/ 1347908 h 21600"/>
              <a:gd name="T6" fmla="*/ 1130277 w 21600"/>
              <a:gd name="T7" fmla="*/ 1347908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2880" y="0"/>
                </a:moveTo>
                <a:lnTo>
                  <a:pt x="12128" y="2070"/>
                </a:lnTo>
                <a:lnTo>
                  <a:pt x="21600" y="4612"/>
                </a:lnTo>
                <a:lnTo>
                  <a:pt x="14972" y="21600"/>
                </a:lnTo>
                <a:lnTo>
                  <a:pt x="5501" y="19058"/>
                </a:lnTo>
                <a:lnTo>
                  <a:pt x="4749" y="21128"/>
                </a:lnTo>
                <a:lnTo>
                  <a:pt x="0" y="8100"/>
                </a:lnTo>
                <a:lnTo>
                  <a:pt x="12880" y="0"/>
                </a:lnTo>
                <a:close/>
              </a:path>
            </a:pathLst>
          </a:custGeom>
          <a:gradFill rotWithShape="0">
            <a:gsLst>
              <a:gs pos="0">
                <a:srgbClr val="FF2841"/>
              </a:gs>
              <a:gs pos="100000">
                <a:srgbClr val="6D5DA2"/>
              </a:gs>
            </a:gsLst>
            <a:lin ang="20100000"/>
          </a:gradFill>
          <a:ln>
            <a:noFill/>
          </a:ln>
          <a:effectLst>
            <a:outerShdw blurRad="38100" dist="25400" dir="5400000" rotWithShape="0">
              <a:srgbClr val="000000">
                <a:alpha val="26999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7047" name="Shape 1517"/>
          <p:cNvSpPr>
            <a:spLocks/>
          </p:cNvSpPr>
          <p:nvPr/>
        </p:nvSpPr>
        <p:spPr bwMode="auto">
          <a:xfrm>
            <a:off x="8074025" y="7813675"/>
            <a:ext cx="1903413" cy="1665288"/>
          </a:xfrm>
          <a:custGeom>
            <a:avLst/>
            <a:gdLst>
              <a:gd name="T0" fmla="*/ 951960 w 21600"/>
              <a:gd name="T1" fmla="*/ 832615 h 21600"/>
              <a:gd name="T2" fmla="*/ 951960 w 21600"/>
              <a:gd name="T3" fmla="*/ 832615 h 21600"/>
              <a:gd name="T4" fmla="*/ 951960 w 21600"/>
              <a:gd name="T5" fmla="*/ 832615 h 21600"/>
              <a:gd name="T6" fmla="*/ 951960 w 21600"/>
              <a:gd name="T7" fmla="*/ 832615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5639" y="20835"/>
                </a:moveTo>
                <a:lnTo>
                  <a:pt x="6531" y="17484"/>
                </a:lnTo>
                <a:lnTo>
                  <a:pt x="17777" y="21600"/>
                </a:lnTo>
                <a:lnTo>
                  <a:pt x="21600" y="7977"/>
                </a:lnTo>
                <a:lnTo>
                  <a:pt x="0" y="0"/>
                </a:lnTo>
                <a:lnTo>
                  <a:pt x="5639" y="20835"/>
                </a:lnTo>
                <a:close/>
              </a:path>
            </a:pathLst>
          </a:custGeom>
          <a:solidFill>
            <a:srgbClr val="2E3239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18" name="Shape 1518"/>
          <p:cNvSpPr>
            <a:spLocks/>
          </p:cNvSpPr>
          <p:nvPr/>
        </p:nvSpPr>
        <p:spPr bwMode="auto">
          <a:xfrm>
            <a:off x="6686550" y="2928938"/>
            <a:ext cx="2616200" cy="2298700"/>
          </a:xfrm>
          <a:custGeom>
            <a:avLst/>
            <a:gdLst>
              <a:gd name="T0" fmla="*/ 1308593 w 21600"/>
              <a:gd name="T1" fmla="*/ 1149933 h 21600"/>
              <a:gd name="T2" fmla="*/ 1308593 w 21600"/>
              <a:gd name="T3" fmla="*/ 1149933 h 21600"/>
              <a:gd name="T4" fmla="*/ 1308593 w 21600"/>
              <a:gd name="T5" fmla="*/ 1149933 h 21600"/>
              <a:gd name="T6" fmla="*/ 1308593 w 21600"/>
              <a:gd name="T7" fmla="*/ 1149933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0" y="6330"/>
                </a:moveTo>
                <a:lnTo>
                  <a:pt x="1808" y="7807"/>
                </a:lnTo>
                <a:lnTo>
                  <a:pt x="6721" y="0"/>
                </a:lnTo>
                <a:lnTo>
                  <a:pt x="21600" y="12290"/>
                </a:lnTo>
                <a:lnTo>
                  <a:pt x="16687" y="20097"/>
                </a:lnTo>
                <a:lnTo>
                  <a:pt x="18494" y="21600"/>
                </a:lnTo>
                <a:lnTo>
                  <a:pt x="4427" y="21415"/>
                </a:lnTo>
                <a:lnTo>
                  <a:pt x="0" y="6330"/>
                </a:lnTo>
                <a:close/>
              </a:path>
            </a:pathLst>
          </a:custGeom>
          <a:gradFill rotWithShape="0">
            <a:gsLst>
              <a:gs pos="0">
                <a:srgbClr val="FF2841"/>
              </a:gs>
              <a:gs pos="100000">
                <a:srgbClr val="6D5DA2"/>
              </a:gs>
            </a:gsLst>
            <a:lin ang="20100000"/>
          </a:gradFill>
          <a:ln>
            <a:noFill/>
          </a:ln>
          <a:effectLst>
            <a:outerShdw blurRad="38100" dist="25400" dir="5400000" rotWithShape="0">
              <a:srgbClr val="000000">
                <a:alpha val="26999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7049" name="Shape 1519"/>
          <p:cNvSpPr>
            <a:spLocks/>
          </p:cNvSpPr>
          <p:nvPr/>
        </p:nvSpPr>
        <p:spPr bwMode="auto">
          <a:xfrm>
            <a:off x="7223125" y="3582988"/>
            <a:ext cx="2079625" cy="1644650"/>
          </a:xfrm>
          <a:custGeom>
            <a:avLst/>
            <a:gdLst>
              <a:gd name="T0" fmla="*/ 1040417 w 21600"/>
              <a:gd name="T1" fmla="*/ 822785 h 21600"/>
              <a:gd name="T2" fmla="*/ 1040417 w 21600"/>
              <a:gd name="T3" fmla="*/ 822785 h 21600"/>
              <a:gd name="T4" fmla="*/ 1040417 w 21600"/>
              <a:gd name="T5" fmla="*/ 822785 h 21600"/>
              <a:gd name="T6" fmla="*/ 1040417 w 21600"/>
              <a:gd name="T7" fmla="*/ 822785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7694" y="21600"/>
                </a:moveTo>
                <a:lnTo>
                  <a:pt x="15420" y="19499"/>
                </a:lnTo>
                <a:lnTo>
                  <a:pt x="21600" y="8588"/>
                </a:lnTo>
                <a:lnTo>
                  <a:pt x="12330" y="0"/>
                </a:lnTo>
                <a:lnTo>
                  <a:pt x="0" y="21342"/>
                </a:lnTo>
                <a:lnTo>
                  <a:pt x="17694" y="21600"/>
                </a:lnTo>
                <a:close/>
              </a:path>
            </a:pathLst>
          </a:custGeom>
          <a:solidFill>
            <a:srgbClr val="2E3239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20" name="Shape 1520"/>
          <p:cNvSpPr>
            <a:spLocks/>
          </p:cNvSpPr>
          <p:nvPr/>
        </p:nvSpPr>
        <p:spPr bwMode="auto">
          <a:xfrm>
            <a:off x="2406650" y="2928938"/>
            <a:ext cx="2636838" cy="2298700"/>
          </a:xfrm>
          <a:custGeom>
            <a:avLst/>
            <a:gdLst>
              <a:gd name="T0" fmla="*/ 1318422 w 21600"/>
              <a:gd name="T1" fmla="*/ 1149933 h 21600"/>
              <a:gd name="T2" fmla="*/ 1318422 w 21600"/>
              <a:gd name="T3" fmla="*/ 1149933 h 21600"/>
              <a:gd name="T4" fmla="*/ 1318422 w 21600"/>
              <a:gd name="T5" fmla="*/ 1149933 h 21600"/>
              <a:gd name="T6" fmla="*/ 1318422 w 21600"/>
              <a:gd name="T7" fmla="*/ 1149933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3243" y="21600"/>
                </a:moveTo>
                <a:lnTo>
                  <a:pt x="5038" y="20097"/>
                </a:lnTo>
                <a:lnTo>
                  <a:pt x="0" y="12290"/>
                </a:lnTo>
                <a:lnTo>
                  <a:pt x="14768" y="0"/>
                </a:lnTo>
                <a:lnTo>
                  <a:pt x="19806" y="7807"/>
                </a:lnTo>
                <a:lnTo>
                  <a:pt x="21600" y="6330"/>
                </a:lnTo>
                <a:lnTo>
                  <a:pt x="17045" y="21415"/>
                </a:lnTo>
                <a:lnTo>
                  <a:pt x="3243" y="21600"/>
                </a:lnTo>
                <a:close/>
              </a:path>
            </a:pathLst>
          </a:custGeom>
          <a:gradFill rotWithShape="0">
            <a:gsLst>
              <a:gs pos="0">
                <a:srgbClr val="FF2841"/>
              </a:gs>
              <a:gs pos="100000">
                <a:srgbClr val="6D5DA2"/>
              </a:gs>
            </a:gsLst>
            <a:lin ang="20100000"/>
          </a:gradFill>
          <a:ln>
            <a:noFill/>
          </a:ln>
          <a:effectLst>
            <a:outerShdw blurRad="38100" dist="25400" dir="5400000" rotWithShape="0">
              <a:srgbClr val="000000">
                <a:alpha val="26665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7051" name="Shape 1521"/>
          <p:cNvSpPr>
            <a:spLocks/>
          </p:cNvSpPr>
          <p:nvPr/>
        </p:nvSpPr>
        <p:spPr bwMode="auto">
          <a:xfrm>
            <a:off x="2406650" y="3582988"/>
            <a:ext cx="2081213" cy="1644650"/>
          </a:xfrm>
          <a:custGeom>
            <a:avLst/>
            <a:gdLst>
              <a:gd name="T0" fmla="*/ 1040416 w 21600"/>
              <a:gd name="T1" fmla="*/ 822785 h 21600"/>
              <a:gd name="T2" fmla="*/ 1040416 w 21600"/>
              <a:gd name="T3" fmla="*/ 822785 h 21600"/>
              <a:gd name="T4" fmla="*/ 1040416 w 21600"/>
              <a:gd name="T5" fmla="*/ 822785 h 21600"/>
              <a:gd name="T6" fmla="*/ 1040416 w 21600"/>
              <a:gd name="T7" fmla="*/ 822785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4110" y="21600"/>
                </a:moveTo>
                <a:lnTo>
                  <a:pt x="6384" y="19499"/>
                </a:lnTo>
                <a:lnTo>
                  <a:pt x="0" y="8588"/>
                </a:lnTo>
                <a:lnTo>
                  <a:pt x="9474" y="0"/>
                </a:lnTo>
                <a:lnTo>
                  <a:pt x="21600" y="21342"/>
                </a:lnTo>
                <a:lnTo>
                  <a:pt x="4110" y="21600"/>
                </a:lnTo>
                <a:close/>
              </a:path>
            </a:pathLst>
          </a:custGeom>
          <a:solidFill>
            <a:srgbClr val="2E3239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22" name="Shape 1522"/>
          <p:cNvSpPr>
            <a:spLocks/>
          </p:cNvSpPr>
          <p:nvPr/>
        </p:nvSpPr>
        <p:spPr bwMode="auto">
          <a:xfrm>
            <a:off x="1395413" y="6792913"/>
            <a:ext cx="2260600" cy="2695575"/>
          </a:xfrm>
          <a:custGeom>
            <a:avLst/>
            <a:gdLst>
              <a:gd name="T0" fmla="*/ 1130277 w 21600"/>
              <a:gd name="T1" fmla="*/ 1347908 h 21600"/>
              <a:gd name="T2" fmla="*/ 1130277 w 21600"/>
              <a:gd name="T3" fmla="*/ 1347908 h 21600"/>
              <a:gd name="T4" fmla="*/ 1130277 w 21600"/>
              <a:gd name="T5" fmla="*/ 1347908 h 21600"/>
              <a:gd name="T6" fmla="*/ 1130277 w 21600"/>
              <a:gd name="T7" fmla="*/ 1347908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6663" y="21128"/>
                </a:moveTo>
                <a:lnTo>
                  <a:pt x="15912" y="19058"/>
                </a:lnTo>
                <a:lnTo>
                  <a:pt x="6440" y="21600"/>
                </a:lnTo>
                <a:lnTo>
                  <a:pt x="0" y="4612"/>
                </a:lnTo>
                <a:lnTo>
                  <a:pt x="9284" y="2070"/>
                </a:lnTo>
                <a:lnTo>
                  <a:pt x="8533" y="0"/>
                </a:lnTo>
                <a:lnTo>
                  <a:pt x="21600" y="8100"/>
                </a:lnTo>
                <a:lnTo>
                  <a:pt x="16663" y="21128"/>
                </a:lnTo>
                <a:close/>
              </a:path>
            </a:pathLst>
          </a:custGeom>
          <a:gradFill rotWithShape="0">
            <a:gsLst>
              <a:gs pos="0">
                <a:srgbClr val="FF2841"/>
              </a:gs>
              <a:gs pos="100000">
                <a:srgbClr val="6D5DA2"/>
              </a:gs>
            </a:gsLst>
            <a:lin ang="20100000"/>
          </a:gradFill>
          <a:ln>
            <a:noFill/>
          </a:ln>
          <a:effectLst>
            <a:outerShdw blurRad="38100" dist="25400" dir="5400000" rotWithShape="0">
              <a:srgbClr val="000000">
                <a:alpha val="26999"/>
              </a:srgbClr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7053" name="Shape 1523"/>
          <p:cNvSpPr>
            <a:spLocks/>
          </p:cNvSpPr>
          <p:nvPr/>
        </p:nvSpPr>
        <p:spPr bwMode="auto">
          <a:xfrm>
            <a:off x="1733550" y="7802563"/>
            <a:ext cx="1922463" cy="1685925"/>
          </a:xfrm>
          <a:custGeom>
            <a:avLst/>
            <a:gdLst>
              <a:gd name="T0" fmla="*/ 961787 w 21600"/>
              <a:gd name="T1" fmla="*/ 842443 h 21600"/>
              <a:gd name="T2" fmla="*/ 961787 w 21600"/>
              <a:gd name="T3" fmla="*/ 842443 h 21600"/>
              <a:gd name="T4" fmla="*/ 961787 w 21600"/>
              <a:gd name="T5" fmla="*/ 842443 h 21600"/>
              <a:gd name="T6" fmla="*/ 961787 w 21600"/>
              <a:gd name="T7" fmla="*/ 842443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5798" y="20844"/>
                </a:moveTo>
                <a:lnTo>
                  <a:pt x="14915" y="17532"/>
                </a:lnTo>
                <a:lnTo>
                  <a:pt x="3784" y="21600"/>
                </a:lnTo>
                <a:lnTo>
                  <a:pt x="0" y="8136"/>
                </a:lnTo>
                <a:lnTo>
                  <a:pt x="21600" y="0"/>
                </a:lnTo>
                <a:lnTo>
                  <a:pt x="15798" y="20844"/>
                </a:lnTo>
                <a:close/>
              </a:path>
            </a:pathLst>
          </a:custGeom>
          <a:solidFill>
            <a:srgbClr val="2E3239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7054" name="Shape 1524"/>
          <p:cNvSpPr>
            <a:spLocks/>
          </p:cNvSpPr>
          <p:nvPr/>
        </p:nvSpPr>
        <p:spPr bwMode="auto">
          <a:xfrm>
            <a:off x="3470275" y="4011613"/>
            <a:ext cx="512763" cy="482600"/>
          </a:xfrm>
          <a:custGeom>
            <a:avLst/>
            <a:gdLst>
              <a:gd name="T0" fmla="*/ 256534 w 21492"/>
              <a:gd name="T1" fmla="*/ 241116 h 21486"/>
              <a:gd name="T2" fmla="*/ 256534 w 21492"/>
              <a:gd name="T3" fmla="*/ 241116 h 21486"/>
              <a:gd name="T4" fmla="*/ 256534 w 21492"/>
              <a:gd name="T5" fmla="*/ 241116 h 21486"/>
              <a:gd name="T6" fmla="*/ 256534 w 21492"/>
              <a:gd name="T7" fmla="*/ 241116 h 21486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92" h="21486" extrusionOk="0">
                <a:moveTo>
                  <a:pt x="18376" y="6954"/>
                </a:moveTo>
                <a:cubicBezTo>
                  <a:pt x="16173" y="621"/>
                  <a:pt x="16173" y="621"/>
                  <a:pt x="16173" y="621"/>
                </a:cubicBezTo>
                <a:cubicBezTo>
                  <a:pt x="16011" y="112"/>
                  <a:pt x="15528" y="-114"/>
                  <a:pt x="15152" y="56"/>
                </a:cubicBezTo>
                <a:cubicBezTo>
                  <a:pt x="537" y="5654"/>
                  <a:pt x="537" y="5654"/>
                  <a:pt x="537" y="5654"/>
                </a:cubicBezTo>
                <a:cubicBezTo>
                  <a:pt x="107" y="5823"/>
                  <a:pt x="-108" y="6332"/>
                  <a:pt x="53" y="6784"/>
                </a:cubicBezTo>
                <a:cubicBezTo>
                  <a:pt x="2364" y="13513"/>
                  <a:pt x="2364" y="13513"/>
                  <a:pt x="2364" y="13513"/>
                </a:cubicBezTo>
                <a:cubicBezTo>
                  <a:pt x="2364" y="9894"/>
                  <a:pt x="2364" y="9894"/>
                  <a:pt x="2364" y="9894"/>
                </a:cubicBezTo>
                <a:cubicBezTo>
                  <a:pt x="2364" y="8311"/>
                  <a:pt x="3599" y="6954"/>
                  <a:pt x="5104" y="6954"/>
                </a:cubicBezTo>
                <a:cubicBezTo>
                  <a:pt x="8973" y="6954"/>
                  <a:pt x="8973" y="6954"/>
                  <a:pt x="8973" y="6954"/>
                </a:cubicBezTo>
                <a:cubicBezTo>
                  <a:pt x="13593" y="3561"/>
                  <a:pt x="13593" y="3561"/>
                  <a:pt x="13593" y="3561"/>
                </a:cubicBezTo>
                <a:cubicBezTo>
                  <a:pt x="16226" y="6954"/>
                  <a:pt x="16226" y="6954"/>
                  <a:pt x="16226" y="6954"/>
                </a:cubicBezTo>
                <a:lnTo>
                  <a:pt x="18376" y="6954"/>
                </a:lnTo>
                <a:close/>
                <a:moveTo>
                  <a:pt x="20686" y="8990"/>
                </a:moveTo>
                <a:cubicBezTo>
                  <a:pt x="5104" y="8990"/>
                  <a:pt x="5104" y="8990"/>
                  <a:pt x="5104" y="8990"/>
                </a:cubicBezTo>
                <a:cubicBezTo>
                  <a:pt x="4674" y="8990"/>
                  <a:pt x="4298" y="9442"/>
                  <a:pt x="4298" y="9894"/>
                </a:cubicBezTo>
                <a:cubicBezTo>
                  <a:pt x="4298" y="20581"/>
                  <a:pt x="4298" y="20581"/>
                  <a:pt x="4298" y="20581"/>
                </a:cubicBezTo>
                <a:cubicBezTo>
                  <a:pt x="4298" y="21090"/>
                  <a:pt x="4674" y="21486"/>
                  <a:pt x="5104" y="21486"/>
                </a:cubicBezTo>
                <a:cubicBezTo>
                  <a:pt x="20686" y="21486"/>
                  <a:pt x="20686" y="21486"/>
                  <a:pt x="20686" y="21486"/>
                </a:cubicBezTo>
                <a:cubicBezTo>
                  <a:pt x="21116" y="21486"/>
                  <a:pt x="21492" y="21090"/>
                  <a:pt x="21492" y="20581"/>
                </a:cubicBezTo>
                <a:cubicBezTo>
                  <a:pt x="21492" y="9894"/>
                  <a:pt x="21492" y="9894"/>
                  <a:pt x="21492" y="9894"/>
                </a:cubicBezTo>
                <a:cubicBezTo>
                  <a:pt x="21492" y="9442"/>
                  <a:pt x="21116" y="8990"/>
                  <a:pt x="20686" y="8990"/>
                </a:cubicBezTo>
                <a:close/>
                <a:moveTo>
                  <a:pt x="19450" y="19224"/>
                </a:moveTo>
                <a:cubicBezTo>
                  <a:pt x="6608" y="19224"/>
                  <a:pt x="6608" y="19224"/>
                  <a:pt x="6608" y="19224"/>
                </a:cubicBezTo>
                <a:cubicBezTo>
                  <a:pt x="6608" y="17245"/>
                  <a:pt x="6608" y="17245"/>
                  <a:pt x="6608" y="17245"/>
                </a:cubicBezTo>
                <a:cubicBezTo>
                  <a:pt x="8543" y="12439"/>
                  <a:pt x="8543" y="12439"/>
                  <a:pt x="8543" y="12439"/>
                </a:cubicBezTo>
                <a:cubicBezTo>
                  <a:pt x="11552" y="16284"/>
                  <a:pt x="11552" y="16284"/>
                  <a:pt x="11552" y="16284"/>
                </a:cubicBezTo>
                <a:cubicBezTo>
                  <a:pt x="14346" y="13287"/>
                  <a:pt x="14346" y="13287"/>
                  <a:pt x="14346" y="13287"/>
                </a:cubicBezTo>
                <a:cubicBezTo>
                  <a:pt x="17946" y="11930"/>
                  <a:pt x="17946" y="11930"/>
                  <a:pt x="17946" y="11930"/>
                </a:cubicBezTo>
                <a:cubicBezTo>
                  <a:pt x="19450" y="15549"/>
                  <a:pt x="19450" y="15549"/>
                  <a:pt x="19450" y="15549"/>
                </a:cubicBezTo>
                <a:lnTo>
                  <a:pt x="19450" y="19224"/>
                </a:lnTo>
                <a:close/>
              </a:path>
            </a:pathLst>
          </a:custGeom>
          <a:solidFill>
            <a:srgbClr val="F4F4F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7055" name="Shape 1525"/>
          <p:cNvSpPr>
            <a:spLocks/>
          </p:cNvSpPr>
          <p:nvPr/>
        </p:nvSpPr>
        <p:spPr bwMode="auto">
          <a:xfrm rot="2004587">
            <a:off x="7739063" y="4040188"/>
            <a:ext cx="501650" cy="409575"/>
          </a:xfrm>
          <a:custGeom>
            <a:avLst/>
            <a:gdLst>
              <a:gd name="T0" fmla="*/ 251082 w 21217"/>
              <a:gd name="T1" fmla="*/ 204934 h 21600"/>
              <a:gd name="T2" fmla="*/ 251082 w 21217"/>
              <a:gd name="T3" fmla="*/ 204934 h 21600"/>
              <a:gd name="T4" fmla="*/ 251082 w 21217"/>
              <a:gd name="T5" fmla="*/ 204934 h 21600"/>
              <a:gd name="T6" fmla="*/ 251082 w 21217"/>
              <a:gd name="T7" fmla="*/ 204934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217" h="21600" extrusionOk="0">
                <a:moveTo>
                  <a:pt x="18158" y="4050"/>
                </a:moveTo>
                <a:cubicBezTo>
                  <a:pt x="18158" y="2700"/>
                  <a:pt x="17075" y="2700"/>
                  <a:pt x="17075" y="2700"/>
                </a:cubicBezTo>
                <a:cubicBezTo>
                  <a:pt x="4137" y="2700"/>
                  <a:pt x="4137" y="2700"/>
                  <a:pt x="4137" y="2700"/>
                </a:cubicBezTo>
                <a:cubicBezTo>
                  <a:pt x="4137" y="2700"/>
                  <a:pt x="3054" y="2700"/>
                  <a:pt x="3054" y="4050"/>
                </a:cubicBezTo>
                <a:cubicBezTo>
                  <a:pt x="3054" y="5400"/>
                  <a:pt x="3054" y="5400"/>
                  <a:pt x="3054" y="5400"/>
                </a:cubicBezTo>
                <a:cubicBezTo>
                  <a:pt x="18158" y="5400"/>
                  <a:pt x="18158" y="5400"/>
                  <a:pt x="18158" y="5400"/>
                </a:cubicBezTo>
                <a:lnTo>
                  <a:pt x="18158" y="4050"/>
                </a:lnTo>
                <a:close/>
                <a:moveTo>
                  <a:pt x="14910" y="0"/>
                </a:moveTo>
                <a:cubicBezTo>
                  <a:pt x="6302" y="0"/>
                  <a:pt x="6302" y="0"/>
                  <a:pt x="6302" y="0"/>
                </a:cubicBezTo>
                <a:cubicBezTo>
                  <a:pt x="6302" y="0"/>
                  <a:pt x="5220" y="0"/>
                  <a:pt x="5220" y="1350"/>
                </a:cubicBezTo>
                <a:cubicBezTo>
                  <a:pt x="15992" y="1350"/>
                  <a:pt x="15992" y="1350"/>
                  <a:pt x="15992" y="1350"/>
                </a:cubicBezTo>
                <a:cubicBezTo>
                  <a:pt x="15992" y="0"/>
                  <a:pt x="14910" y="0"/>
                  <a:pt x="14910" y="0"/>
                </a:cubicBezTo>
                <a:close/>
                <a:moveTo>
                  <a:pt x="20323" y="5400"/>
                </a:moveTo>
                <a:cubicBezTo>
                  <a:pt x="19674" y="4590"/>
                  <a:pt x="19674" y="4590"/>
                  <a:pt x="19674" y="4590"/>
                </a:cubicBezTo>
                <a:cubicBezTo>
                  <a:pt x="19674" y="6750"/>
                  <a:pt x="19674" y="6750"/>
                  <a:pt x="19674" y="6750"/>
                </a:cubicBezTo>
                <a:cubicBezTo>
                  <a:pt x="1538" y="6750"/>
                  <a:pt x="1538" y="6750"/>
                  <a:pt x="1538" y="6750"/>
                </a:cubicBezTo>
                <a:cubicBezTo>
                  <a:pt x="1538" y="4590"/>
                  <a:pt x="1538" y="4590"/>
                  <a:pt x="1538" y="4590"/>
                </a:cubicBezTo>
                <a:cubicBezTo>
                  <a:pt x="1538" y="4590"/>
                  <a:pt x="1538" y="4590"/>
                  <a:pt x="943" y="5400"/>
                </a:cubicBezTo>
                <a:cubicBezTo>
                  <a:pt x="293" y="6210"/>
                  <a:pt x="-194" y="6412"/>
                  <a:pt x="77" y="8100"/>
                </a:cubicBezTo>
                <a:cubicBezTo>
                  <a:pt x="347" y="9787"/>
                  <a:pt x="1592" y="18967"/>
                  <a:pt x="1755" y="20250"/>
                </a:cubicBezTo>
                <a:cubicBezTo>
                  <a:pt x="1971" y="21600"/>
                  <a:pt x="3054" y="21600"/>
                  <a:pt x="3054" y="21600"/>
                </a:cubicBezTo>
                <a:cubicBezTo>
                  <a:pt x="18158" y="21600"/>
                  <a:pt x="18158" y="21600"/>
                  <a:pt x="18158" y="21600"/>
                </a:cubicBezTo>
                <a:cubicBezTo>
                  <a:pt x="18158" y="21600"/>
                  <a:pt x="19295" y="21600"/>
                  <a:pt x="19457" y="20250"/>
                </a:cubicBezTo>
                <a:cubicBezTo>
                  <a:pt x="19674" y="18967"/>
                  <a:pt x="20919" y="9787"/>
                  <a:pt x="21135" y="8100"/>
                </a:cubicBezTo>
                <a:cubicBezTo>
                  <a:pt x="21406" y="6412"/>
                  <a:pt x="20973" y="6210"/>
                  <a:pt x="20323" y="5400"/>
                </a:cubicBezTo>
                <a:close/>
                <a:moveTo>
                  <a:pt x="14910" y="12690"/>
                </a:moveTo>
                <a:cubicBezTo>
                  <a:pt x="14910" y="12690"/>
                  <a:pt x="14910" y="14040"/>
                  <a:pt x="13827" y="14040"/>
                </a:cubicBezTo>
                <a:cubicBezTo>
                  <a:pt x="7385" y="14040"/>
                  <a:pt x="7385" y="14040"/>
                  <a:pt x="7385" y="14040"/>
                </a:cubicBezTo>
                <a:cubicBezTo>
                  <a:pt x="6302" y="14040"/>
                  <a:pt x="6302" y="12690"/>
                  <a:pt x="6302" y="12690"/>
                </a:cubicBezTo>
                <a:cubicBezTo>
                  <a:pt x="6302" y="9990"/>
                  <a:pt x="6302" y="9990"/>
                  <a:pt x="6302" y="9990"/>
                </a:cubicBezTo>
                <a:cubicBezTo>
                  <a:pt x="7818" y="9990"/>
                  <a:pt x="7818" y="9990"/>
                  <a:pt x="7818" y="9990"/>
                </a:cubicBezTo>
                <a:cubicBezTo>
                  <a:pt x="7818" y="12150"/>
                  <a:pt x="7818" y="12150"/>
                  <a:pt x="7818" y="12150"/>
                </a:cubicBezTo>
                <a:cubicBezTo>
                  <a:pt x="13394" y="12150"/>
                  <a:pt x="13394" y="12150"/>
                  <a:pt x="13394" y="12150"/>
                </a:cubicBezTo>
                <a:cubicBezTo>
                  <a:pt x="13394" y="9990"/>
                  <a:pt x="13394" y="9990"/>
                  <a:pt x="13394" y="9990"/>
                </a:cubicBezTo>
                <a:cubicBezTo>
                  <a:pt x="14910" y="9990"/>
                  <a:pt x="14910" y="9990"/>
                  <a:pt x="14910" y="9990"/>
                </a:cubicBezTo>
                <a:lnTo>
                  <a:pt x="14910" y="12690"/>
                </a:lnTo>
                <a:close/>
              </a:path>
            </a:pathLst>
          </a:custGeom>
          <a:solidFill>
            <a:srgbClr val="F4F4F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7056" name="Shape 1526"/>
          <p:cNvSpPr>
            <a:spLocks/>
          </p:cNvSpPr>
          <p:nvPr/>
        </p:nvSpPr>
        <p:spPr bwMode="auto">
          <a:xfrm rot="-1038279">
            <a:off x="2270125" y="7969250"/>
            <a:ext cx="511175" cy="457200"/>
          </a:xfrm>
          <a:custGeom>
            <a:avLst/>
            <a:gdLst>
              <a:gd name="T0" fmla="*/ 255616 w 21600"/>
              <a:gd name="T1" fmla="*/ 229172 h 21600"/>
              <a:gd name="T2" fmla="*/ 255616 w 21600"/>
              <a:gd name="T3" fmla="*/ 229172 h 21600"/>
              <a:gd name="T4" fmla="*/ 255616 w 21600"/>
              <a:gd name="T5" fmla="*/ 229172 h 21600"/>
              <a:gd name="T6" fmla="*/ 255616 w 21600"/>
              <a:gd name="T7" fmla="*/ 229172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6264" y="13440"/>
                </a:moveTo>
                <a:cubicBezTo>
                  <a:pt x="6264" y="6000"/>
                  <a:pt x="6264" y="6000"/>
                  <a:pt x="6264" y="6000"/>
                </a:cubicBezTo>
                <a:cubicBezTo>
                  <a:pt x="2160" y="6000"/>
                  <a:pt x="2160" y="6000"/>
                  <a:pt x="2160" y="6000"/>
                </a:cubicBezTo>
                <a:cubicBezTo>
                  <a:pt x="972" y="6000"/>
                  <a:pt x="0" y="7080"/>
                  <a:pt x="0" y="8400"/>
                </a:cubicBezTo>
                <a:cubicBezTo>
                  <a:pt x="0" y="15600"/>
                  <a:pt x="0" y="15600"/>
                  <a:pt x="0" y="15600"/>
                </a:cubicBezTo>
                <a:cubicBezTo>
                  <a:pt x="0" y="16920"/>
                  <a:pt x="972" y="18000"/>
                  <a:pt x="2160" y="18000"/>
                </a:cubicBezTo>
                <a:cubicBezTo>
                  <a:pt x="3240" y="18000"/>
                  <a:pt x="3240" y="18000"/>
                  <a:pt x="3240" y="18000"/>
                </a:cubicBezTo>
                <a:cubicBezTo>
                  <a:pt x="3240" y="21600"/>
                  <a:pt x="3240" y="21600"/>
                  <a:pt x="3240" y="21600"/>
                </a:cubicBezTo>
                <a:cubicBezTo>
                  <a:pt x="6480" y="18000"/>
                  <a:pt x="6480" y="18000"/>
                  <a:pt x="6480" y="18000"/>
                </a:cubicBezTo>
                <a:cubicBezTo>
                  <a:pt x="11880" y="18000"/>
                  <a:pt x="11880" y="18000"/>
                  <a:pt x="11880" y="18000"/>
                </a:cubicBezTo>
                <a:cubicBezTo>
                  <a:pt x="13068" y="18000"/>
                  <a:pt x="14040" y="16920"/>
                  <a:pt x="14040" y="15600"/>
                </a:cubicBezTo>
                <a:cubicBezTo>
                  <a:pt x="14040" y="13380"/>
                  <a:pt x="14040" y="13380"/>
                  <a:pt x="14040" y="13380"/>
                </a:cubicBezTo>
                <a:cubicBezTo>
                  <a:pt x="13932" y="13440"/>
                  <a:pt x="13878" y="13440"/>
                  <a:pt x="13824" y="13440"/>
                </a:cubicBezTo>
                <a:lnTo>
                  <a:pt x="6264" y="13440"/>
                </a:lnTo>
                <a:close/>
                <a:moveTo>
                  <a:pt x="19440" y="0"/>
                </a:moveTo>
                <a:cubicBezTo>
                  <a:pt x="9720" y="0"/>
                  <a:pt x="9720" y="0"/>
                  <a:pt x="9720" y="0"/>
                </a:cubicBezTo>
                <a:cubicBezTo>
                  <a:pt x="8532" y="0"/>
                  <a:pt x="7560" y="1080"/>
                  <a:pt x="7560" y="2400"/>
                </a:cubicBezTo>
                <a:cubicBezTo>
                  <a:pt x="7560" y="12000"/>
                  <a:pt x="7560" y="12000"/>
                  <a:pt x="7560" y="12000"/>
                </a:cubicBezTo>
                <a:cubicBezTo>
                  <a:pt x="15120" y="12000"/>
                  <a:pt x="15120" y="12000"/>
                  <a:pt x="15120" y="12000"/>
                </a:cubicBezTo>
                <a:cubicBezTo>
                  <a:pt x="18360" y="15600"/>
                  <a:pt x="18360" y="15600"/>
                  <a:pt x="18360" y="15600"/>
                </a:cubicBezTo>
                <a:cubicBezTo>
                  <a:pt x="18360" y="12000"/>
                  <a:pt x="18360" y="12000"/>
                  <a:pt x="18360" y="12000"/>
                </a:cubicBezTo>
                <a:cubicBezTo>
                  <a:pt x="19440" y="12000"/>
                  <a:pt x="19440" y="12000"/>
                  <a:pt x="19440" y="12000"/>
                </a:cubicBezTo>
                <a:cubicBezTo>
                  <a:pt x="20628" y="12000"/>
                  <a:pt x="21600" y="10920"/>
                  <a:pt x="21600" y="9600"/>
                </a:cubicBezTo>
                <a:cubicBezTo>
                  <a:pt x="21600" y="2400"/>
                  <a:pt x="21600" y="2400"/>
                  <a:pt x="21600" y="2400"/>
                </a:cubicBezTo>
                <a:cubicBezTo>
                  <a:pt x="21600" y="1080"/>
                  <a:pt x="20628" y="0"/>
                  <a:pt x="19440" y="0"/>
                </a:cubicBezTo>
                <a:close/>
              </a:path>
            </a:pathLst>
          </a:custGeom>
          <a:solidFill>
            <a:srgbClr val="F4F4F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7057" name="Shape 1527"/>
          <p:cNvSpPr>
            <a:spLocks/>
          </p:cNvSpPr>
          <p:nvPr/>
        </p:nvSpPr>
        <p:spPr bwMode="auto">
          <a:xfrm>
            <a:off x="5605463" y="10420350"/>
            <a:ext cx="509587" cy="409575"/>
          </a:xfrm>
          <a:custGeom>
            <a:avLst/>
            <a:gdLst>
              <a:gd name="T0" fmla="*/ 254725 w 21525"/>
              <a:gd name="T1" fmla="*/ 204933 h 21600"/>
              <a:gd name="T2" fmla="*/ 254725 w 21525"/>
              <a:gd name="T3" fmla="*/ 204933 h 21600"/>
              <a:gd name="T4" fmla="*/ 254725 w 21525"/>
              <a:gd name="T5" fmla="*/ 204933 h 21600"/>
              <a:gd name="T6" fmla="*/ 254725 w 21525"/>
              <a:gd name="T7" fmla="*/ 204933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25" h="21600" extrusionOk="0">
                <a:moveTo>
                  <a:pt x="20537" y="6750"/>
                </a:moveTo>
                <a:cubicBezTo>
                  <a:pt x="983" y="6750"/>
                  <a:pt x="983" y="6750"/>
                  <a:pt x="983" y="6750"/>
                </a:cubicBezTo>
                <a:cubicBezTo>
                  <a:pt x="14" y="6750"/>
                  <a:pt x="-40" y="7357"/>
                  <a:pt x="14" y="8100"/>
                </a:cubicBezTo>
                <a:cubicBezTo>
                  <a:pt x="930" y="20250"/>
                  <a:pt x="930" y="20250"/>
                  <a:pt x="930" y="20250"/>
                </a:cubicBezTo>
                <a:cubicBezTo>
                  <a:pt x="983" y="20993"/>
                  <a:pt x="1091" y="21600"/>
                  <a:pt x="2115" y="21600"/>
                </a:cubicBezTo>
                <a:cubicBezTo>
                  <a:pt x="19459" y="21600"/>
                  <a:pt x="19459" y="21600"/>
                  <a:pt x="19459" y="21600"/>
                </a:cubicBezTo>
                <a:cubicBezTo>
                  <a:pt x="20483" y="21600"/>
                  <a:pt x="20590" y="20993"/>
                  <a:pt x="20644" y="20250"/>
                </a:cubicBezTo>
                <a:cubicBezTo>
                  <a:pt x="21506" y="8100"/>
                  <a:pt x="21506" y="8100"/>
                  <a:pt x="21506" y="8100"/>
                </a:cubicBezTo>
                <a:cubicBezTo>
                  <a:pt x="21560" y="7357"/>
                  <a:pt x="21560" y="6750"/>
                  <a:pt x="20537" y="6750"/>
                </a:cubicBezTo>
                <a:close/>
                <a:moveTo>
                  <a:pt x="19836" y="3780"/>
                </a:moveTo>
                <a:cubicBezTo>
                  <a:pt x="19729" y="3172"/>
                  <a:pt x="19136" y="2700"/>
                  <a:pt x="18544" y="2700"/>
                </a:cubicBezTo>
                <a:cubicBezTo>
                  <a:pt x="11164" y="2700"/>
                  <a:pt x="11164" y="2700"/>
                  <a:pt x="11164" y="2700"/>
                </a:cubicBezTo>
                <a:cubicBezTo>
                  <a:pt x="10571" y="2700"/>
                  <a:pt x="9763" y="2295"/>
                  <a:pt x="9333" y="1755"/>
                </a:cubicBezTo>
                <a:cubicBezTo>
                  <a:pt x="8686" y="945"/>
                  <a:pt x="8686" y="945"/>
                  <a:pt x="8686" y="945"/>
                </a:cubicBezTo>
                <a:cubicBezTo>
                  <a:pt x="8255" y="405"/>
                  <a:pt x="7447" y="0"/>
                  <a:pt x="6855" y="0"/>
                </a:cubicBezTo>
                <a:cubicBezTo>
                  <a:pt x="3300" y="0"/>
                  <a:pt x="3300" y="0"/>
                  <a:pt x="3300" y="0"/>
                </a:cubicBezTo>
                <a:cubicBezTo>
                  <a:pt x="2707" y="0"/>
                  <a:pt x="2168" y="607"/>
                  <a:pt x="2115" y="1350"/>
                </a:cubicBezTo>
                <a:cubicBezTo>
                  <a:pt x="1791" y="4860"/>
                  <a:pt x="1791" y="4860"/>
                  <a:pt x="1791" y="4860"/>
                </a:cubicBezTo>
                <a:cubicBezTo>
                  <a:pt x="20052" y="4860"/>
                  <a:pt x="20052" y="4860"/>
                  <a:pt x="20052" y="4860"/>
                </a:cubicBezTo>
                <a:lnTo>
                  <a:pt x="19836" y="3780"/>
                </a:lnTo>
                <a:close/>
              </a:path>
            </a:pathLst>
          </a:custGeom>
          <a:solidFill>
            <a:srgbClr val="F4F4F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7058" name="Shape 1528"/>
          <p:cNvSpPr>
            <a:spLocks/>
          </p:cNvSpPr>
          <p:nvPr/>
        </p:nvSpPr>
        <p:spPr bwMode="auto">
          <a:xfrm>
            <a:off x="8945563" y="7912100"/>
            <a:ext cx="508000" cy="455613"/>
          </a:xfrm>
          <a:custGeom>
            <a:avLst/>
            <a:gdLst>
              <a:gd name="T0" fmla="*/ 253867 w 21452"/>
              <a:gd name="T1" fmla="*/ 227647 h 21456"/>
              <a:gd name="T2" fmla="*/ 253867 w 21452"/>
              <a:gd name="T3" fmla="*/ 227647 h 21456"/>
              <a:gd name="T4" fmla="*/ 253867 w 21452"/>
              <a:gd name="T5" fmla="*/ 227647 h 21456"/>
              <a:gd name="T6" fmla="*/ 253867 w 21452"/>
              <a:gd name="T7" fmla="*/ 227647 h 21456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52" h="21456" extrusionOk="0">
                <a:moveTo>
                  <a:pt x="3307" y="6984"/>
                </a:moveTo>
                <a:cubicBezTo>
                  <a:pt x="4330" y="6077"/>
                  <a:pt x="5192" y="6682"/>
                  <a:pt x="6269" y="8134"/>
                </a:cubicBezTo>
                <a:cubicBezTo>
                  <a:pt x="6431" y="8316"/>
                  <a:pt x="6592" y="8134"/>
                  <a:pt x="6646" y="8013"/>
                </a:cubicBezTo>
                <a:cubicBezTo>
                  <a:pt x="6754" y="7953"/>
                  <a:pt x="8262" y="6440"/>
                  <a:pt x="8316" y="6379"/>
                </a:cubicBezTo>
                <a:cubicBezTo>
                  <a:pt x="8370" y="6319"/>
                  <a:pt x="8478" y="6137"/>
                  <a:pt x="8370" y="6016"/>
                </a:cubicBezTo>
                <a:cubicBezTo>
                  <a:pt x="8262" y="5895"/>
                  <a:pt x="7831" y="5290"/>
                  <a:pt x="7562" y="4867"/>
                </a:cubicBezTo>
                <a:cubicBezTo>
                  <a:pt x="5623" y="2023"/>
                  <a:pt x="12895" y="87"/>
                  <a:pt x="11764" y="27"/>
                </a:cubicBezTo>
                <a:cubicBezTo>
                  <a:pt x="11171" y="27"/>
                  <a:pt x="8909" y="-34"/>
                  <a:pt x="8585" y="27"/>
                </a:cubicBezTo>
                <a:cubicBezTo>
                  <a:pt x="7185" y="208"/>
                  <a:pt x="5461" y="1660"/>
                  <a:pt x="4599" y="2326"/>
                </a:cubicBezTo>
                <a:cubicBezTo>
                  <a:pt x="3414" y="3173"/>
                  <a:pt x="3037" y="3717"/>
                  <a:pt x="2930" y="3778"/>
                </a:cubicBezTo>
                <a:cubicBezTo>
                  <a:pt x="2606" y="4080"/>
                  <a:pt x="2876" y="4806"/>
                  <a:pt x="2283" y="5411"/>
                </a:cubicBezTo>
                <a:cubicBezTo>
                  <a:pt x="1691" y="6016"/>
                  <a:pt x="1314" y="5532"/>
                  <a:pt x="937" y="5895"/>
                </a:cubicBezTo>
                <a:cubicBezTo>
                  <a:pt x="775" y="6077"/>
                  <a:pt x="236" y="6500"/>
                  <a:pt x="129" y="6621"/>
                </a:cubicBezTo>
                <a:cubicBezTo>
                  <a:pt x="-33" y="6803"/>
                  <a:pt x="-33" y="7045"/>
                  <a:pt x="75" y="7227"/>
                </a:cubicBezTo>
                <a:cubicBezTo>
                  <a:pt x="75" y="7227"/>
                  <a:pt x="1475" y="8921"/>
                  <a:pt x="1583" y="9042"/>
                </a:cubicBezTo>
                <a:cubicBezTo>
                  <a:pt x="1691" y="9223"/>
                  <a:pt x="2014" y="9344"/>
                  <a:pt x="2175" y="9163"/>
                </a:cubicBezTo>
                <a:cubicBezTo>
                  <a:pt x="2391" y="8981"/>
                  <a:pt x="2876" y="8497"/>
                  <a:pt x="2930" y="8376"/>
                </a:cubicBezTo>
                <a:cubicBezTo>
                  <a:pt x="3037" y="8316"/>
                  <a:pt x="2876" y="7348"/>
                  <a:pt x="3307" y="6984"/>
                </a:cubicBezTo>
                <a:close/>
                <a:moveTo>
                  <a:pt x="9501" y="7590"/>
                </a:moveTo>
                <a:cubicBezTo>
                  <a:pt x="9340" y="7408"/>
                  <a:pt x="9178" y="7408"/>
                  <a:pt x="9070" y="7529"/>
                </a:cubicBezTo>
                <a:cubicBezTo>
                  <a:pt x="7508" y="9042"/>
                  <a:pt x="7508" y="9042"/>
                  <a:pt x="7508" y="9042"/>
                </a:cubicBezTo>
                <a:cubicBezTo>
                  <a:pt x="7400" y="9163"/>
                  <a:pt x="7347" y="9405"/>
                  <a:pt x="7454" y="9526"/>
                </a:cubicBezTo>
                <a:cubicBezTo>
                  <a:pt x="16396" y="20961"/>
                  <a:pt x="16396" y="20961"/>
                  <a:pt x="16396" y="20961"/>
                </a:cubicBezTo>
                <a:cubicBezTo>
                  <a:pt x="16611" y="21263"/>
                  <a:pt x="16988" y="21263"/>
                  <a:pt x="17204" y="21021"/>
                </a:cubicBezTo>
                <a:cubicBezTo>
                  <a:pt x="18281" y="20053"/>
                  <a:pt x="18281" y="20053"/>
                  <a:pt x="18281" y="20053"/>
                </a:cubicBezTo>
                <a:cubicBezTo>
                  <a:pt x="18497" y="19811"/>
                  <a:pt x="18551" y="19388"/>
                  <a:pt x="18335" y="19146"/>
                </a:cubicBezTo>
                <a:lnTo>
                  <a:pt x="9501" y="7590"/>
                </a:lnTo>
                <a:close/>
                <a:moveTo>
                  <a:pt x="21405" y="2749"/>
                </a:moveTo>
                <a:cubicBezTo>
                  <a:pt x="21298" y="2144"/>
                  <a:pt x="21028" y="2265"/>
                  <a:pt x="20921" y="2507"/>
                </a:cubicBezTo>
                <a:cubicBezTo>
                  <a:pt x="20759" y="2749"/>
                  <a:pt x="20113" y="3838"/>
                  <a:pt x="19843" y="4322"/>
                </a:cubicBezTo>
                <a:cubicBezTo>
                  <a:pt x="19574" y="4806"/>
                  <a:pt x="18981" y="5774"/>
                  <a:pt x="17796" y="4806"/>
                </a:cubicBezTo>
                <a:cubicBezTo>
                  <a:pt x="16558" y="3838"/>
                  <a:pt x="16988" y="3173"/>
                  <a:pt x="17204" y="2689"/>
                </a:cubicBezTo>
                <a:cubicBezTo>
                  <a:pt x="17419" y="2265"/>
                  <a:pt x="18066" y="934"/>
                  <a:pt x="18173" y="753"/>
                </a:cubicBezTo>
                <a:cubicBezTo>
                  <a:pt x="18281" y="632"/>
                  <a:pt x="18173" y="148"/>
                  <a:pt x="17743" y="329"/>
                </a:cubicBezTo>
                <a:cubicBezTo>
                  <a:pt x="17366" y="511"/>
                  <a:pt x="15049" y="1600"/>
                  <a:pt x="14726" y="3052"/>
                </a:cubicBezTo>
                <a:cubicBezTo>
                  <a:pt x="14403" y="4564"/>
                  <a:pt x="14995" y="5956"/>
                  <a:pt x="13810" y="7287"/>
                </a:cubicBezTo>
                <a:cubicBezTo>
                  <a:pt x="12356" y="8981"/>
                  <a:pt x="12356" y="8981"/>
                  <a:pt x="12356" y="8981"/>
                </a:cubicBezTo>
                <a:cubicBezTo>
                  <a:pt x="13810" y="10917"/>
                  <a:pt x="13810" y="10917"/>
                  <a:pt x="13810" y="10917"/>
                </a:cubicBezTo>
                <a:cubicBezTo>
                  <a:pt x="15588" y="8981"/>
                  <a:pt x="15588" y="8981"/>
                  <a:pt x="15588" y="8981"/>
                </a:cubicBezTo>
                <a:cubicBezTo>
                  <a:pt x="16019" y="8497"/>
                  <a:pt x="16935" y="8074"/>
                  <a:pt x="17743" y="8255"/>
                </a:cubicBezTo>
                <a:cubicBezTo>
                  <a:pt x="19520" y="8679"/>
                  <a:pt x="20490" y="7953"/>
                  <a:pt x="21028" y="6742"/>
                </a:cubicBezTo>
                <a:cubicBezTo>
                  <a:pt x="21567" y="5653"/>
                  <a:pt x="21459" y="3354"/>
                  <a:pt x="21405" y="2749"/>
                </a:cubicBezTo>
                <a:close/>
                <a:moveTo>
                  <a:pt x="2930" y="19267"/>
                </a:moveTo>
                <a:cubicBezTo>
                  <a:pt x="2660" y="19509"/>
                  <a:pt x="2660" y="19932"/>
                  <a:pt x="2930" y="20174"/>
                </a:cubicBezTo>
                <a:cubicBezTo>
                  <a:pt x="3953" y="21324"/>
                  <a:pt x="3953" y="21324"/>
                  <a:pt x="3953" y="21324"/>
                </a:cubicBezTo>
                <a:cubicBezTo>
                  <a:pt x="4168" y="21566"/>
                  <a:pt x="4492" y="21445"/>
                  <a:pt x="4761" y="21203"/>
                </a:cubicBezTo>
                <a:cubicBezTo>
                  <a:pt x="10040" y="15334"/>
                  <a:pt x="10040" y="15334"/>
                  <a:pt x="10040" y="15334"/>
                </a:cubicBezTo>
                <a:cubicBezTo>
                  <a:pt x="8424" y="13277"/>
                  <a:pt x="8424" y="13277"/>
                  <a:pt x="8424" y="13277"/>
                </a:cubicBezTo>
                <a:lnTo>
                  <a:pt x="2930" y="19267"/>
                </a:lnTo>
                <a:close/>
              </a:path>
            </a:pathLst>
          </a:custGeom>
          <a:solidFill>
            <a:srgbClr val="F4F4F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7059" name="Shape 1529"/>
          <p:cNvSpPr>
            <a:spLocks noChangeArrowheads="1"/>
          </p:cNvSpPr>
          <p:nvPr/>
        </p:nvSpPr>
        <p:spPr bwMode="auto">
          <a:xfrm>
            <a:off x="3944938" y="6610350"/>
            <a:ext cx="3843337" cy="1548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 &amp; MODERN COMPANY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BEST SOLUTIONS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</a:t>
            </a:r>
          </a:p>
        </p:txBody>
      </p:sp>
      <p:sp>
        <p:nvSpPr>
          <p:cNvPr id="87060" name="Shape 1530"/>
          <p:cNvSpPr>
            <a:spLocks noChangeArrowheads="1"/>
          </p:cNvSpPr>
          <p:nvPr/>
        </p:nvSpPr>
        <p:spPr bwMode="auto">
          <a:xfrm>
            <a:off x="14217650" y="2689771"/>
            <a:ext cx="6514604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Only Special Design.</a:t>
            </a:r>
          </a:p>
        </p:txBody>
      </p:sp>
      <p:sp>
        <p:nvSpPr>
          <p:cNvPr id="87061" name="Shape 1531"/>
          <p:cNvSpPr>
            <a:spLocks noChangeArrowheads="1"/>
          </p:cNvSpPr>
          <p:nvPr/>
        </p:nvSpPr>
        <p:spPr bwMode="auto">
          <a:xfrm>
            <a:off x="13612813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7062" name="Shape 1532"/>
          <p:cNvSpPr>
            <a:spLocks noChangeArrowheads="1"/>
          </p:cNvSpPr>
          <p:nvPr/>
        </p:nvSpPr>
        <p:spPr bwMode="auto">
          <a:xfrm>
            <a:off x="13774738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7063" name="Shape 1533"/>
          <p:cNvSpPr>
            <a:spLocks noChangeArrowheads="1"/>
          </p:cNvSpPr>
          <p:nvPr/>
        </p:nvSpPr>
        <p:spPr bwMode="auto">
          <a:xfrm>
            <a:off x="13935075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7064" name="Shape 1534"/>
          <p:cNvSpPr>
            <a:spLocks noChangeArrowheads="1"/>
          </p:cNvSpPr>
          <p:nvPr/>
        </p:nvSpPr>
        <p:spPr bwMode="auto">
          <a:xfrm>
            <a:off x="13606463" y="3959225"/>
            <a:ext cx="8181727" cy="84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business catalysts for change.</a:t>
            </a:r>
          </a:p>
        </p:txBody>
      </p:sp>
      <p:sp>
        <p:nvSpPr>
          <p:cNvPr id="87065" name="Shape 1535"/>
          <p:cNvSpPr>
            <a:spLocks noChangeArrowheads="1"/>
          </p:cNvSpPr>
          <p:nvPr/>
        </p:nvSpPr>
        <p:spPr bwMode="auto">
          <a:xfrm>
            <a:off x="14870113" y="5722938"/>
            <a:ext cx="3843337" cy="1548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 &amp; MODERN COMPANY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BEST SOLUTIONS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</a:t>
            </a:r>
          </a:p>
        </p:txBody>
      </p:sp>
      <p:sp>
        <p:nvSpPr>
          <p:cNvPr id="87066" name="Shape 1536"/>
          <p:cNvSpPr>
            <a:spLocks noChangeArrowheads="1"/>
          </p:cNvSpPr>
          <p:nvPr/>
        </p:nvSpPr>
        <p:spPr bwMode="auto">
          <a:xfrm>
            <a:off x="13727113" y="9326563"/>
            <a:ext cx="7620000" cy="76200"/>
          </a:xfrm>
          <a:prstGeom prst="rect">
            <a:avLst/>
          </a:prstGeom>
          <a:noFill/>
          <a:ln w="12700">
            <a:solidFill>
              <a:srgbClr val="E6EAF3">
                <a:alpha val="32549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37" name="Shape 1537"/>
          <p:cNvSpPr>
            <a:spLocks noChangeArrowheads="1"/>
          </p:cNvSpPr>
          <p:nvPr/>
        </p:nvSpPr>
        <p:spPr bwMode="auto">
          <a:xfrm>
            <a:off x="13727113" y="9326563"/>
            <a:ext cx="5080000" cy="76200"/>
          </a:xfrm>
          <a:prstGeom prst="rect">
            <a:avLst/>
          </a:prstGeom>
          <a:gradFill rotWithShape="0">
            <a:gsLst>
              <a:gs pos="0">
                <a:srgbClr val="FF2841"/>
              </a:gs>
              <a:gs pos="100000">
                <a:srgbClr val="6D5DA2"/>
              </a:gs>
            </a:gsLst>
            <a:lin ang="2010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7068" name="Shape 1538"/>
          <p:cNvSpPr>
            <a:spLocks noChangeArrowheads="1"/>
          </p:cNvSpPr>
          <p:nvPr/>
        </p:nvSpPr>
        <p:spPr bwMode="auto">
          <a:xfrm>
            <a:off x="13650913" y="8810971"/>
            <a:ext cx="1878719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Chart Sections</a:t>
            </a:r>
          </a:p>
        </p:txBody>
      </p:sp>
      <p:sp>
        <p:nvSpPr>
          <p:cNvPr id="87069" name="Shape 1539"/>
          <p:cNvSpPr>
            <a:spLocks noChangeArrowheads="1"/>
          </p:cNvSpPr>
          <p:nvPr/>
        </p:nvSpPr>
        <p:spPr bwMode="auto">
          <a:xfrm>
            <a:off x="20715530" y="8810971"/>
            <a:ext cx="631583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60%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1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" grpId="0" animBg="1" advAuto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hape 1541"/>
          <p:cNvSpPr>
            <a:spLocks noGrp="1"/>
          </p:cNvSpPr>
          <p:nvPr>
            <p:ph type="sldNum" sz="quarter" idx="10"/>
          </p:nvPr>
        </p:nvSpPr>
        <p:spPr>
          <a:xfrm>
            <a:off x="22637328" y="1363663"/>
            <a:ext cx="371897" cy="379591"/>
          </a:xfrm>
          <a:noFill/>
        </p:spPr>
        <p:txBody>
          <a:bodyPr/>
          <a:lstStyle/>
          <a:p>
            <a:fld id="{3BA0BABE-C4E5-40FB-8DEC-343D4AA83761}" type="slidenum">
              <a:rPr lang="zh-CN" altLang="zh-CN">
                <a:latin typeface="+mn-lt"/>
                <a:ea typeface="+mn-ea"/>
                <a:cs typeface="+mn-ea"/>
                <a:sym typeface="+mn-lt"/>
              </a:rPr>
              <a:pPr/>
              <a:t>48</a:t>
            </a:fld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8067" name="Shape 1542"/>
          <p:cNvSpPr>
            <a:spLocks/>
          </p:cNvSpPr>
          <p:nvPr/>
        </p:nvSpPr>
        <p:spPr bwMode="auto">
          <a:xfrm>
            <a:off x="5187950" y="7367588"/>
            <a:ext cx="4522788" cy="4029075"/>
          </a:xfrm>
          <a:custGeom>
            <a:avLst/>
            <a:gdLst>
              <a:gd name="T0" fmla="*/ 2261499 w 20763"/>
              <a:gd name="T1" fmla="*/ 2014912 h 21160"/>
              <a:gd name="T2" fmla="*/ 2261499 w 20763"/>
              <a:gd name="T3" fmla="*/ 2014912 h 21160"/>
              <a:gd name="T4" fmla="*/ 2261499 w 20763"/>
              <a:gd name="T5" fmla="*/ 2014912 h 21160"/>
              <a:gd name="T6" fmla="*/ 2261499 w 20763"/>
              <a:gd name="T7" fmla="*/ 2014912 h 2116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763" h="21160" extrusionOk="0">
                <a:moveTo>
                  <a:pt x="10343" y="21160"/>
                </a:moveTo>
                <a:cubicBezTo>
                  <a:pt x="7374" y="21160"/>
                  <a:pt x="4508" y="21160"/>
                  <a:pt x="1539" y="21160"/>
                </a:cubicBezTo>
                <a:cubicBezTo>
                  <a:pt x="3" y="21160"/>
                  <a:pt x="-406" y="20338"/>
                  <a:pt x="413" y="18812"/>
                </a:cubicBezTo>
                <a:cubicBezTo>
                  <a:pt x="3279" y="13060"/>
                  <a:pt x="6248" y="7190"/>
                  <a:pt x="9114" y="1321"/>
                </a:cubicBezTo>
                <a:cubicBezTo>
                  <a:pt x="10036" y="-440"/>
                  <a:pt x="10650" y="-440"/>
                  <a:pt x="11571" y="1321"/>
                </a:cubicBezTo>
                <a:cubicBezTo>
                  <a:pt x="14540" y="7190"/>
                  <a:pt x="17509" y="12943"/>
                  <a:pt x="20375" y="18812"/>
                </a:cubicBezTo>
                <a:cubicBezTo>
                  <a:pt x="21194" y="20456"/>
                  <a:pt x="20682" y="21160"/>
                  <a:pt x="19147" y="21160"/>
                </a:cubicBezTo>
                <a:cubicBezTo>
                  <a:pt x="16178" y="21160"/>
                  <a:pt x="13312" y="21160"/>
                  <a:pt x="10343" y="21160"/>
                </a:cubicBezTo>
                <a:close/>
              </a:path>
            </a:pathLst>
          </a:custGeom>
          <a:gradFill rotWithShape="0">
            <a:gsLst>
              <a:gs pos="0">
                <a:srgbClr val="78AE39"/>
              </a:gs>
              <a:gs pos="100000">
                <a:srgbClr val="1992AA"/>
              </a:gs>
            </a:gsLst>
            <a:lin ang="2010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8068" name="Shape 1543"/>
          <p:cNvSpPr>
            <a:spLocks/>
          </p:cNvSpPr>
          <p:nvPr/>
        </p:nvSpPr>
        <p:spPr bwMode="auto">
          <a:xfrm>
            <a:off x="10623550" y="7424738"/>
            <a:ext cx="4484688" cy="3971925"/>
          </a:xfrm>
          <a:custGeom>
            <a:avLst/>
            <a:gdLst>
              <a:gd name="T0" fmla="*/ 2242592 w 20672"/>
              <a:gd name="T1" fmla="*/ 1986030 h 21097"/>
              <a:gd name="T2" fmla="*/ 2242592 w 20672"/>
              <a:gd name="T3" fmla="*/ 1986030 h 21097"/>
              <a:gd name="T4" fmla="*/ 2242592 w 20672"/>
              <a:gd name="T5" fmla="*/ 1986030 h 21097"/>
              <a:gd name="T6" fmla="*/ 2242592 w 20672"/>
              <a:gd name="T7" fmla="*/ 1986030 h 21097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672" h="21097" extrusionOk="0">
                <a:moveTo>
                  <a:pt x="10197" y="21097"/>
                </a:moveTo>
                <a:cubicBezTo>
                  <a:pt x="7317" y="21097"/>
                  <a:pt x="4437" y="21097"/>
                  <a:pt x="1557" y="21097"/>
                </a:cubicBezTo>
                <a:cubicBezTo>
                  <a:pt x="117" y="21097"/>
                  <a:pt x="-397" y="20385"/>
                  <a:pt x="323" y="18842"/>
                </a:cubicBezTo>
                <a:cubicBezTo>
                  <a:pt x="3306" y="13027"/>
                  <a:pt x="6186" y="7093"/>
                  <a:pt x="9169" y="1159"/>
                </a:cubicBezTo>
                <a:cubicBezTo>
                  <a:pt x="9889" y="-266"/>
                  <a:pt x="10712" y="-503"/>
                  <a:pt x="11534" y="1159"/>
                </a:cubicBezTo>
                <a:cubicBezTo>
                  <a:pt x="14517" y="7093"/>
                  <a:pt x="17397" y="12908"/>
                  <a:pt x="20277" y="18842"/>
                </a:cubicBezTo>
                <a:cubicBezTo>
                  <a:pt x="21203" y="20622"/>
                  <a:pt x="20380" y="21097"/>
                  <a:pt x="19043" y="21097"/>
                </a:cubicBezTo>
                <a:cubicBezTo>
                  <a:pt x="16060" y="21097"/>
                  <a:pt x="13077" y="21097"/>
                  <a:pt x="10197" y="21097"/>
                </a:cubicBezTo>
                <a:cubicBezTo>
                  <a:pt x="10197" y="21097"/>
                  <a:pt x="10197" y="21097"/>
                  <a:pt x="10197" y="21097"/>
                </a:cubicBezTo>
                <a:close/>
              </a:path>
            </a:pathLst>
          </a:custGeom>
          <a:gradFill rotWithShape="0">
            <a:gsLst>
              <a:gs pos="0">
                <a:srgbClr val="78AE39"/>
              </a:gs>
              <a:gs pos="100000">
                <a:srgbClr val="1992AA"/>
              </a:gs>
            </a:gsLst>
            <a:lin ang="2010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8069" name="Shape 1544"/>
          <p:cNvSpPr>
            <a:spLocks/>
          </p:cNvSpPr>
          <p:nvPr/>
        </p:nvSpPr>
        <p:spPr bwMode="auto">
          <a:xfrm>
            <a:off x="7937500" y="2962275"/>
            <a:ext cx="4451350" cy="3937000"/>
          </a:xfrm>
          <a:custGeom>
            <a:avLst/>
            <a:gdLst>
              <a:gd name="T0" fmla="*/ 2224992 w 20717"/>
              <a:gd name="T1" fmla="*/ 1968160 h 21152"/>
              <a:gd name="T2" fmla="*/ 2224992 w 20717"/>
              <a:gd name="T3" fmla="*/ 1968160 h 21152"/>
              <a:gd name="T4" fmla="*/ 2224992 w 20717"/>
              <a:gd name="T5" fmla="*/ 1968160 h 21152"/>
              <a:gd name="T6" fmla="*/ 2224992 w 20717"/>
              <a:gd name="T7" fmla="*/ 1968160 h 21152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717" h="21152" extrusionOk="0">
                <a:moveTo>
                  <a:pt x="10247" y="21152"/>
                </a:moveTo>
                <a:cubicBezTo>
                  <a:pt x="7443" y="21152"/>
                  <a:pt x="4639" y="21152"/>
                  <a:pt x="1732" y="21152"/>
                </a:cubicBezTo>
                <a:cubicBezTo>
                  <a:pt x="-34" y="21152"/>
                  <a:pt x="-449" y="20552"/>
                  <a:pt x="486" y="18752"/>
                </a:cubicBezTo>
                <a:cubicBezTo>
                  <a:pt x="3289" y="12872"/>
                  <a:pt x="6197" y="7112"/>
                  <a:pt x="9105" y="1232"/>
                </a:cubicBezTo>
                <a:cubicBezTo>
                  <a:pt x="9832" y="-328"/>
                  <a:pt x="10663" y="-448"/>
                  <a:pt x="11493" y="1112"/>
                </a:cubicBezTo>
                <a:cubicBezTo>
                  <a:pt x="14401" y="6992"/>
                  <a:pt x="17309" y="12752"/>
                  <a:pt x="20216" y="18632"/>
                </a:cubicBezTo>
                <a:cubicBezTo>
                  <a:pt x="21151" y="20552"/>
                  <a:pt x="20839" y="21152"/>
                  <a:pt x="18763" y="21152"/>
                </a:cubicBezTo>
                <a:cubicBezTo>
                  <a:pt x="15959" y="21152"/>
                  <a:pt x="13155" y="21152"/>
                  <a:pt x="10247" y="21152"/>
                </a:cubicBezTo>
                <a:close/>
              </a:path>
            </a:pathLst>
          </a:custGeom>
          <a:gradFill rotWithShape="0">
            <a:gsLst>
              <a:gs pos="0">
                <a:srgbClr val="78AE39"/>
              </a:gs>
              <a:gs pos="100000">
                <a:srgbClr val="1992AA"/>
              </a:gs>
            </a:gsLst>
            <a:lin ang="2010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8070" name="Shape 1545"/>
          <p:cNvSpPr>
            <a:spLocks/>
          </p:cNvSpPr>
          <p:nvPr/>
        </p:nvSpPr>
        <p:spPr bwMode="auto">
          <a:xfrm rot="10800000">
            <a:off x="7934325" y="7218363"/>
            <a:ext cx="4449763" cy="3935412"/>
          </a:xfrm>
          <a:custGeom>
            <a:avLst/>
            <a:gdLst>
              <a:gd name="T0" fmla="*/ 2224991 w 20717"/>
              <a:gd name="T1" fmla="*/ 1968160 h 21152"/>
              <a:gd name="T2" fmla="*/ 2224991 w 20717"/>
              <a:gd name="T3" fmla="*/ 1968160 h 21152"/>
              <a:gd name="T4" fmla="*/ 2224991 w 20717"/>
              <a:gd name="T5" fmla="*/ 1968160 h 21152"/>
              <a:gd name="T6" fmla="*/ 2224991 w 20717"/>
              <a:gd name="T7" fmla="*/ 1968160 h 21152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717" h="21152" extrusionOk="0">
                <a:moveTo>
                  <a:pt x="10247" y="21152"/>
                </a:moveTo>
                <a:cubicBezTo>
                  <a:pt x="7443" y="21152"/>
                  <a:pt x="4639" y="21152"/>
                  <a:pt x="1732" y="21152"/>
                </a:cubicBezTo>
                <a:cubicBezTo>
                  <a:pt x="-34" y="21152"/>
                  <a:pt x="-449" y="20552"/>
                  <a:pt x="486" y="18752"/>
                </a:cubicBezTo>
                <a:cubicBezTo>
                  <a:pt x="3289" y="12872"/>
                  <a:pt x="6197" y="7112"/>
                  <a:pt x="9105" y="1232"/>
                </a:cubicBezTo>
                <a:cubicBezTo>
                  <a:pt x="9832" y="-328"/>
                  <a:pt x="10663" y="-448"/>
                  <a:pt x="11493" y="1112"/>
                </a:cubicBezTo>
                <a:cubicBezTo>
                  <a:pt x="14401" y="6992"/>
                  <a:pt x="17309" y="12752"/>
                  <a:pt x="20216" y="18632"/>
                </a:cubicBezTo>
                <a:cubicBezTo>
                  <a:pt x="21151" y="20552"/>
                  <a:pt x="20839" y="21152"/>
                  <a:pt x="18763" y="21152"/>
                </a:cubicBezTo>
                <a:cubicBezTo>
                  <a:pt x="15959" y="21152"/>
                  <a:pt x="13155" y="21152"/>
                  <a:pt x="10247" y="21152"/>
                </a:cubicBezTo>
                <a:close/>
              </a:path>
            </a:pathLst>
          </a:custGeom>
          <a:solidFill>
            <a:srgbClr val="3537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8071" name="Shape 1546"/>
          <p:cNvSpPr>
            <a:spLocks/>
          </p:cNvSpPr>
          <p:nvPr/>
        </p:nvSpPr>
        <p:spPr bwMode="auto">
          <a:xfrm>
            <a:off x="9671050" y="4930775"/>
            <a:ext cx="952500" cy="952500"/>
          </a:xfrm>
          <a:custGeom>
            <a:avLst/>
            <a:gdLst>
              <a:gd name="T0" fmla="*/ 476161 w 21600"/>
              <a:gd name="T1" fmla="*/ 476161 h 21600"/>
              <a:gd name="T2" fmla="*/ 476161 w 21600"/>
              <a:gd name="T3" fmla="*/ 476161 h 21600"/>
              <a:gd name="T4" fmla="*/ 476161 w 21600"/>
              <a:gd name="T5" fmla="*/ 476161 h 21600"/>
              <a:gd name="T6" fmla="*/ 476161 w 21600"/>
              <a:gd name="T7" fmla="*/ 476161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3030" y="0"/>
                </a:moveTo>
                <a:cubicBezTo>
                  <a:pt x="8570" y="0"/>
                  <a:pt x="4872" y="3463"/>
                  <a:pt x="4520" y="7807"/>
                </a:cubicBezTo>
                <a:cubicBezTo>
                  <a:pt x="1878" y="8863"/>
                  <a:pt x="0" y="11446"/>
                  <a:pt x="0" y="14498"/>
                </a:cubicBezTo>
                <a:cubicBezTo>
                  <a:pt x="0" y="18372"/>
                  <a:pt x="3170" y="21600"/>
                  <a:pt x="7102" y="21600"/>
                </a:cubicBezTo>
                <a:cubicBezTo>
                  <a:pt x="10154" y="21600"/>
                  <a:pt x="12737" y="19722"/>
                  <a:pt x="13735" y="17022"/>
                </a:cubicBezTo>
                <a:cubicBezTo>
                  <a:pt x="18137" y="16670"/>
                  <a:pt x="21600" y="12972"/>
                  <a:pt x="21600" y="8511"/>
                </a:cubicBezTo>
                <a:cubicBezTo>
                  <a:pt x="21600" y="3815"/>
                  <a:pt x="17726" y="0"/>
                  <a:pt x="13030" y="0"/>
                </a:cubicBezTo>
                <a:close/>
                <a:moveTo>
                  <a:pt x="7102" y="19193"/>
                </a:moveTo>
                <a:cubicBezTo>
                  <a:pt x="4520" y="19193"/>
                  <a:pt x="2348" y="17080"/>
                  <a:pt x="2348" y="14498"/>
                </a:cubicBezTo>
                <a:cubicBezTo>
                  <a:pt x="2348" y="12737"/>
                  <a:pt x="3287" y="11211"/>
                  <a:pt x="4696" y="10389"/>
                </a:cubicBezTo>
                <a:cubicBezTo>
                  <a:pt x="5400" y="13617"/>
                  <a:pt x="7983" y="16141"/>
                  <a:pt x="11211" y="16846"/>
                </a:cubicBezTo>
                <a:cubicBezTo>
                  <a:pt x="10389" y="18254"/>
                  <a:pt x="8863" y="19193"/>
                  <a:pt x="7102" y="19193"/>
                </a:cubicBezTo>
                <a:close/>
                <a:moveTo>
                  <a:pt x="7161" y="9743"/>
                </a:moveTo>
                <a:cubicBezTo>
                  <a:pt x="9743" y="9743"/>
                  <a:pt x="11798" y="11857"/>
                  <a:pt x="11857" y="14380"/>
                </a:cubicBezTo>
                <a:cubicBezTo>
                  <a:pt x="9509" y="13911"/>
                  <a:pt x="7689" y="12091"/>
                  <a:pt x="7161" y="9743"/>
                </a:cubicBezTo>
                <a:close/>
                <a:moveTo>
                  <a:pt x="14263" y="14380"/>
                </a:moveTo>
                <a:cubicBezTo>
                  <a:pt x="14204" y="10507"/>
                  <a:pt x="11035" y="7396"/>
                  <a:pt x="7161" y="7337"/>
                </a:cubicBezTo>
                <a:cubicBezTo>
                  <a:pt x="7748" y="4637"/>
                  <a:pt x="10154" y="2583"/>
                  <a:pt x="13030" y="2583"/>
                </a:cubicBezTo>
                <a:cubicBezTo>
                  <a:pt x="16317" y="2583"/>
                  <a:pt x="19017" y="5224"/>
                  <a:pt x="19017" y="8511"/>
                </a:cubicBezTo>
                <a:cubicBezTo>
                  <a:pt x="19017" y="11387"/>
                  <a:pt x="16963" y="13852"/>
                  <a:pt x="14263" y="14380"/>
                </a:cubicBezTo>
                <a:close/>
                <a:moveTo>
                  <a:pt x="2407" y="5048"/>
                </a:moveTo>
                <a:cubicBezTo>
                  <a:pt x="3757" y="5048"/>
                  <a:pt x="4872" y="3991"/>
                  <a:pt x="4872" y="2641"/>
                </a:cubicBezTo>
                <a:cubicBezTo>
                  <a:pt x="4872" y="1291"/>
                  <a:pt x="3757" y="176"/>
                  <a:pt x="2407" y="176"/>
                </a:cubicBezTo>
                <a:cubicBezTo>
                  <a:pt x="1057" y="176"/>
                  <a:pt x="0" y="1291"/>
                  <a:pt x="0" y="2641"/>
                </a:cubicBezTo>
                <a:cubicBezTo>
                  <a:pt x="0" y="3991"/>
                  <a:pt x="1057" y="5048"/>
                  <a:pt x="2407" y="5048"/>
                </a:cubicBezTo>
                <a:close/>
                <a:moveTo>
                  <a:pt x="2407" y="1291"/>
                </a:moveTo>
                <a:cubicBezTo>
                  <a:pt x="3170" y="1291"/>
                  <a:pt x="3757" y="1878"/>
                  <a:pt x="3757" y="2641"/>
                </a:cubicBezTo>
                <a:cubicBezTo>
                  <a:pt x="3757" y="3346"/>
                  <a:pt x="3170" y="3991"/>
                  <a:pt x="2407" y="3991"/>
                </a:cubicBezTo>
                <a:cubicBezTo>
                  <a:pt x="1702" y="3991"/>
                  <a:pt x="1057" y="3346"/>
                  <a:pt x="1057" y="2641"/>
                </a:cubicBezTo>
                <a:cubicBezTo>
                  <a:pt x="1057" y="1878"/>
                  <a:pt x="1702" y="1291"/>
                  <a:pt x="2407" y="1291"/>
                </a:cubicBezTo>
                <a:close/>
              </a:path>
            </a:pathLst>
          </a:custGeom>
          <a:solidFill>
            <a:srgbClr val="F4F4F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8072" name="Shape 1547"/>
          <p:cNvSpPr>
            <a:spLocks/>
          </p:cNvSpPr>
          <p:nvPr/>
        </p:nvSpPr>
        <p:spPr bwMode="auto">
          <a:xfrm>
            <a:off x="6988175" y="9366250"/>
            <a:ext cx="922338" cy="866775"/>
          </a:xfrm>
          <a:custGeom>
            <a:avLst/>
            <a:gdLst>
              <a:gd name="T0" fmla="*/ 461151 w 21492"/>
              <a:gd name="T1" fmla="*/ 433435 h 21486"/>
              <a:gd name="T2" fmla="*/ 461151 w 21492"/>
              <a:gd name="T3" fmla="*/ 433435 h 21486"/>
              <a:gd name="T4" fmla="*/ 461151 w 21492"/>
              <a:gd name="T5" fmla="*/ 433435 h 21486"/>
              <a:gd name="T6" fmla="*/ 461151 w 21492"/>
              <a:gd name="T7" fmla="*/ 433435 h 21486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492" h="21486" extrusionOk="0">
                <a:moveTo>
                  <a:pt x="18376" y="6954"/>
                </a:moveTo>
                <a:cubicBezTo>
                  <a:pt x="16173" y="621"/>
                  <a:pt x="16173" y="621"/>
                  <a:pt x="16173" y="621"/>
                </a:cubicBezTo>
                <a:cubicBezTo>
                  <a:pt x="16011" y="112"/>
                  <a:pt x="15528" y="-114"/>
                  <a:pt x="15152" y="56"/>
                </a:cubicBezTo>
                <a:cubicBezTo>
                  <a:pt x="537" y="5654"/>
                  <a:pt x="537" y="5654"/>
                  <a:pt x="537" y="5654"/>
                </a:cubicBezTo>
                <a:cubicBezTo>
                  <a:pt x="107" y="5823"/>
                  <a:pt x="-108" y="6332"/>
                  <a:pt x="53" y="6784"/>
                </a:cubicBezTo>
                <a:cubicBezTo>
                  <a:pt x="2364" y="13513"/>
                  <a:pt x="2364" y="13513"/>
                  <a:pt x="2364" y="13513"/>
                </a:cubicBezTo>
                <a:cubicBezTo>
                  <a:pt x="2364" y="9894"/>
                  <a:pt x="2364" y="9894"/>
                  <a:pt x="2364" y="9894"/>
                </a:cubicBezTo>
                <a:cubicBezTo>
                  <a:pt x="2364" y="8311"/>
                  <a:pt x="3599" y="6954"/>
                  <a:pt x="5104" y="6954"/>
                </a:cubicBezTo>
                <a:cubicBezTo>
                  <a:pt x="8973" y="6954"/>
                  <a:pt x="8973" y="6954"/>
                  <a:pt x="8973" y="6954"/>
                </a:cubicBezTo>
                <a:cubicBezTo>
                  <a:pt x="13593" y="3561"/>
                  <a:pt x="13593" y="3561"/>
                  <a:pt x="13593" y="3561"/>
                </a:cubicBezTo>
                <a:cubicBezTo>
                  <a:pt x="16226" y="6954"/>
                  <a:pt x="16226" y="6954"/>
                  <a:pt x="16226" y="6954"/>
                </a:cubicBezTo>
                <a:lnTo>
                  <a:pt x="18376" y="6954"/>
                </a:lnTo>
                <a:close/>
                <a:moveTo>
                  <a:pt x="20686" y="8990"/>
                </a:moveTo>
                <a:cubicBezTo>
                  <a:pt x="5104" y="8990"/>
                  <a:pt x="5104" y="8990"/>
                  <a:pt x="5104" y="8990"/>
                </a:cubicBezTo>
                <a:cubicBezTo>
                  <a:pt x="4674" y="8990"/>
                  <a:pt x="4298" y="9442"/>
                  <a:pt x="4298" y="9894"/>
                </a:cubicBezTo>
                <a:cubicBezTo>
                  <a:pt x="4298" y="20581"/>
                  <a:pt x="4298" y="20581"/>
                  <a:pt x="4298" y="20581"/>
                </a:cubicBezTo>
                <a:cubicBezTo>
                  <a:pt x="4298" y="21090"/>
                  <a:pt x="4674" y="21486"/>
                  <a:pt x="5104" y="21486"/>
                </a:cubicBezTo>
                <a:cubicBezTo>
                  <a:pt x="20686" y="21486"/>
                  <a:pt x="20686" y="21486"/>
                  <a:pt x="20686" y="21486"/>
                </a:cubicBezTo>
                <a:cubicBezTo>
                  <a:pt x="21116" y="21486"/>
                  <a:pt x="21492" y="21090"/>
                  <a:pt x="21492" y="20581"/>
                </a:cubicBezTo>
                <a:cubicBezTo>
                  <a:pt x="21492" y="9894"/>
                  <a:pt x="21492" y="9894"/>
                  <a:pt x="21492" y="9894"/>
                </a:cubicBezTo>
                <a:cubicBezTo>
                  <a:pt x="21492" y="9442"/>
                  <a:pt x="21116" y="8990"/>
                  <a:pt x="20686" y="8990"/>
                </a:cubicBezTo>
                <a:close/>
                <a:moveTo>
                  <a:pt x="19450" y="19224"/>
                </a:moveTo>
                <a:cubicBezTo>
                  <a:pt x="6608" y="19224"/>
                  <a:pt x="6608" y="19224"/>
                  <a:pt x="6608" y="19224"/>
                </a:cubicBezTo>
                <a:cubicBezTo>
                  <a:pt x="6608" y="17245"/>
                  <a:pt x="6608" y="17245"/>
                  <a:pt x="6608" y="17245"/>
                </a:cubicBezTo>
                <a:cubicBezTo>
                  <a:pt x="8543" y="12439"/>
                  <a:pt x="8543" y="12439"/>
                  <a:pt x="8543" y="12439"/>
                </a:cubicBezTo>
                <a:cubicBezTo>
                  <a:pt x="11552" y="16284"/>
                  <a:pt x="11552" y="16284"/>
                  <a:pt x="11552" y="16284"/>
                </a:cubicBezTo>
                <a:cubicBezTo>
                  <a:pt x="14346" y="13287"/>
                  <a:pt x="14346" y="13287"/>
                  <a:pt x="14346" y="13287"/>
                </a:cubicBezTo>
                <a:cubicBezTo>
                  <a:pt x="17946" y="11930"/>
                  <a:pt x="17946" y="11930"/>
                  <a:pt x="17946" y="11930"/>
                </a:cubicBezTo>
                <a:cubicBezTo>
                  <a:pt x="19450" y="15549"/>
                  <a:pt x="19450" y="15549"/>
                  <a:pt x="19450" y="15549"/>
                </a:cubicBezTo>
                <a:lnTo>
                  <a:pt x="19450" y="19224"/>
                </a:lnTo>
                <a:close/>
              </a:path>
            </a:pathLst>
          </a:custGeom>
          <a:solidFill>
            <a:srgbClr val="F4F4F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8073" name="Shape 1548"/>
          <p:cNvSpPr>
            <a:spLocks/>
          </p:cNvSpPr>
          <p:nvPr/>
        </p:nvSpPr>
        <p:spPr bwMode="auto">
          <a:xfrm>
            <a:off x="12377738" y="9410700"/>
            <a:ext cx="977900" cy="776288"/>
          </a:xfrm>
          <a:custGeom>
            <a:avLst/>
            <a:gdLst>
              <a:gd name="T0" fmla="*/ 488912 w 21600"/>
              <a:gd name="T1" fmla="*/ 387759 h 21600"/>
              <a:gd name="T2" fmla="*/ 488912 w 21600"/>
              <a:gd name="T3" fmla="*/ 387759 h 21600"/>
              <a:gd name="T4" fmla="*/ 488912 w 21600"/>
              <a:gd name="T5" fmla="*/ 387759 h 21600"/>
              <a:gd name="T6" fmla="*/ 488912 w 21600"/>
              <a:gd name="T7" fmla="*/ 387759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0800" y="8100"/>
                </a:moveTo>
                <a:cubicBezTo>
                  <a:pt x="9018" y="8100"/>
                  <a:pt x="7560" y="9922"/>
                  <a:pt x="7560" y="12150"/>
                </a:cubicBezTo>
                <a:cubicBezTo>
                  <a:pt x="7560" y="14377"/>
                  <a:pt x="9018" y="16200"/>
                  <a:pt x="10800" y="16200"/>
                </a:cubicBezTo>
                <a:cubicBezTo>
                  <a:pt x="12582" y="16200"/>
                  <a:pt x="14040" y="14377"/>
                  <a:pt x="14040" y="12150"/>
                </a:cubicBezTo>
                <a:cubicBezTo>
                  <a:pt x="14040" y="9922"/>
                  <a:pt x="12582" y="8100"/>
                  <a:pt x="10800" y="8100"/>
                </a:cubicBezTo>
                <a:close/>
                <a:moveTo>
                  <a:pt x="19440" y="4050"/>
                </a:moveTo>
                <a:cubicBezTo>
                  <a:pt x="16848" y="4050"/>
                  <a:pt x="16848" y="4050"/>
                  <a:pt x="16848" y="4050"/>
                </a:cubicBezTo>
                <a:cubicBezTo>
                  <a:pt x="16470" y="4050"/>
                  <a:pt x="16092" y="3713"/>
                  <a:pt x="15984" y="3308"/>
                </a:cubicBezTo>
                <a:cubicBezTo>
                  <a:pt x="15336" y="743"/>
                  <a:pt x="15336" y="743"/>
                  <a:pt x="15336" y="743"/>
                </a:cubicBezTo>
                <a:cubicBezTo>
                  <a:pt x="15174" y="338"/>
                  <a:pt x="14796" y="0"/>
                  <a:pt x="14472" y="0"/>
                </a:cubicBezTo>
                <a:cubicBezTo>
                  <a:pt x="7128" y="0"/>
                  <a:pt x="7128" y="0"/>
                  <a:pt x="7128" y="0"/>
                </a:cubicBezTo>
                <a:cubicBezTo>
                  <a:pt x="6750" y="0"/>
                  <a:pt x="6372" y="338"/>
                  <a:pt x="6264" y="743"/>
                </a:cubicBezTo>
                <a:cubicBezTo>
                  <a:pt x="5616" y="3308"/>
                  <a:pt x="5616" y="3308"/>
                  <a:pt x="5616" y="3308"/>
                </a:cubicBezTo>
                <a:cubicBezTo>
                  <a:pt x="5454" y="3713"/>
                  <a:pt x="5076" y="4050"/>
                  <a:pt x="4752" y="4050"/>
                </a:cubicBezTo>
                <a:cubicBezTo>
                  <a:pt x="2160" y="4050"/>
                  <a:pt x="2160" y="4050"/>
                  <a:pt x="2160" y="4050"/>
                </a:cubicBezTo>
                <a:cubicBezTo>
                  <a:pt x="972" y="4050"/>
                  <a:pt x="0" y="5265"/>
                  <a:pt x="0" y="6750"/>
                </a:cubicBezTo>
                <a:cubicBezTo>
                  <a:pt x="0" y="18900"/>
                  <a:pt x="0" y="18900"/>
                  <a:pt x="0" y="18900"/>
                </a:cubicBezTo>
                <a:cubicBezTo>
                  <a:pt x="0" y="20385"/>
                  <a:pt x="972" y="21600"/>
                  <a:pt x="2160" y="21600"/>
                </a:cubicBezTo>
                <a:cubicBezTo>
                  <a:pt x="19440" y="21600"/>
                  <a:pt x="19440" y="21600"/>
                  <a:pt x="19440" y="21600"/>
                </a:cubicBezTo>
                <a:cubicBezTo>
                  <a:pt x="20628" y="21600"/>
                  <a:pt x="21600" y="20385"/>
                  <a:pt x="21600" y="18900"/>
                </a:cubicBezTo>
                <a:cubicBezTo>
                  <a:pt x="21600" y="6750"/>
                  <a:pt x="21600" y="6750"/>
                  <a:pt x="21600" y="6750"/>
                </a:cubicBezTo>
                <a:cubicBezTo>
                  <a:pt x="21600" y="5265"/>
                  <a:pt x="20628" y="4050"/>
                  <a:pt x="19440" y="4050"/>
                </a:cubicBezTo>
                <a:close/>
                <a:moveTo>
                  <a:pt x="10800" y="18900"/>
                </a:moveTo>
                <a:cubicBezTo>
                  <a:pt x="7830" y="18900"/>
                  <a:pt x="5400" y="15863"/>
                  <a:pt x="5400" y="12150"/>
                </a:cubicBezTo>
                <a:cubicBezTo>
                  <a:pt x="5400" y="8437"/>
                  <a:pt x="7830" y="5400"/>
                  <a:pt x="10800" y="5400"/>
                </a:cubicBezTo>
                <a:cubicBezTo>
                  <a:pt x="13770" y="5400"/>
                  <a:pt x="16200" y="8437"/>
                  <a:pt x="16200" y="12150"/>
                </a:cubicBezTo>
                <a:cubicBezTo>
                  <a:pt x="16200" y="15863"/>
                  <a:pt x="13770" y="18900"/>
                  <a:pt x="10800" y="18900"/>
                </a:cubicBezTo>
                <a:close/>
                <a:moveTo>
                  <a:pt x="18684" y="8640"/>
                </a:moveTo>
                <a:cubicBezTo>
                  <a:pt x="18252" y="8640"/>
                  <a:pt x="17928" y="8235"/>
                  <a:pt x="17928" y="7695"/>
                </a:cubicBezTo>
                <a:cubicBezTo>
                  <a:pt x="17928" y="7155"/>
                  <a:pt x="18252" y="6750"/>
                  <a:pt x="18684" y="6750"/>
                </a:cubicBezTo>
                <a:cubicBezTo>
                  <a:pt x="19116" y="6750"/>
                  <a:pt x="19440" y="7155"/>
                  <a:pt x="19440" y="7695"/>
                </a:cubicBezTo>
                <a:cubicBezTo>
                  <a:pt x="19440" y="8235"/>
                  <a:pt x="19116" y="8640"/>
                  <a:pt x="18684" y="8640"/>
                </a:cubicBezTo>
                <a:close/>
              </a:path>
            </a:pathLst>
          </a:custGeom>
          <a:solidFill>
            <a:srgbClr val="F4F4F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8074" name="Shape 1549"/>
          <p:cNvSpPr>
            <a:spLocks noChangeArrowheads="1"/>
          </p:cNvSpPr>
          <p:nvPr/>
        </p:nvSpPr>
        <p:spPr bwMode="auto">
          <a:xfrm>
            <a:off x="15382875" y="3424238"/>
            <a:ext cx="7620000" cy="76200"/>
          </a:xfrm>
          <a:prstGeom prst="rect">
            <a:avLst/>
          </a:prstGeom>
          <a:solidFill>
            <a:srgbClr val="3537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50" name="Shape 1550"/>
          <p:cNvSpPr>
            <a:spLocks noChangeArrowheads="1"/>
          </p:cNvSpPr>
          <p:nvPr/>
        </p:nvSpPr>
        <p:spPr bwMode="auto">
          <a:xfrm>
            <a:off x="15382875" y="3424238"/>
            <a:ext cx="5829300" cy="76200"/>
          </a:xfrm>
          <a:prstGeom prst="rect">
            <a:avLst/>
          </a:prstGeom>
          <a:gradFill rotWithShape="0">
            <a:gsLst>
              <a:gs pos="0">
                <a:srgbClr val="78AE39"/>
              </a:gs>
              <a:gs pos="100000">
                <a:srgbClr val="1992AA"/>
              </a:gs>
            </a:gsLst>
            <a:lin ang="2010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8076" name="Shape 1551"/>
          <p:cNvSpPr>
            <a:spLocks noChangeArrowheads="1"/>
          </p:cNvSpPr>
          <p:nvPr/>
        </p:nvSpPr>
        <p:spPr bwMode="auto">
          <a:xfrm>
            <a:off x="15306675" y="2908646"/>
            <a:ext cx="1878719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Chart Sections</a:t>
            </a:r>
          </a:p>
        </p:txBody>
      </p:sp>
      <p:sp>
        <p:nvSpPr>
          <p:cNvPr id="88077" name="Shape 1552"/>
          <p:cNvSpPr>
            <a:spLocks noChangeArrowheads="1"/>
          </p:cNvSpPr>
          <p:nvPr/>
        </p:nvSpPr>
        <p:spPr bwMode="auto">
          <a:xfrm>
            <a:off x="22371292" y="2908646"/>
            <a:ext cx="631583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72%</a:t>
            </a:r>
          </a:p>
        </p:txBody>
      </p:sp>
      <p:sp>
        <p:nvSpPr>
          <p:cNvPr id="88078" name="Shape 1553"/>
          <p:cNvSpPr>
            <a:spLocks noChangeArrowheads="1"/>
          </p:cNvSpPr>
          <p:nvPr/>
        </p:nvSpPr>
        <p:spPr bwMode="auto">
          <a:xfrm>
            <a:off x="15382875" y="4541838"/>
            <a:ext cx="7620000" cy="76200"/>
          </a:xfrm>
          <a:prstGeom prst="rect">
            <a:avLst/>
          </a:prstGeom>
          <a:solidFill>
            <a:srgbClr val="3537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54" name="Shape 1554"/>
          <p:cNvSpPr>
            <a:spLocks noChangeArrowheads="1"/>
          </p:cNvSpPr>
          <p:nvPr/>
        </p:nvSpPr>
        <p:spPr bwMode="auto">
          <a:xfrm>
            <a:off x="15382875" y="4541838"/>
            <a:ext cx="6858000" cy="76200"/>
          </a:xfrm>
          <a:prstGeom prst="rect">
            <a:avLst/>
          </a:prstGeom>
          <a:gradFill rotWithShape="0">
            <a:gsLst>
              <a:gs pos="0">
                <a:srgbClr val="78AE39"/>
              </a:gs>
              <a:gs pos="100000">
                <a:srgbClr val="1992AA"/>
              </a:gs>
            </a:gsLst>
            <a:lin ang="2010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8080" name="Shape 1555"/>
          <p:cNvSpPr>
            <a:spLocks noChangeArrowheads="1"/>
          </p:cNvSpPr>
          <p:nvPr/>
        </p:nvSpPr>
        <p:spPr bwMode="auto">
          <a:xfrm>
            <a:off x="15306675" y="4026246"/>
            <a:ext cx="1878719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Chart Sections</a:t>
            </a:r>
          </a:p>
        </p:txBody>
      </p:sp>
      <p:sp>
        <p:nvSpPr>
          <p:cNvPr id="88081" name="Shape 1556"/>
          <p:cNvSpPr>
            <a:spLocks noChangeArrowheads="1"/>
          </p:cNvSpPr>
          <p:nvPr/>
        </p:nvSpPr>
        <p:spPr bwMode="auto">
          <a:xfrm>
            <a:off x="22371292" y="4026246"/>
            <a:ext cx="631583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90%</a:t>
            </a:r>
          </a:p>
        </p:txBody>
      </p:sp>
      <p:sp>
        <p:nvSpPr>
          <p:cNvPr id="88082" name="Shape 1557"/>
          <p:cNvSpPr>
            <a:spLocks noChangeArrowheads="1"/>
          </p:cNvSpPr>
          <p:nvPr/>
        </p:nvSpPr>
        <p:spPr bwMode="auto">
          <a:xfrm>
            <a:off x="15382875" y="5681663"/>
            <a:ext cx="7620000" cy="76200"/>
          </a:xfrm>
          <a:prstGeom prst="rect">
            <a:avLst/>
          </a:prstGeom>
          <a:solidFill>
            <a:srgbClr val="3537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58" name="Shape 1558"/>
          <p:cNvSpPr>
            <a:spLocks noChangeArrowheads="1"/>
          </p:cNvSpPr>
          <p:nvPr/>
        </p:nvSpPr>
        <p:spPr bwMode="auto">
          <a:xfrm>
            <a:off x="15382875" y="5681663"/>
            <a:ext cx="5080000" cy="76200"/>
          </a:xfrm>
          <a:prstGeom prst="rect">
            <a:avLst/>
          </a:prstGeom>
          <a:gradFill rotWithShape="0">
            <a:gsLst>
              <a:gs pos="0">
                <a:srgbClr val="78AE39"/>
              </a:gs>
              <a:gs pos="100000">
                <a:srgbClr val="1992AA"/>
              </a:gs>
            </a:gsLst>
            <a:lin ang="2010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8084" name="Shape 1559"/>
          <p:cNvSpPr>
            <a:spLocks noChangeArrowheads="1"/>
          </p:cNvSpPr>
          <p:nvPr/>
        </p:nvSpPr>
        <p:spPr bwMode="auto">
          <a:xfrm>
            <a:off x="15306675" y="5166071"/>
            <a:ext cx="1878719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Chart Sections</a:t>
            </a:r>
          </a:p>
        </p:txBody>
      </p:sp>
      <p:sp>
        <p:nvSpPr>
          <p:cNvPr id="88085" name="Shape 1560"/>
          <p:cNvSpPr>
            <a:spLocks noChangeArrowheads="1"/>
          </p:cNvSpPr>
          <p:nvPr/>
        </p:nvSpPr>
        <p:spPr bwMode="auto">
          <a:xfrm>
            <a:off x="22371292" y="5166071"/>
            <a:ext cx="631583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60%</a:t>
            </a:r>
          </a:p>
        </p:txBody>
      </p:sp>
      <p:sp>
        <p:nvSpPr>
          <p:cNvPr id="88086" name="Shape 1561"/>
          <p:cNvSpPr>
            <a:spLocks noChangeArrowheads="1"/>
          </p:cNvSpPr>
          <p:nvPr/>
        </p:nvSpPr>
        <p:spPr bwMode="auto">
          <a:xfrm>
            <a:off x="1344613" y="2892425"/>
            <a:ext cx="3843337" cy="1548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 &amp; MODERN COMPANY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BEST SOLUTIONS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</a:t>
            </a:r>
          </a:p>
        </p:txBody>
      </p:sp>
      <p:sp>
        <p:nvSpPr>
          <p:cNvPr id="88087" name="Shape 1562"/>
          <p:cNvSpPr>
            <a:spLocks noChangeArrowheads="1"/>
          </p:cNvSpPr>
          <p:nvPr/>
        </p:nvSpPr>
        <p:spPr bwMode="auto">
          <a:xfrm>
            <a:off x="1344613" y="4360863"/>
            <a:ext cx="4976812" cy="121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business catalysts for change.</a:t>
            </a:r>
          </a:p>
        </p:txBody>
      </p:sp>
      <p:sp>
        <p:nvSpPr>
          <p:cNvPr id="88088" name="Shape 1563"/>
          <p:cNvSpPr>
            <a:spLocks noChangeArrowheads="1"/>
          </p:cNvSpPr>
          <p:nvPr/>
        </p:nvSpPr>
        <p:spPr bwMode="auto">
          <a:xfrm>
            <a:off x="15306675" y="7114360"/>
            <a:ext cx="3813095" cy="1271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5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01.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Infographic Shape Name Here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Editable</a:t>
            </a:r>
          </a:p>
        </p:txBody>
      </p:sp>
      <p:sp>
        <p:nvSpPr>
          <p:cNvPr id="88089" name="Shape 1564"/>
          <p:cNvSpPr>
            <a:spLocks noChangeArrowheads="1"/>
          </p:cNvSpPr>
          <p:nvPr/>
        </p:nvSpPr>
        <p:spPr bwMode="auto">
          <a:xfrm>
            <a:off x="19610388" y="7114360"/>
            <a:ext cx="3813095" cy="1271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5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02.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Infographic Shape Name Here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Editable</a:t>
            </a:r>
          </a:p>
        </p:txBody>
      </p:sp>
      <p:sp>
        <p:nvSpPr>
          <p:cNvPr id="88090" name="Shape 1565"/>
          <p:cNvSpPr>
            <a:spLocks noChangeArrowheads="1"/>
          </p:cNvSpPr>
          <p:nvPr/>
        </p:nvSpPr>
        <p:spPr bwMode="auto">
          <a:xfrm>
            <a:off x="19610388" y="9163029"/>
            <a:ext cx="3813095" cy="1271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5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03.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Infographic Shape Name Here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Editable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600"/>
                                        <p:tgtEl>
                                          <p:spTgt spid="1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600"/>
                                        <p:tgtEl>
                                          <p:spTgt spid="1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600"/>
                                        <p:tgtEl>
                                          <p:spTgt spid="1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0" grpId="0" animBg="1" advAuto="0"/>
      <p:bldP spid="1554" grpId="0" animBg="1" advAuto="0"/>
      <p:bldP spid="1558" grpId="0" animBg="1" advAuto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hape 1567"/>
          <p:cNvSpPr>
            <a:spLocks noGrp="1"/>
          </p:cNvSpPr>
          <p:nvPr>
            <p:ph type="sldNum" sz="quarter" idx="10"/>
          </p:nvPr>
        </p:nvSpPr>
        <p:spPr>
          <a:xfrm>
            <a:off x="22637328" y="1363663"/>
            <a:ext cx="371897" cy="379591"/>
          </a:xfrm>
          <a:noFill/>
        </p:spPr>
        <p:txBody>
          <a:bodyPr/>
          <a:lstStyle/>
          <a:p>
            <a:fld id="{2D5DD72C-1951-44F3-8F02-DEE19D5FA29D}" type="slidenum">
              <a:rPr lang="zh-CN" altLang="zh-CN">
                <a:latin typeface="+mn-lt"/>
                <a:ea typeface="+mn-ea"/>
                <a:cs typeface="+mn-ea"/>
                <a:sym typeface="+mn-lt"/>
              </a:rPr>
              <a:pPr/>
              <a:t>49</a:t>
            </a:fld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89091" name="Chart 1568"/>
          <p:cNvGraphicFramePr>
            <a:graphicFrameLocks/>
          </p:cNvGraphicFramePr>
          <p:nvPr/>
        </p:nvGraphicFramePr>
        <p:xfrm>
          <a:off x="1335088" y="4789488"/>
          <a:ext cx="11926887" cy="674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09" name="Chart" r:id="rId3" imgW="6350000" imgH="685800" progId="Excel.Chart.8">
                  <p:embed/>
                </p:oleObj>
              </mc:Choice>
              <mc:Fallback>
                <p:oleObj name="Chart" r:id="rId3" imgW="6350000" imgH="685800" progId="Excel.Chart.8">
                  <p:embed/>
                  <p:pic>
                    <p:nvPicPr>
                      <p:cNvPr id="0" name="Chart 1568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5088" y="4789488"/>
                        <a:ext cx="11926887" cy="6748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9092" name="Shape 1569"/>
          <p:cNvSpPr>
            <a:spLocks noChangeArrowheads="1"/>
          </p:cNvSpPr>
          <p:nvPr/>
        </p:nvSpPr>
        <p:spPr bwMode="auto">
          <a:xfrm>
            <a:off x="1954213" y="2689771"/>
            <a:ext cx="6514604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Only Special Design.</a:t>
            </a:r>
          </a:p>
        </p:txBody>
      </p:sp>
      <p:sp>
        <p:nvSpPr>
          <p:cNvPr id="89093" name="Shape 1570"/>
          <p:cNvSpPr>
            <a:spLocks noChangeArrowheads="1"/>
          </p:cNvSpPr>
          <p:nvPr/>
        </p:nvSpPr>
        <p:spPr bwMode="auto">
          <a:xfrm>
            <a:off x="1350963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9094" name="Shape 1571"/>
          <p:cNvSpPr>
            <a:spLocks noChangeArrowheads="1"/>
          </p:cNvSpPr>
          <p:nvPr/>
        </p:nvSpPr>
        <p:spPr bwMode="auto">
          <a:xfrm>
            <a:off x="1511300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9095" name="Shape 1572"/>
          <p:cNvSpPr>
            <a:spLocks noChangeArrowheads="1"/>
          </p:cNvSpPr>
          <p:nvPr/>
        </p:nvSpPr>
        <p:spPr bwMode="auto">
          <a:xfrm>
            <a:off x="1673225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9096" name="Shape 1573"/>
          <p:cNvSpPr>
            <a:spLocks noChangeArrowheads="1"/>
          </p:cNvSpPr>
          <p:nvPr/>
        </p:nvSpPr>
        <p:spPr bwMode="auto">
          <a:xfrm>
            <a:off x="1344613" y="3959225"/>
            <a:ext cx="8181727" cy="84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business catalysts for change.</a:t>
            </a:r>
          </a:p>
        </p:txBody>
      </p:sp>
      <p:sp>
        <p:nvSpPr>
          <p:cNvPr id="89097" name="Shape 1574"/>
          <p:cNvSpPr>
            <a:spLocks noChangeArrowheads="1"/>
          </p:cNvSpPr>
          <p:nvPr/>
        </p:nvSpPr>
        <p:spPr bwMode="auto">
          <a:xfrm>
            <a:off x="1344613" y="5997575"/>
            <a:ext cx="3843337" cy="1548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 &amp; MODERN COMPANY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BEST SOLUTIONS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</a:t>
            </a:r>
          </a:p>
        </p:txBody>
      </p:sp>
      <p:graphicFrame>
        <p:nvGraphicFramePr>
          <p:cNvPr id="89098" name="Chart 1575"/>
          <p:cNvGraphicFramePr>
            <a:graphicFrameLocks/>
          </p:cNvGraphicFramePr>
          <p:nvPr/>
        </p:nvGraphicFramePr>
        <p:xfrm>
          <a:off x="15286038" y="2867025"/>
          <a:ext cx="7872412" cy="856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10" name="Chart" r:id="rId5" imgW="6350000" imgH="685800" progId="Excel.Chart.8">
                  <p:embed/>
                </p:oleObj>
              </mc:Choice>
              <mc:Fallback>
                <p:oleObj name="Chart" r:id="rId5" imgW="6350000" imgH="685800" progId="Excel.Chart.8">
                  <p:embed/>
                  <p:pic>
                    <p:nvPicPr>
                      <p:cNvPr id="0" name="Chart 1575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86038" y="2867025"/>
                        <a:ext cx="7872412" cy="8564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3" name="Group 664"/>
          <p:cNvGrpSpPr>
            <a:grpSpLocks/>
          </p:cNvGrpSpPr>
          <p:nvPr/>
        </p:nvGrpSpPr>
        <p:grpSpPr bwMode="auto">
          <a:xfrm>
            <a:off x="11993563" y="3719513"/>
            <a:ext cx="396875" cy="76200"/>
            <a:chOff x="0" y="0"/>
            <a:chExt cx="397933" cy="76200"/>
          </a:xfrm>
        </p:grpSpPr>
        <p:sp>
          <p:nvSpPr>
            <p:cNvPr id="44045" name="Shape 661"/>
            <p:cNvSpPr>
              <a:spLocks noChangeArrowheads="1"/>
            </p:cNvSpPr>
            <p:nvPr/>
          </p:nvSpPr>
          <p:spPr bwMode="auto">
            <a:xfrm>
              <a:off x="0" y="0"/>
              <a:ext cx="76200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046" name="Shape 662"/>
            <p:cNvSpPr>
              <a:spLocks noChangeArrowheads="1"/>
            </p:cNvSpPr>
            <p:nvPr/>
          </p:nvSpPr>
          <p:spPr bwMode="auto">
            <a:xfrm>
              <a:off x="160866" y="0"/>
              <a:ext cx="76201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047" name="Shape 663"/>
            <p:cNvSpPr>
              <a:spLocks noChangeArrowheads="1"/>
            </p:cNvSpPr>
            <p:nvPr/>
          </p:nvSpPr>
          <p:spPr bwMode="auto">
            <a:xfrm>
              <a:off x="321733" y="0"/>
              <a:ext cx="76201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4034" name="Shape 665"/>
          <p:cNvSpPr>
            <a:spLocks noGrp="1"/>
          </p:cNvSpPr>
          <p:nvPr>
            <p:ph type="sldNum" sz="quarter" idx="10"/>
          </p:nvPr>
        </p:nvSpPr>
        <p:spPr>
          <a:xfrm>
            <a:off x="22771980" y="1363663"/>
            <a:ext cx="237245" cy="379591"/>
          </a:xfrm>
          <a:noFill/>
        </p:spPr>
        <p:txBody>
          <a:bodyPr/>
          <a:lstStyle/>
          <a:p>
            <a:fld id="{A89EC9F0-481F-457A-8571-41E85F3B2CB2}" type="slidenum">
              <a:rPr lang="zh-CN" altLang="zh-CN">
                <a:latin typeface="+mn-lt"/>
                <a:ea typeface="+mn-ea"/>
                <a:cs typeface="+mn-ea"/>
                <a:sym typeface="+mn-lt"/>
              </a:rPr>
              <a:pPr/>
              <a:t>5</a:t>
            </a:fld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035" name="Shape 666"/>
          <p:cNvSpPr>
            <a:spLocks noChangeArrowheads="1"/>
          </p:cNvSpPr>
          <p:nvPr/>
        </p:nvSpPr>
        <p:spPr bwMode="auto">
          <a:xfrm>
            <a:off x="8101137" y="3959225"/>
            <a:ext cx="8181728" cy="84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000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e-business catalysts for change.</a:t>
            </a:r>
          </a:p>
        </p:txBody>
      </p:sp>
      <p:sp>
        <p:nvSpPr>
          <p:cNvPr id="44036" name="Shape 667"/>
          <p:cNvSpPr>
            <a:spLocks noChangeArrowheads="1"/>
          </p:cNvSpPr>
          <p:nvPr/>
        </p:nvSpPr>
        <p:spPr bwMode="auto">
          <a:xfrm>
            <a:off x="10537701" y="2689771"/>
            <a:ext cx="3308598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/>
            <a:r>
              <a:rPr lang="zh-CN" altLang="en-US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668" name="Shape 668"/>
          <p:cNvSpPr>
            <a:spLocks noChangeArrowheads="1"/>
          </p:cNvSpPr>
          <p:nvPr/>
        </p:nvSpPr>
        <p:spPr bwMode="auto">
          <a:xfrm>
            <a:off x="2986088" y="6813550"/>
            <a:ext cx="1270000" cy="1270000"/>
          </a:xfrm>
          <a:prstGeom prst="ellipse">
            <a:avLst/>
          </a:prstGeom>
          <a:solidFill>
            <a:srgbClr val="E6EAF3"/>
          </a:solidFill>
          <a:ln w="127000">
            <a:solidFill>
              <a:srgbClr val="E6EAF3">
                <a:alpha val="39607"/>
              </a:srgbClr>
            </a:solidFill>
            <a:miter lim="400000"/>
            <a:headEnd/>
            <a:tailEnd/>
          </a:ln>
        </p:spPr>
        <p:txBody>
          <a:bodyPr lIns="50800" tIns="50800" rIns="50800" bIns="50800" anchor="ctr"/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r>
              <a:rPr lang="zh-CN" altLang="zh-CN" sz="3000">
                <a:solidFill>
                  <a:srgbClr val="53585F"/>
                </a:solidFill>
                <a:latin typeface="+mn-lt"/>
                <a:ea typeface="+mn-ea"/>
                <a:cs typeface="+mn-ea"/>
                <a:sym typeface="+mn-lt"/>
              </a:rPr>
              <a:t></a:t>
            </a:r>
          </a:p>
        </p:txBody>
      </p:sp>
      <p:sp>
        <p:nvSpPr>
          <p:cNvPr id="669" name="Shape 669"/>
          <p:cNvSpPr>
            <a:spLocks noChangeArrowheads="1"/>
          </p:cNvSpPr>
          <p:nvPr/>
        </p:nvSpPr>
        <p:spPr bwMode="auto">
          <a:xfrm>
            <a:off x="1360488" y="8634413"/>
            <a:ext cx="4521200" cy="1653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400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 Name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business for change.</a:t>
            </a:r>
          </a:p>
        </p:txBody>
      </p:sp>
      <p:sp>
        <p:nvSpPr>
          <p:cNvPr id="670" name="Shape 670"/>
          <p:cNvSpPr>
            <a:spLocks noChangeArrowheads="1"/>
          </p:cNvSpPr>
          <p:nvPr/>
        </p:nvSpPr>
        <p:spPr bwMode="auto">
          <a:xfrm>
            <a:off x="8699500" y="6813550"/>
            <a:ext cx="1270000" cy="1270000"/>
          </a:xfrm>
          <a:prstGeom prst="ellipse">
            <a:avLst/>
          </a:prstGeom>
          <a:solidFill>
            <a:srgbClr val="E6EAF3"/>
          </a:solidFill>
          <a:ln w="127000">
            <a:solidFill>
              <a:srgbClr val="E6EAF3">
                <a:alpha val="39607"/>
              </a:srgbClr>
            </a:solidFill>
            <a:miter lim="400000"/>
            <a:headEnd/>
            <a:tailEnd/>
          </a:ln>
        </p:spPr>
        <p:txBody>
          <a:bodyPr lIns="50800" tIns="50800" rIns="50800" bIns="50800" anchor="ctr"/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r>
              <a:rPr lang="zh-CN" altLang="zh-CN" sz="3000">
                <a:solidFill>
                  <a:srgbClr val="53585F"/>
                </a:solidFill>
                <a:latin typeface="+mn-lt"/>
                <a:ea typeface="+mn-ea"/>
                <a:cs typeface="+mn-ea"/>
                <a:sym typeface="+mn-lt"/>
              </a:rPr>
              <a:t></a:t>
            </a:r>
          </a:p>
        </p:txBody>
      </p:sp>
      <p:sp>
        <p:nvSpPr>
          <p:cNvPr id="671" name="Shape 671"/>
          <p:cNvSpPr>
            <a:spLocks noChangeArrowheads="1"/>
          </p:cNvSpPr>
          <p:nvPr/>
        </p:nvSpPr>
        <p:spPr bwMode="auto">
          <a:xfrm>
            <a:off x="20127913" y="6813550"/>
            <a:ext cx="1270000" cy="1270000"/>
          </a:xfrm>
          <a:prstGeom prst="ellipse">
            <a:avLst/>
          </a:prstGeom>
          <a:solidFill>
            <a:srgbClr val="E6EAF3"/>
          </a:solidFill>
          <a:ln w="127000">
            <a:solidFill>
              <a:srgbClr val="E6EAF3">
                <a:alpha val="39607"/>
              </a:srgbClr>
            </a:solidFill>
            <a:miter lim="400000"/>
            <a:headEnd/>
            <a:tailEnd/>
          </a:ln>
        </p:spPr>
        <p:txBody>
          <a:bodyPr lIns="50800" tIns="50800" rIns="50800" bIns="50800" anchor="ctr"/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r>
              <a:rPr lang="zh-CN" altLang="zh-CN" sz="3000">
                <a:solidFill>
                  <a:srgbClr val="53585F"/>
                </a:solidFill>
                <a:latin typeface="+mn-lt"/>
                <a:ea typeface="+mn-ea"/>
                <a:cs typeface="+mn-ea"/>
                <a:sym typeface="+mn-lt"/>
              </a:rPr>
              <a:t></a:t>
            </a:r>
          </a:p>
        </p:txBody>
      </p:sp>
      <p:sp>
        <p:nvSpPr>
          <p:cNvPr id="672" name="Shape 672"/>
          <p:cNvSpPr>
            <a:spLocks noChangeArrowheads="1"/>
          </p:cNvSpPr>
          <p:nvPr/>
        </p:nvSpPr>
        <p:spPr bwMode="auto">
          <a:xfrm>
            <a:off x="14414500" y="6813550"/>
            <a:ext cx="1270000" cy="1270000"/>
          </a:xfrm>
          <a:prstGeom prst="ellipse">
            <a:avLst/>
          </a:prstGeom>
          <a:solidFill>
            <a:srgbClr val="E6EAF3"/>
          </a:solidFill>
          <a:ln w="127000">
            <a:solidFill>
              <a:srgbClr val="E6EAF3">
                <a:alpha val="39607"/>
              </a:srgbClr>
            </a:solidFill>
            <a:miter lim="400000"/>
            <a:headEnd/>
            <a:tailEnd/>
          </a:ln>
        </p:spPr>
        <p:txBody>
          <a:bodyPr lIns="50800" tIns="50800" rIns="50800" bIns="50800" anchor="ctr"/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r>
              <a:rPr lang="zh-CN" altLang="zh-CN" sz="3000">
                <a:solidFill>
                  <a:srgbClr val="53585F"/>
                </a:solidFill>
                <a:latin typeface="+mn-lt"/>
                <a:ea typeface="+mn-ea"/>
                <a:cs typeface="+mn-ea"/>
                <a:sym typeface="+mn-lt"/>
              </a:rPr>
              <a:t></a:t>
            </a:r>
          </a:p>
        </p:txBody>
      </p:sp>
      <p:sp>
        <p:nvSpPr>
          <p:cNvPr id="673" name="Shape 673"/>
          <p:cNvSpPr>
            <a:spLocks noChangeArrowheads="1"/>
          </p:cNvSpPr>
          <p:nvPr/>
        </p:nvSpPr>
        <p:spPr bwMode="auto">
          <a:xfrm>
            <a:off x="7073900" y="8634413"/>
            <a:ext cx="4522788" cy="1653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4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 Name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business for change.</a:t>
            </a:r>
          </a:p>
        </p:txBody>
      </p:sp>
      <p:sp>
        <p:nvSpPr>
          <p:cNvPr id="674" name="Shape 674"/>
          <p:cNvSpPr>
            <a:spLocks noChangeArrowheads="1"/>
          </p:cNvSpPr>
          <p:nvPr/>
        </p:nvSpPr>
        <p:spPr bwMode="auto">
          <a:xfrm>
            <a:off x="12787313" y="8634413"/>
            <a:ext cx="4522787" cy="1653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4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 Name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business for change.</a:t>
            </a:r>
          </a:p>
        </p:txBody>
      </p:sp>
      <p:sp>
        <p:nvSpPr>
          <p:cNvPr id="675" name="Shape 675"/>
          <p:cNvSpPr>
            <a:spLocks noChangeArrowheads="1"/>
          </p:cNvSpPr>
          <p:nvPr/>
        </p:nvSpPr>
        <p:spPr bwMode="auto">
          <a:xfrm>
            <a:off x="18502313" y="8634413"/>
            <a:ext cx="4521200" cy="1653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4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 Name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business for change.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6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6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6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6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6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6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6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6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8" grpId="0" animBg="1" advAuto="0"/>
      <p:bldP spid="669" grpId="0" animBg="1" advAuto="0"/>
      <p:bldP spid="670" grpId="0" animBg="1" advAuto="0"/>
      <p:bldP spid="671" grpId="0" animBg="1" advAuto="0"/>
      <p:bldP spid="672" grpId="0" animBg="1" advAuto="0"/>
      <p:bldP spid="673" grpId="0" animBg="1" advAuto="0"/>
      <p:bldP spid="674" grpId="0" animBg="1" advAuto="0"/>
      <p:bldP spid="675" grpId="0" animBg="1" advAuto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hape 1577"/>
          <p:cNvSpPr>
            <a:spLocks noGrp="1"/>
          </p:cNvSpPr>
          <p:nvPr>
            <p:ph type="sldNum" sz="quarter" idx="10"/>
          </p:nvPr>
        </p:nvSpPr>
        <p:spPr>
          <a:xfrm>
            <a:off x="22637328" y="1363663"/>
            <a:ext cx="371897" cy="379591"/>
          </a:xfrm>
          <a:noFill/>
        </p:spPr>
        <p:txBody>
          <a:bodyPr/>
          <a:lstStyle/>
          <a:p>
            <a:fld id="{F11566C2-EF85-4A45-9686-2ADEAA710FC9}" type="slidenum">
              <a:rPr lang="zh-CN" altLang="zh-CN">
                <a:latin typeface="+mn-lt"/>
                <a:ea typeface="+mn-ea"/>
                <a:cs typeface="+mn-ea"/>
                <a:sym typeface="+mn-lt"/>
              </a:rPr>
              <a:pPr/>
              <a:t>50</a:t>
            </a:fld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580" name="Group 1580"/>
          <p:cNvGrpSpPr>
            <a:grpSpLocks/>
          </p:cNvGrpSpPr>
          <p:nvPr/>
        </p:nvGrpSpPr>
        <p:grpSpPr bwMode="auto">
          <a:xfrm>
            <a:off x="4940300" y="3044825"/>
            <a:ext cx="3786189" cy="2765097"/>
            <a:chOff x="0" y="0"/>
            <a:chExt cx="3786064" cy="2764724"/>
          </a:xfrm>
        </p:grpSpPr>
        <p:sp>
          <p:nvSpPr>
            <p:cNvPr id="90146" name="Shape 1578"/>
            <p:cNvSpPr>
              <a:spLocks/>
            </p:cNvSpPr>
            <p:nvPr/>
          </p:nvSpPr>
          <p:spPr bwMode="auto">
            <a:xfrm>
              <a:off x="0" y="0"/>
              <a:ext cx="3786064" cy="2726958"/>
            </a:xfrm>
            <a:custGeom>
              <a:avLst/>
              <a:gdLst>
                <a:gd name="T0" fmla="*/ 1893032 w 21600"/>
                <a:gd name="T1" fmla="*/ 1363479 h 21600"/>
                <a:gd name="T2" fmla="*/ 1893032 w 21600"/>
                <a:gd name="T3" fmla="*/ 1363479 h 21600"/>
                <a:gd name="T4" fmla="*/ 1893032 w 21600"/>
                <a:gd name="T5" fmla="*/ 1363479 h 21600"/>
                <a:gd name="T6" fmla="*/ 1893032 w 21600"/>
                <a:gd name="T7" fmla="*/ 1363479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8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adFill rotWithShape="1">
              <a:gsLst>
                <a:gs pos="0">
                  <a:srgbClr val="6D5DA2"/>
                </a:gs>
                <a:gs pos="100000">
                  <a:srgbClr val="4A94B1"/>
                </a:gs>
              </a:gsLst>
              <a:lin ang="1656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 anchor="b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0147" name="Shape 1579"/>
            <p:cNvSpPr>
              <a:spLocks noChangeArrowheads="1"/>
            </p:cNvSpPr>
            <p:nvPr/>
          </p:nvSpPr>
          <p:spPr bwMode="auto">
            <a:xfrm>
              <a:off x="549790" y="1258874"/>
              <a:ext cx="2686483" cy="1505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50800" tIns="50800" rIns="50800" bIns="50800" anchor="ctr">
              <a:spAutoFit/>
            </a:bodyPr>
            <a:lstStyle/>
            <a:p>
              <a:pPr algn="ctr" eaLnBrk="1">
                <a:lnSpc>
                  <a:spcPct val="120000"/>
                </a:lnSpc>
              </a:pPr>
              <a:r>
                <a:rPr lang="zh-CN" altLang="zh-CN" sz="4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</a:p>
            <a:p>
              <a:pPr algn="ctr" eaLnBrk="1">
                <a:lnSpc>
                  <a:spcPct val="120000"/>
                </a:lnSpc>
              </a:pPr>
              <a:r>
                <a:rPr lang="zh-CN" altLang="zh-CN" sz="18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Quickly leverage  internal.</a:t>
              </a:r>
            </a:p>
          </p:txBody>
        </p:sp>
      </p:grpSp>
      <p:grpSp>
        <p:nvGrpSpPr>
          <p:cNvPr id="1583" name="Group 1583"/>
          <p:cNvGrpSpPr>
            <a:grpSpLocks/>
          </p:cNvGrpSpPr>
          <p:nvPr/>
        </p:nvGrpSpPr>
        <p:grpSpPr bwMode="auto">
          <a:xfrm>
            <a:off x="3741738" y="5880100"/>
            <a:ext cx="6183313" cy="1761628"/>
            <a:chOff x="0" y="0"/>
            <a:chExt cx="6182975" cy="1762433"/>
          </a:xfrm>
        </p:grpSpPr>
        <p:sp>
          <p:nvSpPr>
            <p:cNvPr id="90144" name="Shape 1581"/>
            <p:cNvSpPr>
              <a:spLocks/>
            </p:cNvSpPr>
            <p:nvPr/>
          </p:nvSpPr>
          <p:spPr bwMode="auto">
            <a:xfrm>
              <a:off x="0" y="0"/>
              <a:ext cx="6182975" cy="1726403"/>
            </a:xfrm>
            <a:custGeom>
              <a:avLst/>
              <a:gdLst>
                <a:gd name="T0" fmla="*/ 3091488 w 21600"/>
                <a:gd name="T1" fmla="*/ 863202 h 21600"/>
                <a:gd name="T2" fmla="*/ 3091488 w 21600"/>
                <a:gd name="T3" fmla="*/ 863202 h 21600"/>
                <a:gd name="T4" fmla="*/ 3091488 w 21600"/>
                <a:gd name="T5" fmla="*/ 863202 h 21600"/>
                <a:gd name="T6" fmla="*/ 3091488 w 21600"/>
                <a:gd name="T7" fmla="*/ 863202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4187" y="0"/>
                  </a:lnTo>
                  <a:lnTo>
                    <a:pt x="17413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414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 anchor="b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0145" name="Shape 1582"/>
            <p:cNvSpPr>
              <a:spLocks noChangeArrowheads="1"/>
            </p:cNvSpPr>
            <p:nvPr/>
          </p:nvSpPr>
          <p:spPr bwMode="auto">
            <a:xfrm>
              <a:off x="1748247" y="255691"/>
              <a:ext cx="2686483" cy="1506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50800" tIns="50800" rIns="50800" bIns="50800" anchor="ctr">
              <a:spAutoFit/>
            </a:bodyPr>
            <a:lstStyle/>
            <a:p>
              <a:pPr algn="ctr" eaLnBrk="1">
                <a:lnSpc>
                  <a:spcPct val="120000"/>
                </a:lnSpc>
              </a:pPr>
              <a:r>
                <a:rPr lang="zh-CN" altLang="zh-CN" sz="4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</a:p>
            <a:p>
              <a:pPr algn="ctr" eaLnBrk="1">
                <a:lnSpc>
                  <a:spcPct val="120000"/>
                </a:lnSpc>
              </a:pPr>
              <a:r>
                <a:rPr lang="zh-CN" altLang="zh-CN" sz="18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Quickly leverage  internal.</a:t>
              </a:r>
            </a:p>
          </p:txBody>
        </p:sp>
      </p:grpSp>
      <p:grpSp>
        <p:nvGrpSpPr>
          <p:cNvPr id="1586" name="Group 1586"/>
          <p:cNvGrpSpPr>
            <a:grpSpLocks/>
          </p:cNvGrpSpPr>
          <p:nvPr/>
        </p:nvGrpSpPr>
        <p:grpSpPr bwMode="auto">
          <a:xfrm>
            <a:off x="2543175" y="7713663"/>
            <a:ext cx="8580439" cy="1760370"/>
            <a:chOff x="0" y="0"/>
            <a:chExt cx="8579885" cy="1759557"/>
          </a:xfrm>
        </p:grpSpPr>
        <p:sp>
          <p:nvSpPr>
            <p:cNvPr id="90142" name="Shape 1584"/>
            <p:cNvSpPr>
              <a:spLocks/>
            </p:cNvSpPr>
            <p:nvPr/>
          </p:nvSpPr>
          <p:spPr bwMode="auto">
            <a:xfrm>
              <a:off x="0" y="0"/>
              <a:ext cx="8579885" cy="1726403"/>
            </a:xfrm>
            <a:custGeom>
              <a:avLst/>
              <a:gdLst>
                <a:gd name="T0" fmla="*/ 4289943 w 21600"/>
                <a:gd name="T1" fmla="*/ 863202 h 21600"/>
                <a:gd name="T2" fmla="*/ 4289943 w 21600"/>
                <a:gd name="T3" fmla="*/ 863202 h 21600"/>
                <a:gd name="T4" fmla="*/ 4289943 w 21600"/>
                <a:gd name="T5" fmla="*/ 863202 h 21600"/>
                <a:gd name="T6" fmla="*/ 4289943 w 21600"/>
                <a:gd name="T7" fmla="*/ 863202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3017" y="0"/>
                  </a:lnTo>
                  <a:lnTo>
                    <a:pt x="18583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gradFill rotWithShape="1">
              <a:gsLst>
                <a:gs pos="0">
                  <a:srgbClr val="6D5DA2"/>
                </a:gs>
                <a:gs pos="100000">
                  <a:srgbClr val="4A94B1"/>
                </a:gs>
              </a:gsLst>
              <a:lin ang="1656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 anchor="b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0143" name="Shape 1585"/>
            <p:cNvSpPr>
              <a:spLocks noChangeArrowheads="1"/>
            </p:cNvSpPr>
            <p:nvPr/>
          </p:nvSpPr>
          <p:spPr bwMode="auto">
            <a:xfrm>
              <a:off x="2946704" y="254200"/>
              <a:ext cx="2686483" cy="1505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50800" tIns="50800" rIns="50800" bIns="50800" anchor="ctr">
              <a:spAutoFit/>
            </a:bodyPr>
            <a:lstStyle/>
            <a:p>
              <a:pPr algn="ctr" eaLnBrk="1">
                <a:lnSpc>
                  <a:spcPct val="120000"/>
                </a:lnSpc>
              </a:pPr>
              <a:r>
                <a:rPr lang="zh-CN" altLang="zh-CN" sz="4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</a:p>
            <a:p>
              <a:pPr algn="ctr" eaLnBrk="1">
                <a:lnSpc>
                  <a:spcPct val="120000"/>
                </a:lnSpc>
              </a:pPr>
              <a:r>
                <a:rPr lang="zh-CN" altLang="zh-CN" sz="18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Quickly leverage  internal.</a:t>
              </a:r>
            </a:p>
          </p:txBody>
        </p:sp>
      </p:grpSp>
      <p:grpSp>
        <p:nvGrpSpPr>
          <p:cNvPr id="1589" name="Group 1589"/>
          <p:cNvGrpSpPr>
            <a:grpSpLocks/>
          </p:cNvGrpSpPr>
          <p:nvPr/>
        </p:nvGrpSpPr>
        <p:grpSpPr bwMode="auto">
          <a:xfrm>
            <a:off x="1344613" y="9547225"/>
            <a:ext cx="10977563" cy="1727201"/>
            <a:chOff x="0" y="0"/>
            <a:chExt cx="10976799" cy="1726403"/>
          </a:xfrm>
        </p:grpSpPr>
        <p:sp>
          <p:nvSpPr>
            <p:cNvPr id="90140" name="Shape 1587"/>
            <p:cNvSpPr>
              <a:spLocks/>
            </p:cNvSpPr>
            <p:nvPr/>
          </p:nvSpPr>
          <p:spPr bwMode="auto">
            <a:xfrm>
              <a:off x="0" y="0"/>
              <a:ext cx="10976799" cy="1726403"/>
            </a:xfrm>
            <a:custGeom>
              <a:avLst/>
              <a:gdLst>
                <a:gd name="T0" fmla="*/ 5488400 w 21600"/>
                <a:gd name="T1" fmla="*/ 863202 h 21600"/>
                <a:gd name="T2" fmla="*/ 5488400 w 21600"/>
                <a:gd name="T3" fmla="*/ 863202 h 21600"/>
                <a:gd name="T4" fmla="*/ 5488400 w 21600"/>
                <a:gd name="T5" fmla="*/ 863202 h 21600"/>
                <a:gd name="T6" fmla="*/ 5488400 w 21600"/>
                <a:gd name="T7" fmla="*/ 863202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358" y="0"/>
                  </a:lnTo>
                  <a:lnTo>
                    <a:pt x="19242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414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5719" tIns="45719" rIns="45719" bIns="45719" anchor="b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0141" name="Shape 1588"/>
            <p:cNvSpPr>
              <a:spLocks noChangeArrowheads="1"/>
            </p:cNvSpPr>
            <p:nvPr/>
          </p:nvSpPr>
          <p:spPr bwMode="auto">
            <a:xfrm>
              <a:off x="4145157" y="194238"/>
              <a:ext cx="2686483" cy="1505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50800" tIns="50800" rIns="50800" bIns="50800" anchor="ctr">
              <a:spAutoFit/>
            </a:bodyPr>
            <a:lstStyle/>
            <a:p>
              <a:pPr algn="ctr" eaLnBrk="1">
                <a:lnSpc>
                  <a:spcPct val="120000"/>
                </a:lnSpc>
              </a:pPr>
              <a:r>
                <a:rPr lang="zh-CN" altLang="zh-CN" sz="4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</a:p>
            <a:p>
              <a:pPr algn="ctr" eaLnBrk="1">
                <a:lnSpc>
                  <a:spcPct val="120000"/>
                </a:lnSpc>
              </a:pPr>
              <a:r>
                <a:rPr lang="zh-CN" altLang="zh-CN" sz="18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Quickly leverage  internal.</a:t>
              </a:r>
            </a:p>
          </p:txBody>
        </p:sp>
      </p:grpSp>
      <p:sp>
        <p:nvSpPr>
          <p:cNvPr id="90119" name="Shape 1590"/>
          <p:cNvSpPr>
            <a:spLocks noChangeArrowheads="1"/>
          </p:cNvSpPr>
          <p:nvPr/>
        </p:nvSpPr>
        <p:spPr bwMode="auto">
          <a:xfrm>
            <a:off x="14892338" y="2689771"/>
            <a:ext cx="6514604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Only Special Design.</a:t>
            </a:r>
          </a:p>
        </p:txBody>
      </p:sp>
      <p:sp>
        <p:nvSpPr>
          <p:cNvPr id="90120" name="Shape 1591"/>
          <p:cNvSpPr>
            <a:spLocks noChangeArrowheads="1"/>
          </p:cNvSpPr>
          <p:nvPr/>
        </p:nvSpPr>
        <p:spPr bwMode="auto">
          <a:xfrm>
            <a:off x="14287500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0121" name="Shape 1592"/>
          <p:cNvSpPr>
            <a:spLocks noChangeArrowheads="1"/>
          </p:cNvSpPr>
          <p:nvPr/>
        </p:nvSpPr>
        <p:spPr bwMode="auto">
          <a:xfrm>
            <a:off x="14449425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0122" name="Shape 1593"/>
          <p:cNvSpPr>
            <a:spLocks noChangeArrowheads="1"/>
          </p:cNvSpPr>
          <p:nvPr/>
        </p:nvSpPr>
        <p:spPr bwMode="auto">
          <a:xfrm>
            <a:off x="14609763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0123" name="Shape 1594"/>
          <p:cNvSpPr>
            <a:spLocks noChangeArrowheads="1"/>
          </p:cNvSpPr>
          <p:nvPr/>
        </p:nvSpPr>
        <p:spPr bwMode="auto">
          <a:xfrm>
            <a:off x="14281150" y="3959225"/>
            <a:ext cx="8181727" cy="84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business catalysts for change.</a:t>
            </a:r>
          </a:p>
        </p:txBody>
      </p:sp>
      <p:sp>
        <p:nvSpPr>
          <p:cNvPr id="90124" name="Shape 1595"/>
          <p:cNvSpPr>
            <a:spLocks noChangeArrowheads="1"/>
          </p:cNvSpPr>
          <p:nvPr/>
        </p:nvSpPr>
        <p:spPr bwMode="auto">
          <a:xfrm>
            <a:off x="14401800" y="7564438"/>
            <a:ext cx="7620000" cy="76200"/>
          </a:xfrm>
          <a:prstGeom prst="rect">
            <a:avLst/>
          </a:prstGeom>
          <a:noFill/>
          <a:ln w="12700">
            <a:solidFill>
              <a:srgbClr val="E6EAF3">
                <a:alpha val="32549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96" name="Shape 1596"/>
          <p:cNvSpPr>
            <a:spLocks noChangeArrowheads="1"/>
          </p:cNvSpPr>
          <p:nvPr/>
        </p:nvSpPr>
        <p:spPr bwMode="auto">
          <a:xfrm>
            <a:off x="14401800" y="7564438"/>
            <a:ext cx="5829300" cy="76200"/>
          </a:xfrm>
          <a:prstGeom prst="rect">
            <a:avLst/>
          </a:prstGeom>
          <a:gradFill rotWithShape="0">
            <a:gsLst>
              <a:gs pos="0">
                <a:srgbClr val="1992AA"/>
              </a:gs>
              <a:gs pos="100000">
                <a:srgbClr val="6D5DA2"/>
              </a:gs>
            </a:gsLst>
            <a:lin ang="2010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0126" name="Shape 1597"/>
          <p:cNvSpPr>
            <a:spLocks noChangeArrowheads="1"/>
          </p:cNvSpPr>
          <p:nvPr/>
        </p:nvSpPr>
        <p:spPr bwMode="auto">
          <a:xfrm>
            <a:off x="14325600" y="7048846"/>
            <a:ext cx="1878719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Chart Sections</a:t>
            </a:r>
          </a:p>
        </p:txBody>
      </p:sp>
      <p:sp>
        <p:nvSpPr>
          <p:cNvPr id="90127" name="Shape 1598"/>
          <p:cNvSpPr>
            <a:spLocks noChangeArrowheads="1"/>
          </p:cNvSpPr>
          <p:nvPr/>
        </p:nvSpPr>
        <p:spPr bwMode="auto">
          <a:xfrm>
            <a:off x="21390217" y="7048846"/>
            <a:ext cx="631583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72%</a:t>
            </a:r>
          </a:p>
        </p:txBody>
      </p:sp>
      <p:sp>
        <p:nvSpPr>
          <p:cNvPr id="90128" name="Shape 1599"/>
          <p:cNvSpPr>
            <a:spLocks noChangeArrowheads="1"/>
          </p:cNvSpPr>
          <p:nvPr/>
        </p:nvSpPr>
        <p:spPr bwMode="auto">
          <a:xfrm>
            <a:off x="14401800" y="8682038"/>
            <a:ext cx="7620000" cy="76200"/>
          </a:xfrm>
          <a:prstGeom prst="rect">
            <a:avLst/>
          </a:prstGeom>
          <a:noFill/>
          <a:ln w="12700">
            <a:solidFill>
              <a:srgbClr val="E6EAF3">
                <a:alpha val="32549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00" name="Shape 1600"/>
          <p:cNvSpPr>
            <a:spLocks noChangeArrowheads="1"/>
          </p:cNvSpPr>
          <p:nvPr/>
        </p:nvSpPr>
        <p:spPr bwMode="auto">
          <a:xfrm>
            <a:off x="14401800" y="8682038"/>
            <a:ext cx="6858000" cy="76200"/>
          </a:xfrm>
          <a:prstGeom prst="rect">
            <a:avLst/>
          </a:prstGeom>
          <a:gradFill rotWithShape="0">
            <a:gsLst>
              <a:gs pos="0">
                <a:srgbClr val="1992AA"/>
              </a:gs>
              <a:gs pos="100000">
                <a:srgbClr val="6D5DA2"/>
              </a:gs>
            </a:gsLst>
            <a:lin ang="2010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0130" name="Shape 1601"/>
          <p:cNvSpPr>
            <a:spLocks noChangeArrowheads="1"/>
          </p:cNvSpPr>
          <p:nvPr/>
        </p:nvSpPr>
        <p:spPr bwMode="auto">
          <a:xfrm>
            <a:off x="14325600" y="8166446"/>
            <a:ext cx="1878719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Chart Sections</a:t>
            </a:r>
          </a:p>
        </p:txBody>
      </p:sp>
      <p:sp>
        <p:nvSpPr>
          <p:cNvPr id="90131" name="Shape 1602"/>
          <p:cNvSpPr>
            <a:spLocks noChangeArrowheads="1"/>
          </p:cNvSpPr>
          <p:nvPr/>
        </p:nvSpPr>
        <p:spPr bwMode="auto">
          <a:xfrm>
            <a:off x="21390217" y="8166446"/>
            <a:ext cx="631583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90%</a:t>
            </a:r>
          </a:p>
        </p:txBody>
      </p:sp>
      <p:sp>
        <p:nvSpPr>
          <p:cNvPr id="90132" name="Shape 1603"/>
          <p:cNvSpPr>
            <a:spLocks noChangeArrowheads="1"/>
          </p:cNvSpPr>
          <p:nvPr/>
        </p:nvSpPr>
        <p:spPr bwMode="auto">
          <a:xfrm>
            <a:off x="14401800" y="9821863"/>
            <a:ext cx="7620000" cy="76200"/>
          </a:xfrm>
          <a:prstGeom prst="rect">
            <a:avLst/>
          </a:prstGeom>
          <a:noFill/>
          <a:ln w="12700">
            <a:solidFill>
              <a:srgbClr val="E6EAF3">
                <a:alpha val="32549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04" name="Shape 1604"/>
          <p:cNvSpPr>
            <a:spLocks noChangeArrowheads="1"/>
          </p:cNvSpPr>
          <p:nvPr/>
        </p:nvSpPr>
        <p:spPr bwMode="auto">
          <a:xfrm>
            <a:off x="14401800" y="9821863"/>
            <a:ext cx="5080000" cy="76200"/>
          </a:xfrm>
          <a:prstGeom prst="rect">
            <a:avLst/>
          </a:prstGeom>
          <a:gradFill rotWithShape="0">
            <a:gsLst>
              <a:gs pos="0">
                <a:srgbClr val="1992AA"/>
              </a:gs>
              <a:gs pos="100000">
                <a:srgbClr val="6D5DA2"/>
              </a:gs>
            </a:gsLst>
            <a:lin ang="2010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0134" name="Shape 1605"/>
          <p:cNvSpPr>
            <a:spLocks noChangeArrowheads="1"/>
          </p:cNvSpPr>
          <p:nvPr/>
        </p:nvSpPr>
        <p:spPr bwMode="auto">
          <a:xfrm>
            <a:off x="14325600" y="9306271"/>
            <a:ext cx="1878719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Chart Sections</a:t>
            </a:r>
          </a:p>
        </p:txBody>
      </p:sp>
      <p:sp>
        <p:nvSpPr>
          <p:cNvPr id="90135" name="Shape 1606"/>
          <p:cNvSpPr>
            <a:spLocks noChangeArrowheads="1"/>
          </p:cNvSpPr>
          <p:nvPr/>
        </p:nvSpPr>
        <p:spPr bwMode="auto">
          <a:xfrm>
            <a:off x="21390217" y="9306271"/>
            <a:ext cx="631583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60%</a:t>
            </a:r>
          </a:p>
        </p:txBody>
      </p:sp>
      <p:sp>
        <p:nvSpPr>
          <p:cNvPr id="90136" name="Shape 1607"/>
          <p:cNvSpPr>
            <a:spLocks noChangeArrowheads="1"/>
          </p:cNvSpPr>
          <p:nvPr/>
        </p:nvSpPr>
        <p:spPr bwMode="auto">
          <a:xfrm>
            <a:off x="14401800" y="10961688"/>
            <a:ext cx="7620000" cy="76200"/>
          </a:xfrm>
          <a:prstGeom prst="rect">
            <a:avLst/>
          </a:prstGeom>
          <a:noFill/>
          <a:ln w="12700">
            <a:solidFill>
              <a:srgbClr val="E6EAF3">
                <a:alpha val="32549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08" name="Shape 1608"/>
          <p:cNvSpPr>
            <a:spLocks noChangeArrowheads="1"/>
          </p:cNvSpPr>
          <p:nvPr/>
        </p:nvSpPr>
        <p:spPr bwMode="auto">
          <a:xfrm>
            <a:off x="14401800" y="10961688"/>
            <a:ext cx="5080000" cy="76200"/>
          </a:xfrm>
          <a:prstGeom prst="rect">
            <a:avLst/>
          </a:prstGeom>
          <a:gradFill rotWithShape="0">
            <a:gsLst>
              <a:gs pos="0">
                <a:srgbClr val="1992AA"/>
              </a:gs>
              <a:gs pos="100000">
                <a:srgbClr val="6D5DA2"/>
              </a:gs>
            </a:gsLst>
            <a:lin ang="2010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0138" name="Shape 1609"/>
          <p:cNvSpPr>
            <a:spLocks noChangeArrowheads="1"/>
          </p:cNvSpPr>
          <p:nvPr/>
        </p:nvSpPr>
        <p:spPr bwMode="auto">
          <a:xfrm>
            <a:off x="14325600" y="10446096"/>
            <a:ext cx="1878719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Chart Sections</a:t>
            </a:r>
          </a:p>
        </p:txBody>
      </p:sp>
      <p:sp>
        <p:nvSpPr>
          <p:cNvPr id="90139" name="Shape 1610"/>
          <p:cNvSpPr>
            <a:spLocks noChangeArrowheads="1"/>
          </p:cNvSpPr>
          <p:nvPr/>
        </p:nvSpPr>
        <p:spPr bwMode="auto">
          <a:xfrm>
            <a:off x="21390217" y="10446096"/>
            <a:ext cx="631583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60%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00"/>
                                        <p:tgtEl>
                                          <p:spTgt spid="1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00"/>
                                        <p:tgtEl>
                                          <p:spTgt spid="1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00"/>
                                        <p:tgtEl>
                                          <p:spTgt spid="1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00"/>
                                        <p:tgtEl>
                                          <p:spTgt spid="1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2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1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26" presetID="2" presetClass="entr" presetSubtype="1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1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31" presetID="2" presetClass="entr" presetSubtype="1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1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300"/>
                            </p:stCondLst>
                            <p:childTnLst>
                              <p:par>
                                <p:cTn id="36" presetID="2" presetClass="entr" presetSubtype="1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1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0" grpId="0" animBg="1" advAuto="0"/>
      <p:bldP spid="1583" grpId="0" animBg="1" advAuto="0"/>
      <p:bldP spid="1586" grpId="0" animBg="1" advAuto="0"/>
      <p:bldP spid="1589" grpId="0" animBg="1" advAuto="0"/>
      <p:bldP spid="1596" grpId="0" animBg="1" advAuto="0"/>
      <p:bldP spid="1600" grpId="0" animBg="1" advAuto="0"/>
      <p:bldP spid="1604" grpId="0" animBg="1" advAuto="0"/>
      <p:bldP spid="1608" grpId="0" animBg="1" advAuto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hape 1612"/>
          <p:cNvSpPr>
            <a:spLocks noGrp="1"/>
          </p:cNvSpPr>
          <p:nvPr>
            <p:ph type="sldNum" sz="quarter" idx="10"/>
          </p:nvPr>
        </p:nvSpPr>
        <p:spPr>
          <a:xfrm>
            <a:off x="22637328" y="1363663"/>
            <a:ext cx="371897" cy="379591"/>
          </a:xfrm>
          <a:noFill/>
        </p:spPr>
        <p:txBody>
          <a:bodyPr/>
          <a:lstStyle/>
          <a:p>
            <a:fld id="{7E1F698D-31A4-4739-8EAC-E655A228790B}" type="slidenum">
              <a:rPr lang="zh-CN" altLang="zh-CN">
                <a:latin typeface="+mn-lt"/>
                <a:ea typeface="+mn-ea"/>
                <a:cs typeface="+mn-ea"/>
                <a:sym typeface="+mn-lt"/>
              </a:rPr>
              <a:pPr/>
              <a:t>51</a:t>
            </a:fld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1139" name="Shape 1613"/>
          <p:cNvSpPr>
            <a:spLocks noChangeArrowheads="1"/>
          </p:cNvSpPr>
          <p:nvPr/>
        </p:nvSpPr>
        <p:spPr bwMode="auto">
          <a:xfrm>
            <a:off x="8101137" y="3959225"/>
            <a:ext cx="8181728" cy="84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e-business catalysts for change.</a:t>
            </a:r>
          </a:p>
        </p:txBody>
      </p:sp>
      <p:sp>
        <p:nvSpPr>
          <p:cNvPr id="91140" name="Shape 1614"/>
          <p:cNvSpPr>
            <a:spLocks noChangeArrowheads="1"/>
          </p:cNvSpPr>
          <p:nvPr/>
        </p:nvSpPr>
        <p:spPr bwMode="auto">
          <a:xfrm>
            <a:off x="9574521" y="2689771"/>
            <a:ext cx="5234958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/>
            <a:r>
              <a:rPr lang="zh-CN" altLang="zh-CN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Service Features.</a:t>
            </a:r>
          </a:p>
        </p:txBody>
      </p:sp>
      <p:grpSp>
        <p:nvGrpSpPr>
          <p:cNvPr id="91141" name="Group 1618"/>
          <p:cNvGrpSpPr>
            <a:grpSpLocks/>
          </p:cNvGrpSpPr>
          <p:nvPr/>
        </p:nvGrpSpPr>
        <p:grpSpPr bwMode="auto">
          <a:xfrm>
            <a:off x="11993563" y="3719513"/>
            <a:ext cx="396875" cy="76200"/>
            <a:chOff x="0" y="0"/>
            <a:chExt cx="397933" cy="76200"/>
          </a:xfrm>
        </p:grpSpPr>
        <p:sp>
          <p:nvSpPr>
            <p:cNvPr id="91161" name="Shape 1615"/>
            <p:cNvSpPr>
              <a:spLocks noChangeArrowheads="1"/>
            </p:cNvSpPr>
            <p:nvPr/>
          </p:nvSpPr>
          <p:spPr bwMode="auto">
            <a:xfrm>
              <a:off x="0" y="0"/>
              <a:ext cx="76200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1162" name="Shape 1616"/>
            <p:cNvSpPr>
              <a:spLocks noChangeArrowheads="1"/>
            </p:cNvSpPr>
            <p:nvPr/>
          </p:nvSpPr>
          <p:spPr bwMode="auto">
            <a:xfrm>
              <a:off x="160866" y="0"/>
              <a:ext cx="76201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1163" name="Shape 1617"/>
            <p:cNvSpPr>
              <a:spLocks noChangeArrowheads="1"/>
            </p:cNvSpPr>
            <p:nvPr/>
          </p:nvSpPr>
          <p:spPr bwMode="auto">
            <a:xfrm>
              <a:off x="321733" y="0"/>
              <a:ext cx="76201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21" name="Group 1621"/>
          <p:cNvGrpSpPr>
            <a:grpSpLocks/>
          </p:cNvGrpSpPr>
          <p:nvPr/>
        </p:nvGrpSpPr>
        <p:grpSpPr bwMode="auto">
          <a:xfrm>
            <a:off x="4921250" y="8137525"/>
            <a:ext cx="2044701" cy="2044701"/>
            <a:chOff x="0" y="0"/>
            <a:chExt cx="2044700" cy="2044700"/>
          </a:xfrm>
        </p:grpSpPr>
        <p:sp>
          <p:nvSpPr>
            <p:cNvPr id="1619" name="Shape 1619"/>
            <p:cNvSpPr/>
            <p:nvPr/>
          </p:nvSpPr>
          <p:spPr>
            <a:xfrm>
              <a:off x="0" y="0"/>
              <a:ext cx="2044700" cy="2044700"/>
            </a:xfrm>
            <a:prstGeom prst="rect">
              <a:avLst/>
            </a:prstGeom>
            <a:solidFill>
              <a:srgbClr val="353740"/>
            </a:solidFill>
            <a:ln w="12700" cap="flat">
              <a:noFill/>
              <a:miter lim="400000"/>
            </a:ln>
            <a:effectLst>
              <a:reflection stA="30482" endPos="40000" dir="5400000" sy="-100000" algn="bl" rotWithShape="0"/>
            </a:effectLst>
          </p:spPr>
          <p:txBody>
            <a:bodyPr lIns="50800" tIns="50800" rIns="50800" bIns="50800" anchor="ctr"/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</a:defRPr>
              </a:pPr>
              <a:endParaRPr sz="32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1160" name="Shape 1620"/>
            <p:cNvSpPr>
              <a:spLocks noChangeArrowheads="1"/>
            </p:cNvSpPr>
            <p:nvPr/>
          </p:nvSpPr>
          <p:spPr bwMode="auto">
            <a:xfrm>
              <a:off x="201613" y="464195"/>
              <a:ext cx="1641475" cy="11798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ctr"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1pPr>
              <a:lvl2pPr algn="ctr"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2pPr>
              <a:lvl3pPr algn="ctr"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3pPr>
              <a:lvl4pPr algn="ctr"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4pPr>
              <a:lvl5pPr algn="ctr"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5pPr>
              <a:lvl6pPr marL="457200" indent="914400" algn="ctr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6pPr>
              <a:lvl7pPr marL="914400" indent="914400" algn="ctr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7pPr>
              <a:lvl8pPr marL="1371600" indent="914400" algn="ctr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8pPr>
              <a:lvl9pPr marL="1828800" indent="914400" algn="ctr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9pPr>
            </a:lstStyle>
            <a:p>
              <a:pPr defTabSz="914400" eaLnBrk="1"/>
              <a:r>
                <a:rPr lang="zh-CN" altLang="zh-CN" sz="2200">
                  <a:solidFill>
                    <a:srgbClr val="DCDDDF"/>
                  </a:solidFill>
                  <a:latin typeface="+mn-lt"/>
                  <a:ea typeface="+mn-ea"/>
                  <a:cs typeface="+mn-ea"/>
                  <a:sym typeface="+mn-lt"/>
                </a:rPr>
                <a:t></a:t>
              </a:r>
            </a:p>
            <a:p>
              <a:pPr defTabSz="914400" eaLnBrk="1">
                <a:lnSpc>
                  <a:spcPct val="120000"/>
                </a:lnSpc>
              </a:pPr>
              <a:r>
                <a:rPr lang="zh-CN" altLang="zh-CN" sz="2000">
                  <a:solidFill>
                    <a:srgbClr val="E6EAF3"/>
                  </a:solidFill>
                  <a:latin typeface="+mn-lt"/>
                  <a:ea typeface="+mn-ea"/>
                  <a:cs typeface="+mn-ea"/>
                  <a:sym typeface="+mn-lt"/>
                </a:rPr>
                <a:t>Service Here</a:t>
              </a:r>
            </a:p>
            <a:p>
              <a:pPr defTabSz="914400" eaLnBrk="1">
                <a:lnSpc>
                  <a:spcPct val="120000"/>
                </a:lnSpc>
              </a:pPr>
              <a:r>
                <a:rPr lang="zh-CN" altLang="zh-CN" sz="2000">
                  <a:solidFill>
                    <a:srgbClr val="E6EAF3"/>
                  </a:solidFill>
                  <a:latin typeface="+mn-lt"/>
                  <a:ea typeface="+mn-ea"/>
                  <a:cs typeface="+mn-ea"/>
                  <a:sym typeface="+mn-lt"/>
                </a:rPr>
                <a:t>Editable</a:t>
              </a:r>
            </a:p>
          </p:txBody>
        </p:sp>
      </p:grpSp>
      <p:grpSp>
        <p:nvGrpSpPr>
          <p:cNvPr id="1624" name="Group 1624"/>
          <p:cNvGrpSpPr>
            <a:grpSpLocks/>
          </p:cNvGrpSpPr>
          <p:nvPr/>
        </p:nvGrpSpPr>
        <p:grpSpPr bwMode="auto">
          <a:xfrm>
            <a:off x="7419975" y="8137525"/>
            <a:ext cx="2044701" cy="2044701"/>
            <a:chOff x="0" y="0"/>
            <a:chExt cx="2044700" cy="2044700"/>
          </a:xfrm>
        </p:grpSpPr>
        <p:sp>
          <p:nvSpPr>
            <p:cNvPr id="1622" name="Shape 1622"/>
            <p:cNvSpPr/>
            <p:nvPr/>
          </p:nvSpPr>
          <p:spPr>
            <a:xfrm>
              <a:off x="0" y="0"/>
              <a:ext cx="2044700" cy="2044700"/>
            </a:xfrm>
            <a:prstGeom prst="rect">
              <a:avLst/>
            </a:prstGeom>
            <a:solidFill>
              <a:srgbClr val="353740"/>
            </a:solidFill>
            <a:ln w="12700" cap="flat">
              <a:noFill/>
              <a:miter lim="400000"/>
            </a:ln>
            <a:effectLst>
              <a:reflection stA="30482" endPos="40000" dir="5400000" sy="-100000" algn="bl" rotWithShape="0"/>
            </a:effectLst>
          </p:spPr>
          <p:txBody>
            <a:bodyPr lIns="50800" tIns="50800" rIns="50800" bIns="50800" anchor="ctr"/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</a:defRPr>
              </a:pPr>
              <a:endParaRPr sz="32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1158" name="Shape 1623"/>
            <p:cNvSpPr>
              <a:spLocks noChangeArrowheads="1"/>
            </p:cNvSpPr>
            <p:nvPr/>
          </p:nvSpPr>
          <p:spPr bwMode="auto">
            <a:xfrm>
              <a:off x="201613" y="464195"/>
              <a:ext cx="1641475" cy="11798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ctr"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1pPr>
              <a:lvl2pPr algn="ctr"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2pPr>
              <a:lvl3pPr algn="ctr"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3pPr>
              <a:lvl4pPr algn="ctr"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4pPr>
              <a:lvl5pPr algn="ctr"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5pPr>
              <a:lvl6pPr marL="457200" indent="914400" algn="ctr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6pPr>
              <a:lvl7pPr marL="914400" indent="914400" algn="ctr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7pPr>
              <a:lvl8pPr marL="1371600" indent="914400" algn="ctr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8pPr>
              <a:lvl9pPr marL="1828800" indent="914400" algn="ctr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9pPr>
            </a:lstStyle>
            <a:p>
              <a:pPr defTabSz="914400" eaLnBrk="1"/>
              <a:r>
                <a:rPr lang="zh-CN" altLang="zh-CN" sz="2200">
                  <a:solidFill>
                    <a:srgbClr val="DCDDDF"/>
                  </a:solidFill>
                  <a:latin typeface="+mn-lt"/>
                  <a:ea typeface="+mn-ea"/>
                  <a:cs typeface="+mn-ea"/>
                  <a:sym typeface="+mn-lt"/>
                </a:rPr>
                <a:t></a:t>
              </a:r>
            </a:p>
            <a:p>
              <a:pPr defTabSz="914400" eaLnBrk="1">
                <a:lnSpc>
                  <a:spcPct val="120000"/>
                </a:lnSpc>
              </a:pPr>
              <a:r>
                <a:rPr lang="zh-CN" altLang="zh-CN" sz="2000">
                  <a:solidFill>
                    <a:srgbClr val="E6EAF3"/>
                  </a:solidFill>
                  <a:latin typeface="+mn-lt"/>
                  <a:ea typeface="+mn-ea"/>
                  <a:cs typeface="+mn-ea"/>
                  <a:sym typeface="+mn-lt"/>
                </a:rPr>
                <a:t>Service Here</a:t>
              </a:r>
            </a:p>
            <a:p>
              <a:pPr defTabSz="914400" eaLnBrk="1">
                <a:lnSpc>
                  <a:spcPct val="120000"/>
                </a:lnSpc>
              </a:pPr>
              <a:r>
                <a:rPr lang="zh-CN" altLang="zh-CN" sz="2000">
                  <a:solidFill>
                    <a:srgbClr val="E6EAF3"/>
                  </a:solidFill>
                  <a:latin typeface="+mn-lt"/>
                  <a:ea typeface="+mn-ea"/>
                  <a:cs typeface="+mn-ea"/>
                  <a:sym typeface="+mn-lt"/>
                </a:rPr>
                <a:t>Inbox</a:t>
              </a:r>
            </a:p>
          </p:txBody>
        </p:sp>
      </p:grpSp>
      <p:grpSp>
        <p:nvGrpSpPr>
          <p:cNvPr id="1627" name="Group 1627"/>
          <p:cNvGrpSpPr>
            <a:grpSpLocks/>
          </p:cNvGrpSpPr>
          <p:nvPr/>
        </p:nvGrpSpPr>
        <p:grpSpPr bwMode="auto">
          <a:xfrm>
            <a:off x="9920288" y="8137525"/>
            <a:ext cx="2044701" cy="2044701"/>
            <a:chOff x="0" y="0"/>
            <a:chExt cx="2044700" cy="2044700"/>
          </a:xfrm>
        </p:grpSpPr>
        <p:sp>
          <p:nvSpPr>
            <p:cNvPr id="1625" name="Shape 1625"/>
            <p:cNvSpPr/>
            <p:nvPr/>
          </p:nvSpPr>
          <p:spPr>
            <a:xfrm>
              <a:off x="0" y="0"/>
              <a:ext cx="2044700" cy="2044700"/>
            </a:xfrm>
            <a:prstGeom prst="rect">
              <a:avLst/>
            </a:prstGeom>
            <a:solidFill>
              <a:srgbClr val="353740"/>
            </a:solidFill>
            <a:ln w="12700" cap="flat">
              <a:noFill/>
              <a:miter lim="400000"/>
            </a:ln>
            <a:effectLst>
              <a:reflection stA="30482" endPos="40000" dir="5400000" sy="-100000" algn="bl" rotWithShape="0"/>
            </a:effectLst>
          </p:spPr>
          <p:txBody>
            <a:bodyPr lIns="50800" tIns="50800" rIns="50800" bIns="50800" anchor="ctr"/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</a:defRPr>
              </a:pPr>
              <a:endParaRPr sz="32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1156" name="Shape 1626"/>
            <p:cNvSpPr>
              <a:spLocks noChangeArrowheads="1"/>
            </p:cNvSpPr>
            <p:nvPr/>
          </p:nvSpPr>
          <p:spPr bwMode="auto">
            <a:xfrm>
              <a:off x="201613" y="464195"/>
              <a:ext cx="1641475" cy="11798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ctr"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1pPr>
              <a:lvl2pPr algn="ctr"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2pPr>
              <a:lvl3pPr algn="ctr"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3pPr>
              <a:lvl4pPr algn="ctr"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4pPr>
              <a:lvl5pPr algn="ctr"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5pPr>
              <a:lvl6pPr marL="457200" indent="914400" algn="ctr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6pPr>
              <a:lvl7pPr marL="914400" indent="914400" algn="ctr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7pPr>
              <a:lvl8pPr marL="1371600" indent="914400" algn="ctr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8pPr>
              <a:lvl9pPr marL="1828800" indent="914400" algn="ctr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9pPr>
            </a:lstStyle>
            <a:p>
              <a:pPr defTabSz="914400" eaLnBrk="1"/>
              <a:r>
                <a:rPr lang="zh-CN" altLang="zh-CN" sz="2200">
                  <a:solidFill>
                    <a:srgbClr val="DCDDDF"/>
                  </a:solidFill>
                  <a:latin typeface="+mn-lt"/>
                  <a:ea typeface="+mn-ea"/>
                  <a:cs typeface="+mn-ea"/>
                  <a:sym typeface="+mn-lt"/>
                </a:rPr>
                <a:t></a:t>
              </a:r>
            </a:p>
            <a:p>
              <a:pPr defTabSz="914400" eaLnBrk="1">
                <a:lnSpc>
                  <a:spcPct val="120000"/>
                </a:lnSpc>
              </a:pPr>
              <a:r>
                <a:rPr lang="zh-CN" altLang="zh-CN" sz="2000">
                  <a:solidFill>
                    <a:srgbClr val="E6EAF3"/>
                  </a:solidFill>
                  <a:latin typeface="+mn-lt"/>
                  <a:ea typeface="+mn-ea"/>
                  <a:cs typeface="+mn-ea"/>
                  <a:sym typeface="+mn-lt"/>
                </a:rPr>
                <a:t>Service Here</a:t>
              </a:r>
            </a:p>
            <a:p>
              <a:pPr defTabSz="914400" eaLnBrk="1">
                <a:lnSpc>
                  <a:spcPct val="120000"/>
                </a:lnSpc>
              </a:pPr>
              <a:r>
                <a:rPr lang="zh-CN" altLang="zh-CN" sz="2000">
                  <a:solidFill>
                    <a:srgbClr val="E6EAF3"/>
                  </a:solidFill>
                  <a:latin typeface="+mn-lt"/>
                  <a:ea typeface="+mn-ea"/>
                  <a:cs typeface="+mn-ea"/>
                  <a:sym typeface="+mn-lt"/>
                </a:rPr>
                <a:t>Research</a:t>
              </a:r>
            </a:p>
          </p:txBody>
        </p:sp>
      </p:grpSp>
      <p:grpSp>
        <p:nvGrpSpPr>
          <p:cNvPr id="1630" name="Group 1630"/>
          <p:cNvGrpSpPr>
            <a:grpSpLocks/>
          </p:cNvGrpSpPr>
          <p:nvPr/>
        </p:nvGrpSpPr>
        <p:grpSpPr bwMode="auto">
          <a:xfrm>
            <a:off x="12419013" y="8137525"/>
            <a:ext cx="2044701" cy="2044701"/>
            <a:chOff x="0" y="0"/>
            <a:chExt cx="2044700" cy="2044700"/>
          </a:xfrm>
        </p:grpSpPr>
        <p:sp>
          <p:nvSpPr>
            <p:cNvPr id="1628" name="Shape 1628"/>
            <p:cNvSpPr/>
            <p:nvPr/>
          </p:nvSpPr>
          <p:spPr>
            <a:xfrm>
              <a:off x="0" y="0"/>
              <a:ext cx="2044700" cy="2044700"/>
            </a:xfrm>
            <a:prstGeom prst="rect">
              <a:avLst/>
            </a:prstGeom>
            <a:gradFill flip="none" rotWithShape="1">
              <a:gsLst>
                <a:gs pos="0">
                  <a:srgbClr val="AB1942"/>
                </a:gs>
                <a:gs pos="100000">
                  <a:srgbClr val="FF7202"/>
                </a:gs>
              </a:gsLst>
              <a:lin ang="20120196" scaled="0"/>
            </a:gradFill>
            <a:ln w="12700" cap="flat">
              <a:noFill/>
              <a:miter lim="400000"/>
            </a:ln>
            <a:effectLst>
              <a:reflection stA="30482" endPos="40000" dir="5400000" sy="-100000" algn="bl" rotWithShape="0"/>
            </a:effectLst>
          </p:spPr>
          <p:txBody>
            <a:bodyPr lIns="50800" tIns="50800" rIns="50800" bIns="50800" anchor="ctr"/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</a:defRPr>
              </a:pPr>
              <a:endParaRPr sz="32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1154" name="Shape 1629"/>
            <p:cNvSpPr>
              <a:spLocks noChangeArrowheads="1"/>
            </p:cNvSpPr>
            <p:nvPr/>
          </p:nvSpPr>
          <p:spPr bwMode="auto">
            <a:xfrm>
              <a:off x="201613" y="464195"/>
              <a:ext cx="1641475" cy="11798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ctr"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1pPr>
              <a:lvl2pPr algn="ctr"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2pPr>
              <a:lvl3pPr algn="ctr"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3pPr>
              <a:lvl4pPr algn="ctr"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4pPr>
              <a:lvl5pPr algn="ctr"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5pPr>
              <a:lvl6pPr marL="457200" indent="914400" algn="ctr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6pPr>
              <a:lvl7pPr marL="914400" indent="914400" algn="ctr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7pPr>
              <a:lvl8pPr marL="1371600" indent="914400" algn="ctr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8pPr>
              <a:lvl9pPr marL="1828800" indent="914400" algn="ctr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9pPr>
            </a:lstStyle>
            <a:p>
              <a:pPr defTabSz="914400" eaLnBrk="1"/>
              <a:r>
                <a:rPr lang="zh-CN" altLang="zh-CN" sz="2200">
                  <a:solidFill>
                    <a:srgbClr val="DCDDDF"/>
                  </a:solidFill>
                  <a:latin typeface="+mn-lt"/>
                  <a:ea typeface="+mn-ea"/>
                  <a:cs typeface="+mn-ea"/>
                  <a:sym typeface="+mn-lt"/>
                </a:rPr>
                <a:t></a:t>
              </a:r>
            </a:p>
            <a:p>
              <a:pPr defTabSz="914400" eaLnBrk="1">
                <a:lnSpc>
                  <a:spcPct val="120000"/>
                </a:lnSpc>
              </a:pPr>
              <a:r>
                <a:rPr lang="zh-CN" altLang="zh-CN" sz="2000">
                  <a:solidFill>
                    <a:srgbClr val="E6EAF3"/>
                  </a:solidFill>
                  <a:latin typeface="+mn-lt"/>
                  <a:ea typeface="+mn-ea"/>
                  <a:cs typeface="+mn-ea"/>
                  <a:sym typeface="+mn-lt"/>
                </a:rPr>
                <a:t>Service Here</a:t>
              </a:r>
            </a:p>
            <a:p>
              <a:pPr defTabSz="914400" eaLnBrk="1">
                <a:lnSpc>
                  <a:spcPct val="120000"/>
                </a:lnSpc>
              </a:pPr>
              <a:r>
                <a:rPr lang="zh-CN" altLang="zh-CN" sz="2000">
                  <a:solidFill>
                    <a:srgbClr val="E6EAF3"/>
                  </a:solidFill>
                  <a:latin typeface="+mn-lt"/>
                  <a:ea typeface="+mn-ea"/>
                  <a:cs typeface="+mn-ea"/>
                  <a:sym typeface="+mn-lt"/>
                </a:rPr>
                <a:t>Market</a:t>
              </a:r>
            </a:p>
          </p:txBody>
        </p:sp>
      </p:grpSp>
      <p:grpSp>
        <p:nvGrpSpPr>
          <p:cNvPr id="1633" name="Group 1633"/>
          <p:cNvGrpSpPr>
            <a:grpSpLocks/>
          </p:cNvGrpSpPr>
          <p:nvPr/>
        </p:nvGrpSpPr>
        <p:grpSpPr bwMode="auto">
          <a:xfrm>
            <a:off x="14919325" y="8137525"/>
            <a:ext cx="2044701" cy="2044701"/>
            <a:chOff x="0" y="0"/>
            <a:chExt cx="2044700" cy="2044700"/>
          </a:xfrm>
        </p:grpSpPr>
        <p:sp>
          <p:nvSpPr>
            <p:cNvPr id="1631" name="Shape 1631"/>
            <p:cNvSpPr/>
            <p:nvPr/>
          </p:nvSpPr>
          <p:spPr>
            <a:xfrm>
              <a:off x="0" y="0"/>
              <a:ext cx="2044700" cy="2044700"/>
            </a:xfrm>
            <a:prstGeom prst="rect">
              <a:avLst/>
            </a:prstGeom>
            <a:solidFill>
              <a:srgbClr val="353740"/>
            </a:solidFill>
            <a:ln w="12700" cap="flat">
              <a:noFill/>
              <a:miter lim="400000"/>
            </a:ln>
            <a:effectLst>
              <a:reflection stA="30482" endPos="40000" dir="5400000" sy="-100000" algn="bl" rotWithShape="0"/>
            </a:effectLst>
          </p:spPr>
          <p:txBody>
            <a:bodyPr lIns="50800" tIns="50800" rIns="50800" bIns="50800" anchor="ctr"/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</a:defRPr>
              </a:pPr>
              <a:endParaRPr sz="32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1152" name="Shape 1632"/>
            <p:cNvSpPr>
              <a:spLocks noChangeArrowheads="1"/>
            </p:cNvSpPr>
            <p:nvPr/>
          </p:nvSpPr>
          <p:spPr bwMode="auto">
            <a:xfrm>
              <a:off x="201613" y="464195"/>
              <a:ext cx="1641475" cy="11798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ctr"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1pPr>
              <a:lvl2pPr algn="ctr"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2pPr>
              <a:lvl3pPr algn="ctr"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3pPr>
              <a:lvl4pPr algn="ctr"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4pPr>
              <a:lvl5pPr algn="ctr"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5pPr>
              <a:lvl6pPr marL="457200" indent="914400" algn="ctr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6pPr>
              <a:lvl7pPr marL="914400" indent="914400" algn="ctr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7pPr>
              <a:lvl8pPr marL="1371600" indent="914400" algn="ctr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8pPr>
              <a:lvl9pPr marL="1828800" indent="914400" algn="ctr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9pPr>
            </a:lstStyle>
            <a:p>
              <a:pPr defTabSz="914400" eaLnBrk="1"/>
              <a:r>
                <a:rPr lang="zh-CN" altLang="zh-CN" sz="2200">
                  <a:solidFill>
                    <a:srgbClr val="DCDDDF"/>
                  </a:solidFill>
                  <a:latin typeface="+mn-lt"/>
                  <a:ea typeface="+mn-ea"/>
                  <a:cs typeface="+mn-ea"/>
                  <a:sym typeface="+mn-lt"/>
                </a:rPr>
                <a:t></a:t>
              </a:r>
            </a:p>
            <a:p>
              <a:pPr defTabSz="914400" eaLnBrk="1">
                <a:lnSpc>
                  <a:spcPct val="120000"/>
                </a:lnSpc>
              </a:pPr>
              <a:r>
                <a:rPr lang="zh-CN" altLang="zh-CN" sz="2000">
                  <a:solidFill>
                    <a:srgbClr val="E6EAF3"/>
                  </a:solidFill>
                  <a:latin typeface="+mn-lt"/>
                  <a:ea typeface="+mn-ea"/>
                  <a:cs typeface="+mn-ea"/>
                  <a:sym typeface="+mn-lt"/>
                </a:rPr>
                <a:t>Service Here</a:t>
              </a:r>
            </a:p>
            <a:p>
              <a:pPr defTabSz="914400" eaLnBrk="1">
                <a:lnSpc>
                  <a:spcPct val="120000"/>
                </a:lnSpc>
              </a:pPr>
              <a:r>
                <a:rPr lang="zh-CN" altLang="zh-CN" sz="2000">
                  <a:solidFill>
                    <a:srgbClr val="E6EAF3"/>
                  </a:solidFill>
                  <a:latin typeface="+mn-lt"/>
                  <a:ea typeface="+mn-ea"/>
                  <a:cs typeface="+mn-ea"/>
                  <a:sym typeface="+mn-lt"/>
                </a:rPr>
                <a:t>Support</a:t>
              </a:r>
            </a:p>
          </p:txBody>
        </p:sp>
      </p:grpSp>
      <p:grpSp>
        <p:nvGrpSpPr>
          <p:cNvPr id="1636" name="Group 1636"/>
          <p:cNvGrpSpPr>
            <a:grpSpLocks/>
          </p:cNvGrpSpPr>
          <p:nvPr/>
        </p:nvGrpSpPr>
        <p:grpSpPr bwMode="auto">
          <a:xfrm>
            <a:off x="17418050" y="8137525"/>
            <a:ext cx="2044701" cy="2044701"/>
            <a:chOff x="0" y="0"/>
            <a:chExt cx="2044700" cy="2044700"/>
          </a:xfrm>
        </p:grpSpPr>
        <p:sp>
          <p:nvSpPr>
            <p:cNvPr id="1634" name="Shape 1634"/>
            <p:cNvSpPr/>
            <p:nvPr/>
          </p:nvSpPr>
          <p:spPr>
            <a:xfrm>
              <a:off x="0" y="0"/>
              <a:ext cx="2044700" cy="2044700"/>
            </a:xfrm>
            <a:prstGeom prst="rect">
              <a:avLst/>
            </a:prstGeom>
            <a:solidFill>
              <a:srgbClr val="353740"/>
            </a:solidFill>
            <a:ln w="12700" cap="flat">
              <a:noFill/>
              <a:miter lim="400000"/>
            </a:ln>
            <a:effectLst>
              <a:reflection stA="30482" endPos="40000" dir="5400000" sy="-100000" algn="bl" rotWithShape="0"/>
            </a:effectLst>
          </p:spPr>
          <p:txBody>
            <a:bodyPr lIns="50800" tIns="50800" rIns="50800" bIns="50800" anchor="ctr"/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</a:defRPr>
              </a:pPr>
              <a:endParaRPr sz="3200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1150" name="Shape 1635"/>
            <p:cNvSpPr>
              <a:spLocks noChangeArrowheads="1"/>
            </p:cNvSpPr>
            <p:nvPr/>
          </p:nvSpPr>
          <p:spPr bwMode="auto">
            <a:xfrm>
              <a:off x="201613" y="464195"/>
              <a:ext cx="1641475" cy="11798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ctr"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1pPr>
              <a:lvl2pPr algn="ctr"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2pPr>
              <a:lvl3pPr algn="ctr"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3pPr>
              <a:lvl4pPr algn="ctr"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4pPr>
              <a:lvl5pPr algn="ctr"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5pPr>
              <a:lvl6pPr marL="457200" indent="914400" algn="ctr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6pPr>
              <a:lvl7pPr marL="914400" indent="914400" algn="ctr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7pPr>
              <a:lvl8pPr marL="1371600" indent="914400" algn="ctr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8pPr>
              <a:lvl9pPr marL="1828800" indent="914400" algn="ctr" eaLnBrk="0" fontAlgn="base" hangingPunct="0">
                <a:spcBef>
                  <a:spcPct val="0"/>
                </a:spcBef>
                <a:spcAft>
                  <a:spcPct val="0"/>
                </a:spcAft>
                <a:defRPr sz="5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lvl9pPr>
            </a:lstStyle>
            <a:p>
              <a:pPr defTabSz="914400" eaLnBrk="1"/>
              <a:r>
                <a:rPr lang="zh-CN" altLang="zh-CN" sz="2200">
                  <a:solidFill>
                    <a:srgbClr val="DCDDDF"/>
                  </a:solidFill>
                  <a:latin typeface="+mn-lt"/>
                  <a:ea typeface="+mn-ea"/>
                  <a:cs typeface="+mn-ea"/>
                  <a:sym typeface="+mn-lt"/>
                </a:rPr>
                <a:t></a:t>
              </a:r>
            </a:p>
            <a:p>
              <a:pPr defTabSz="914400" eaLnBrk="1">
                <a:lnSpc>
                  <a:spcPct val="120000"/>
                </a:lnSpc>
              </a:pPr>
              <a:r>
                <a:rPr lang="zh-CN" altLang="zh-CN" sz="2000">
                  <a:solidFill>
                    <a:srgbClr val="E6EAF3"/>
                  </a:solidFill>
                  <a:latin typeface="+mn-lt"/>
                  <a:ea typeface="+mn-ea"/>
                  <a:cs typeface="+mn-ea"/>
                  <a:sym typeface="+mn-lt"/>
                </a:rPr>
                <a:t>Service Here</a:t>
              </a:r>
            </a:p>
            <a:p>
              <a:pPr defTabSz="914400" eaLnBrk="1">
                <a:lnSpc>
                  <a:spcPct val="120000"/>
                </a:lnSpc>
              </a:pPr>
              <a:r>
                <a:rPr lang="zh-CN" altLang="zh-CN" sz="2000">
                  <a:solidFill>
                    <a:srgbClr val="E6EAF3"/>
                  </a:solidFill>
                  <a:latin typeface="+mn-lt"/>
                  <a:ea typeface="+mn-ea"/>
                  <a:cs typeface="+mn-ea"/>
                  <a:sym typeface="+mn-lt"/>
                </a:rPr>
                <a:t>Analysis</a:t>
              </a:r>
            </a:p>
          </p:txBody>
        </p:sp>
      </p:grpSp>
      <p:sp>
        <p:nvSpPr>
          <p:cNvPr id="91148" name="Shape 1637"/>
          <p:cNvSpPr>
            <a:spLocks noChangeArrowheads="1"/>
          </p:cNvSpPr>
          <p:nvPr/>
        </p:nvSpPr>
        <p:spPr bwMode="auto">
          <a:xfrm>
            <a:off x="10271125" y="5865813"/>
            <a:ext cx="3841750" cy="1548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 &amp; MODERN COMPANY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BEST SOLUTIONS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00" fill="hold"/>
                                        <p:tgtEl>
                                          <p:spTgt spid="1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1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1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1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fill="hold"/>
                                        <p:tgtEl>
                                          <p:spTgt spid="1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600" fill="hold"/>
                                        <p:tgtEl>
                                          <p:spTgt spid="1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1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1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1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1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1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1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fill="hold"/>
                                        <p:tgtEl>
                                          <p:spTgt spid="1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1" grpId="0" animBg="1" advAuto="0"/>
      <p:bldP spid="1624" grpId="0" animBg="1" advAuto="0"/>
      <p:bldP spid="1627" grpId="0" animBg="1" advAuto="0"/>
      <p:bldP spid="1630" grpId="0" animBg="1" advAuto="0"/>
      <p:bldP spid="1633" grpId="0" animBg="1" advAuto="0"/>
      <p:bldP spid="1636" grpId="0" animBg="1" advAuto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hape 1639"/>
          <p:cNvSpPr>
            <a:spLocks noGrp="1"/>
          </p:cNvSpPr>
          <p:nvPr>
            <p:ph type="sldNum" sz="quarter" idx="10"/>
          </p:nvPr>
        </p:nvSpPr>
        <p:spPr>
          <a:xfrm>
            <a:off x="22637328" y="1363663"/>
            <a:ext cx="371897" cy="379591"/>
          </a:xfrm>
          <a:noFill/>
        </p:spPr>
        <p:txBody>
          <a:bodyPr/>
          <a:lstStyle/>
          <a:p>
            <a:fld id="{5F4122BC-3BC9-4D44-867C-70DF2C9D1BFA}" type="slidenum">
              <a:rPr lang="zh-CN" altLang="zh-CN">
                <a:latin typeface="+mn-lt"/>
                <a:ea typeface="+mn-ea"/>
                <a:cs typeface="+mn-ea"/>
                <a:sym typeface="+mn-lt"/>
              </a:rPr>
              <a:pPr/>
              <a:t>52</a:t>
            </a:fld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1640" name="Chart 1640"/>
          <p:cNvGraphicFramePr>
            <a:graphicFrameLocks/>
          </p:cNvGraphicFramePr>
          <p:nvPr/>
        </p:nvGraphicFramePr>
        <p:xfrm>
          <a:off x="1344613" y="5789613"/>
          <a:ext cx="14255750" cy="5745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2164" name="Shape 1641"/>
          <p:cNvSpPr>
            <a:spLocks noChangeArrowheads="1"/>
          </p:cNvSpPr>
          <p:nvPr/>
        </p:nvSpPr>
        <p:spPr bwMode="auto">
          <a:xfrm>
            <a:off x="1954213" y="2689771"/>
            <a:ext cx="6514604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Only Special Design.</a:t>
            </a:r>
          </a:p>
        </p:txBody>
      </p:sp>
      <p:sp>
        <p:nvSpPr>
          <p:cNvPr id="92165" name="Shape 1642"/>
          <p:cNvSpPr>
            <a:spLocks noChangeArrowheads="1"/>
          </p:cNvSpPr>
          <p:nvPr/>
        </p:nvSpPr>
        <p:spPr bwMode="auto">
          <a:xfrm>
            <a:off x="1350963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166" name="Shape 1643"/>
          <p:cNvSpPr>
            <a:spLocks noChangeArrowheads="1"/>
          </p:cNvSpPr>
          <p:nvPr/>
        </p:nvSpPr>
        <p:spPr bwMode="auto">
          <a:xfrm>
            <a:off x="1511300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167" name="Shape 1644"/>
          <p:cNvSpPr>
            <a:spLocks noChangeArrowheads="1"/>
          </p:cNvSpPr>
          <p:nvPr/>
        </p:nvSpPr>
        <p:spPr bwMode="auto">
          <a:xfrm>
            <a:off x="1673225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168" name="Shape 1645"/>
          <p:cNvSpPr>
            <a:spLocks noChangeArrowheads="1"/>
          </p:cNvSpPr>
          <p:nvPr/>
        </p:nvSpPr>
        <p:spPr bwMode="auto">
          <a:xfrm>
            <a:off x="1344613" y="3959225"/>
            <a:ext cx="8181727" cy="84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business catalysts for change.</a:t>
            </a:r>
          </a:p>
        </p:txBody>
      </p:sp>
      <p:sp>
        <p:nvSpPr>
          <p:cNvPr id="1646" name="Shape 1646"/>
          <p:cNvSpPr>
            <a:spLocks noChangeArrowheads="1"/>
          </p:cNvSpPr>
          <p:nvPr/>
        </p:nvSpPr>
        <p:spPr bwMode="auto">
          <a:xfrm>
            <a:off x="18159413" y="6215063"/>
            <a:ext cx="3843337" cy="1548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 &amp; MODERN COMPANY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BEST SOLUTIONS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</a:t>
            </a:r>
          </a:p>
        </p:txBody>
      </p:sp>
      <p:sp>
        <p:nvSpPr>
          <p:cNvPr id="1647" name="Shape 1647"/>
          <p:cNvSpPr>
            <a:spLocks noChangeArrowheads="1"/>
          </p:cNvSpPr>
          <p:nvPr/>
        </p:nvSpPr>
        <p:spPr bwMode="auto">
          <a:xfrm>
            <a:off x="18159413" y="8031163"/>
            <a:ext cx="3843337" cy="1548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 &amp; MODERN COMPANY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BEST SOLUTIONS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</a:t>
            </a:r>
          </a:p>
        </p:txBody>
      </p:sp>
      <p:sp>
        <p:nvSpPr>
          <p:cNvPr id="1648" name="Shape 1648"/>
          <p:cNvSpPr>
            <a:spLocks noChangeArrowheads="1"/>
          </p:cNvSpPr>
          <p:nvPr/>
        </p:nvSpPr>
        <p:spPr bwMode="auto">
          <a:xfrm>
            <a:off x="18159413" y="10152063"/>
            <a:ext cx="3843337" cy="1548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 &amp; MODERN COMPANY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BEST SOLUTIONS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</a:t>
            </a:r>
          </a:p>
        </p:txBody>
      </p:sp>
      <p:sp>
        <p:nvSpPr>
          <p:cNvPr id="92172" name="Shape 1649"/>
          <p:cNvSpPr>
            <a:spLocks noChangeArrowheads="1"/>
          </p:cNvSpPr>
          <p:nvPr/>
        </p:nvSpPr>
        <p:spPr bwMode="auto">
          <a:xfrm>
            <a:off x="16136938" y="3882291"/>
            <a:ext cx="2154436" cy="84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Business Section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17,835$</a:t>
            </a:r>
          </a:p>
        </p:txBody>
      </p:sp>
      <p:sp>
        <p:nvSpPr>
          <p:cNvPr id="92173" name="Shape 1650"/>
          <p:cNvSpPr>
            <a:spLocks noChangeShapeType="1"/>
          </p:cNvSpPr>
          <p:nvPr/>
        </p:nvSpPr>
        <p:spPr bwMode="auto">
          <a:xfrm flipV="1">
            <a:off x="18345150" y="4067175"/>
            <a:ext cx="0" cy="469900"/>
          </a:xfrm>
          <a:prstGeom prst="line">
            <a:avLst/>
          </a:prstGeom>
          <a:noFill/>
          <a:ln w="25400">
            <a:solidFill>
              <a:srgbClr val="353740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50800" tIns="50800" rIns="50800" bIns="50800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174" name="Shape 1651"/>
          <p:cNvSpPr>
            <a:spLocks noChangeArrowheads="1"/>
          </p:cNvSpPr>
          <p:nvPr/>
        </p:nvSpPr>
        <p:spPr bwMode="auto">
          <a:xfrm>
            <a:off x="18540413" y="3882291"/>
            <a:ext cx="2154436" cy="84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Business Section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17,835$</a:t>
            </a:r>
          </a:p>
        </p:txBody>
      </p:sp>
      <p:sp>
        <p:nvSpPr>
          <p:cNvPr id="92175" name="Shape 1652"/>
          <p:cNvSpPr>
            <a:spLocks noChangeShapeType="1"/>
          </p:cNvSpPr>
          <p:nvPr/>
        </p:nvSpPr>
        <p:spPr bwMode="auto">
          <a:xfrm flipV="1">
            <a:off x="20726400" y="4067175"/>
            <a:ext cx="0" cy="469900"/>
          </a:xfrm>
          <a:prstGeom prst="line">
            <a:avLst/>
          </a:prstGeom>
          <a:noFill/>
          <a:ln w="25400">
            <a:solidFill>
              <a:srgbClr val="353740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50800" tIns="50800" rIns="50800" bIns="50800"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176" name="Shape 1653"/>
          <p:cNvSpPr>
            <a:spLocks noChangeArrowheads="1"/>
          </p:cNvSpPr>
          <p:nvPr/>
        </p:nvSpPr>
        <p:spPr bwMode="auto">
          <a:xfrm>
            <a:off x="20943888" y="3882291"/>
            <a:ext cx="2154436" cy="84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Business Section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DDF"/>
                </a:solidFill>
                <a:latin typeface="+mn-lt"/>
                <a:ea typeface="+mn-ea"/>
                <a:cs typeface="+mn-ea"/>
                <a:sym typeface="+mn-lt"/>
              </a:rPr>
              <a:t>17,835$</a:t>
            </a:r>
          </a:p>
        </p:txBody>
      </p:sp>
      <p:grpSp>
        <p:nvGrpSpPr>
          <p:cNvPr id="1656" name="Group 1656"/>
          <p:cNvGrpSpPr>
            <a:grpSpLocks/>
          </p:cNvGrpSpPr>
          <p:nvPr/>
        </p:nvGrpSpPr>
        <p:grpSpPr bwMode="auto">
          <a:xfrm>
            <a:off x="3059113" y="5840413"/>
            <a:ext cx="2270126" cy="571500"/>
            <a:chOff x="0" y="0"/>
            <a:chExt cx="2270919" cy="571500"/>
          </a:xfrm>
        </p:grpSpPr>
        <p:sp>
          <p:nvSpPr>
            <p:cNvPr id="92181" name="Shape 1654"/>
            <p:cNvSpPr>
              <a:spLocks noChangeArrowheads="1"/>
            </p:cNvSpPr>
            <p:nvPr/>
          </p:nvSpPr>
          <p:spPr bwMode="auto">
            <a:xfrm>
              <a:off x="0" y="0"/>
              <a:ext cx="2270919" cy="571500"/>
            </a:xfrm>
            <a:prstGeom prst="roundRect">
              <a:avLst>
                <a:gd name="adj" fmla="val 33333"/>
              </a:avLst>
            </a:prstGeom>
            <a:gradFill rotWithShape="1">
              <a:gsLst>
                <a:gs pos="0">
                  <a:srgbClr val="FF2841"/>
                </a:gs>
                <a:gs pos="100000">
                  <a:srgbClr val="6D5DA2"/>
                </a:gs>
              </a:gsLst>
              <a:lin ang="408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2182" name="Shape 1655"/>
            <p:cNvSpPr>
              <a:spLocks noChangeArrowheads="1"/>
            </p:cNvSpPr>
            <p:nvPr/>
          </p:nvSpPr>
          <p:spPr bwMode="auto">
            <a:xfrm>
              <a:off x="685659" y="80566"/>
              <a:ext cx="899599" cy="410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wrap="none" lIns="50800" tIns="50800" rIns="50800" bIns="50800" anchor="ctr">
              <a:spAutoFit/>
            </a:bodyPr>
            <a:lstStyle/>
            <a:p>
              <a:pPr algn="ctr" eaLnBrk="1"/>
              <a:r>
                <a:rPr lang="zh-CN" altLang="zh-CN" sz="2000">
                  <a:solidFill>
                    <a:srgbClr val="DCDDDF"/>
                  </a:solidFill>
                  <a:latin typeface="+mn-lt"/>
                  <a:ea typeface="+mn-ea"/>
                  <a:cs typeface="+mn-ea"/>
                  <a:sym typeface="+mn-lt"/>
                </a:rPr>
                <a:t>Forum</a:t>
              </a:r>
            </a:p>
          </p:txBody>
        </p:sp>
      </p:grpSp>
      <p:grpSp>
        <p:nvGrpSpPr>
          <p:cNvPr id="1659" name="Group 1659"/>
          <p:cNvGrpSpPr>
            <a:grpSpLocks/>
          </p:cNvGrpSpPr>
          <p:nvPr/>
        </p:nvGrpSpPr>
        <p:grpSpPr bwMode="auto">
          <a:xfrm>
            <a:off x="5632450" y="5840413"/>
            <a:ext cx="2270126" cy="571500"/>
            <a:chOff x="0" y="0"/>
            <a:chExt cx="2270919" cy="571500"/>
          </a:xfrm>
        </p:grpSpPr>
        <p:sp>
          <p:nvSpPr>
            <p:cNvPr id="92179" name="Shape 1657"/>
            <p:cNvSpPr>
              <a:spLocks noChangeArrowheads="1"/>
            </p:cNvSpPr>
            <p:nvPr/>
          </p:nvSpPr>
          <p:spPr bwMode="auto">
            <a:xfrm>
              <a:off x="0" y="0"/>
              <a:ext cx="2270919" cy="571500"/>
            </a:xfrm>
            <a:prstGeom prst="roundRect">
              <a:avLst>
                <a:gd name="adj" fmla="val 33333"/>
              </a:avLst>
            </a:prstGeom>
            <a:solidFill>
              <a:srgbClr val="414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2180" name="Shape 1658"/>
            <p:cNvSpPr>
              <a:spLocks noChangeArrowheads="1"/>
            </p:cNvSpPr>
            <p:nvPr/>
          </p:nvSpPr>
          <p:spPr bwMode="auto">
            <a:xfrm>
              <a:off x="722541" y="80566"/>
              <a:ext cx="825835" cy="410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wrap="none" lIns="50800" tIns="50800" rIns="50800" bIns="50800" anchor="ctr">
              <a:spAutoFit/>
            </a:bodyPr>
            <a:lstStyle/>
            <a:p>
              <a:pPr algn="ctr" eaLnBrk="1"/>
              <a:r>
                <a:rPr lang="zh-CN" altLang="zh-CN" sz="2000">
                  <a:solidFill>
                    <a:srgbClr val="DCDDDF"/>
                  </a:solidFill>
                  <a:latin typeface="+mn-lt"/>
                  <a:ea typeface="+mn-ea"/>
                  <a:cs typeface="+mn-ea"/>
                  <a:sym typeface="+mn-lt"/>
                </a:rPr>
                <a:t>Mode</a:t>
              </a: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1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6" grpId="0" animBg="1" advAuto="0"/>
      <p:bldP spid="1647" grpId="0" animBg="1" advAuto="0"/>
      <p:bldP spid="1648" grpId="0" animBg="1" advAuto="0"/>
      <p:bldP spid="1656" grpId="0" animBg="1" advAuto="0"/>
      <p:bldP spid="1659" grpId="0" animBg="1" advAuto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hape 1661"/>
          <p:cNvSpPr>
            <a:spLocks noGrp="1"/>
          </p:cNvSpPr>
          <p:nvPr>
            <p:ph type="sldNum" sz="quarter" idx="10"/>
          </p:nvPr>
        </p:nvSpPr>
        <p:spPr>
          <a:xfrm>
            <a:off x="22637328" y="1363663"/>
            <a:ext cx="371897" cy="379591"/>
          </a:xfrm>
          <a:noFill/>
        </p:spPr>
        <p:txBody>
          <a:bodyPr/>
          <a:lstStyle/>
          <a:p>
            <a:fld id="{6AFEFF98-2249-4FCB-80FE-352ABE93EED2}" type="slidenum">
              <a:rPr lang="zh-CN" altLang="zh-CN">
                <a:latin typeface="+mn-lt"/>
                <a:ea typeface="+mn-ea"/>
                <a:cs typeface="+mn-ea"/>
                <a:sym typeface="+mn-lt"/>
              </a:rPr>
              <a:pPr/>
              <a:t>53</a:t>
            </a:fld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187" name="Shape 1662"/>
          <p:cNvSpPr>
            <a:spLocks/>
          </p:cNvSpPr>
          <p:nvPr/>
        </p:nvSpPr>
        <p:spPr bwMode="auto">
          <a:xfrm>
            <a:off x="13950950" y="3714750"/>
            <a:ext cx="1216025" cy="901700"/>
          </a:xfrm>
          <a:custGeom>
            <a:avLst/>
            <a:gdLst>
              <a:gd name="T0" fmla="*/ 607645 w 21600"/>
              <a:gd name="T1" fmla="*/ 450952 h 21600"/>
              <a:gd name="T2" fmla="*/ 607645 w 21600"/>
              <a:gd name="T3" fmla="*/ 450952 h 21600"/>
              <a:gd name="T4" fmla="*/ 607645 w 21600"/>
              <a:gd name="T5" fmla="*/ 450952 h 21600"/>
              <a:gd name="T6" fmla="*/ 607645 w 21600"/>
              <a:gd name="T7" fmla="*/ 450952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21600" y="5343"/>
                </a:moveTo>
                <a:cubicBezTo>
                  <a:pt x="21600" y="5343"/>
                  <a:pt x="19583" y="18303"/>
                  <a:pt x="19163" y="18985"/>
                </a:cubicBezTo>
                <a:cubicBezTo>
                  <a:pt x="18826" y="19781"/>
                  <a:pt x="19247" y="19554"/>
                  <a:pt x="19247" y="20349"/>
                </a:cubicBezTo>
                <a:cubicBezTo>
                  <a:pt x="19247" y="21032"/>
                  <a:pt x="19079" y="21600"/>
                  <a:pt x="19079" y="21600"/>
                </a:cubicBezTo>
                <a:cubicBezTo>
                  <a:pt x="13532" y="19667"/>
                  <a:pt x="13532" y="19667"/>
                  <a:pt x="13532" y="19667"/>
                </a:cubicBezTo>
                <a:cubicBezTo>
                  <a:pt x="12607" y="19554"/>
                  <a:pt x="12607" y="19554"/>
                  <a:pt x="12607" y="19554"/>
                </a:cubicBezTo>
                <a:cubicBezTo>
                  <a:pt x="12271" y="19667"/>
                  <a:pt x="12271" y="19667"/>
                  <a:pt x="12271" y="19667"/>
                </a:cubicBezTo>
                <a:cubicBezTo>
                  <a:pt x="11851" y="19554"/>
                  <a:pt x="11851" y="19554"/>
                  <a:pt x="11851" y="19554"/>
                </a:cubicBezTo>
                <a:cubicBezTo>
                  <a:pt x="11514" y="19667"/>
                  <a:pt x="11514" y="19667"/>
                  <a:pt x="11514" y="19667"/>
                </a:cubicBezTo>
                <a:cubicBezTo>
                  <a:pt x="9077" y="19781"/>
                  <a:pt x="9077" y="19781"/>
                  <a:pt x="9077" y="19781"/>
                </a:cubicBezTo>
                <a:cubicBezTo>
                  <a:pt x="8825" y="19554"/>
                  <a:pt x="8825" y="19554"/>
                  <a:pt x="8825" y="19554"/>
                </a:cubicBezTo>
                <a:cubicBezTo>
                  <a:pt x="8573" y="19667"/>
                  <a:pt x="8573" y="19667"/>
                  <a:pt x="8573" y="19667"/>
                </a:cubicBezTo>
                <a:cubicBezTo>
                  <a:pt x="8321" y="19781"/>
                  <a:pt x="8321" y="19781"/>
                  <a:pt x="8321" y="19781"/>
                </a:cubicBezTo>
                <a:cubicBezTo>
                  <a:pt x="8153" y="19781"/>
                  <a:pt x="8153" y="19781"/>
                  <a:pt x="8153" y="19781"/>
                </a:cubicBezTo>
                <a:cubicBezTo>
                  <a:pt x="7900" y="19667"/>
                  <a:pt x="7900" y="19667"/>
                  <a:pt x="7900" y="19667"/>
                </a:cubicBezTo>
                <a:cubicBezTo>
                  <a:pt x="7900" y="19554"/>
                  <a:pt x="7900" y="19554"/>
                  <a:pt x="7900" y="19554"/>
                </a:cubicBezTo>
                <a:cubicBezTo>
                  <a:pt x="7480" y="19554"/>
                  <a:pt x="7480" y="19554"/>
                  <a:pt x="7480" y="19554"/>
                </a:cubicBezTo>
                <a:cubicBezTo>
                  <a:pt x="7228" y="19440"/>
                  <a:pt x="7228" y="19440"/>
                  <a:pt x="7228" y="19440"/>
                </a:cubicBezTo>
                <a:cubicBezTo>
                  <a:pt x="7144" y="19213"/>
                  <a:pt x="7144" y="19213"/>
                  <a:pt x="7144" y="19213"/>
                </a:cubicBezTo>
                <a:cubicBezTo>
                  <a:pt x="7144" y="19099"/>
                  <a:pt x="7144" y="19099"/>
                  <a:pt x="7144" y="19099"/>
                </a:cubicBezTo>
                <a:cubicBezTo>
                  <a:pt x="6808" y="18985"/>
                  <a:pt x="6808" y="18985"/>
                  <a:pt x="6808" y="18985"/>
                </a:cubicBezTo>
                <a:cubicBezTo>
                  <a:pt x="6135" y="18758"/>
                  <a:pt x="6135" y="18758"/>
                  <a:pt x="6135" y="18758"/>
                </a:cubicBezTo>
                <a:cubicBezTo>
                  <a:pt x="5715" y="18531"/>
                  <a:pt x="5715" y="18531"/>
                  <a:pt x="5715" y="18531"/>
                </a:cubicBezTo>
                <a:cubicBezTo>
                  <a:pt x="5547" y="18417"/>
                  <a:pt x="5547" y="18417"/>
                  <a:pt x="5547" y="18417"/>
                </a:cubicBezTo>
                <a:cubicBezTo>
                  <a:pt x="5043" y="18531"/>
                  <a:pt x="5043" y="18531"/>
                  <a:pt x="5043" y="18531"/>
                </a:cubicBezTo>
                <a:cubicBezTo>
                  <a:pt x="4286" y="18758"/>
                  <a:pt x="4286" y="18758"/>
                  <a:pt x="4286" y="18758"/>
                </a:cubicBezTo>
                <a:cubicBezTo>
                  <a:pt x="3362" y="18417"/>
                  <a:pt x="3362" y="18417"/>
                  <a:pt x="3362" y="18417"/>
                </a:cubicBezTo>
                <a:cubicBezTo>
                  <a:pt x="2774" y="17735"/>
                  <a:pt x="2774" y="17735"/>
                  <a:pt x="2774" y="17735"/>
                </a:cubicBezTo>
                <a:cubicBezTo>
                  <a:pt x="2774" y="17735"/>
                  <a:pt x="3026" y="16939"/>
                  <a:pt x="2942" y="15916"/>
                </a:cubicBezTo>
                <a:cubicBezTo>
                  <a:pt x="2858" y="14779"/>
                  <a:pt x="2437" y="14552"/>
                  <a:pt x="2437" y="14552"/>
                </a:cubicBezTo>
                <a:cubicBezTo>
                  <a:pt x="2017" y="14552"/>
                  <a:pt x="2017" y="14552"/>
                  <a:pt x="2017" y="14552"/>
                </a:cubicBezTo>
                <a:cubicBezTo>
                  <a:pt x="1681" y="14324"/>
                  <a:pt x="1681" y="14324"/>
                  <a:pt x="1681" y="14324"/>
                </a:cubicBezTo>
                <a:cubicBezTo>
                  <a:pt x="1681" y="14324"/>
                  <a:pt x="1681" y="13642"/>
                  <a:pt x="1261" y="13642"/>
                </a:cubicBezTo>
                <a:cubicBezTo>
                  <a:pt x="840" y="13642"/>
                  <a:pt x="840" y="13642"/>
                  <a:pt x="840" y="13642"/>
                </a:cubicBezTo>
                <a:cubicBezTo>
                  <a:pt x="336" y="13528"/>
                  <a:pt x="336" y="13528"/>
                  <a:pt x="336" y="13528"/>
                </a:cubicBezTo>
                <a:cubicBezTo>
                  <a:pt x="0" y="13187"/>
                  <a:pt x="0" y="13187"/>
                  <a:pt x="0" y="13187"/>
                </a:cubicBezTo>
                <a:cubicBezTo>
                  <a:pt x="84" y="12392"/>
                  <a:pt x="84" y="12392"/>
                  <a:pt x="84" y="12392"/>
                </a:cubicBezTo>
                <a:cubicBezTo>
                  <a:pt x="252" y="11709"/>
                  <a:pt x="252" y="11709"/>
                  <a:pt x="252" y="11709"/>
                </a:cubicBezTo>
                <a:cubicBezTo>
                  <a:pt x="336" y="11596"/>
                  <a:pt x="336" y="11596"/>
                  <a:pt x="336" y="11596"/>
                </a:cubicBezTo>
                <a:cubicBezTo>
                  <a:pt x="420" y="11937"/>
                  <a:pt x="420" y="11937"/>
                  <a:pt x="420" y="11937"/>
                </a:cubicBezTo>
                <a:cubicBezTo>
                  <a:pt x="504" y="12051"/>
                  <a:pt x="504" y="12051"/>
                  <a:pt x="504" y="12051"/>
                </a:cubicBezTo>
                <a:cubicBezTo>
                  <a:pt x="588" y="11937"/>
                  <a:pt x="588" y="11937"/>
                  <a:pt x="588" y="11937"/>
                </a:cubicBezTo>
                <a:cubicBezTo>
                  <a:pt x="588" y="11482"/>
                  <a:pt x="588" y="11482"/>
                  <a:pt x="588" y="11482"/>
                </a:cubicBezTo>
                <a:cubicBezTo>
                  <a:pt x="925" y="11255"/>
                  <a:pt x="925" y="11255"/>
                  <a:pt x="925" y="11255"/>
                </a:cubicBezTo>
                <a:cubicBezTo>
                  <a:pt x="925" y="11141"/>
                  <a:pt x="925" y="11141"/>
                  <a:pt x="925" y="11141"/>
                </a:cubicBezTo>
                <a:cubicBezTo>
                  <a:pt x="756" y="10914"/>
                  <a:pt x="756" y="10914"/>
                  <a:pt x="756" y="10914"/>
                </a:cubicBezTo>
                <a:cubicBezTo>
                  <a:pt x="672" y="10800"/>
                  <a:pt x="672" y="10800"/>
                  <a:pt x="672" y="10800"/>
                </a:cubicBezTo>
                <a:cubicBezTo>
                  <a:pt x="588" y="10004"/>
                  <a:pt x="588" y="10004"/>
                  <a:pt x="588" y="10004"/>
                </a:cubicBezTo>
                <a:cubicBezTo>
                  <a:pt x="1177" y="9891"/>
                  <a:pt x="1177" y="9891"/>
                  <a:pt x="1177" y="9891"/>
                </a:cubicBezTo>
                <a:cubicBezTo>
                  <a:pt x="1345" y="9663"/>
                  <a:pt x="1345" y="9663"/>
                  <a:pt x="1345" y="9663"/>
                </a:cubicBezTo>
                <a:cubicBezTo>
                  <a:pt x="840" y="9095"/>
                  <a:pt x="840" y="9095"/>
                  <a:pt x="840" y="9095"/>
                </a:cubicBezTo>
                <a:cubicBezTo>
                  <a:pt x="672" y="8867"/>
                  <a:pt x="672" y="8867"/>
                  <a:pt x="672" y="8867"/>
                </a:cubicBezTo>
                <a:cubicBezTo>
                  <a:pt x="504" y="7276"/>
                  <a:pt x="504" y="7276"/>
                  <a:pt x="504" y="7276"/>
                </a:cubicBezTo>
                <a:cubicBezTo>
                  <a:pt x="504" y="6821"/>
                  <a:pt x="504" y="6821"/>
                  <a:pt x="504" y="6821"/>
                </a:cubicBezTo>
                <a:cubicBezTo>
                  <a:pt x="672" y="6707"/>
                  <a:pt x="672" y="6707"/>
                  <a:pt x="672" y="6707"/>
                </a:cubicBezTo>
                <a:cubicBezTo>
                  <a:pt x="672" y="4661"/>
                  <a:pt x="672" y="4661"/>
                  <a:pt x="672" y="4661"/>
                </a:cubicBezTo>
                <a:cubicBezTo>
                  <a:pt x="252" y="4206"/>
                  <a:pt x="252" y="4206"/>
                  <a:pt x="252" y="4206"/>
                </a:cubicBezTo>
                <a:cubicBezTo>
                  <a:pt x="252" y="2615"/>
                  <a:pt x="252" y="2615"/>
                  <a:pt x="252" y="2615"/>
                </a:cubicBezTo>
                <a:cubicBezTo>
                  <a:pt x="672" y="1933"/>
                  <a:pt x="672" y="1933"/>
                  <a:pt x="672" y="1933"/>
                </a:cubicBezTo>
                <a:cubicBezTo>
                  <a:pt x="840" y="1137"/>
                  <a:pt x="840" y="1137"/>
                  <a:pt x="840" y="1137"/>
                </a:cubicBezTo>
                <a:cubicBezTo>
                  <a:pt x="1765" y="2387"/>
                  <a:pt x="1765" y="2387"/>
                  <a:pt x="1765" y="2387"/>
                </a:cubicBezTo>
                <a:cubicBezTo>
                  <a:pt x="2774" y="3411"/>
                  <a:pt x="2774" y="3411"/>
                  <a:pt x="2774" y="3411"/>
                </a:cubicBezTo>
                <a:cubicBezTo>
                  <a:pt x="3530" y="3865"/>
                  <a:pt x="3530" y="3865"/>
                  <a:pt x="3530" y="3865"/>
                </a:cubicBezTo>
                <a:cubicBezTo>
                  <a:pt x="4118" y="4093"/>
                  <a:pt x="4118" y="4093"/>
                  <a:pt x="4118" y="4093"/>
                </a:cubicBezTo>
                <a:cubicBezTo>
                  <a:pt x="4370" y="4093"/>
                  <a:pt x="4370" y="4093"/>
                  <a:pt x="4370" y="4093"/>
                </a:cubicBezTo>
                <a:cubicBezTo>
                  <a:pt x="4623" y="4093"/>
                  <a:pt x="4623" y="4093"/>
                  <a:pt x="4623" y="4093"/>
                </a:cubicBezTo>
                <a:cubicBezTo>
                  <a:pt x="4791" y="4888"/>
                  <a:pt x="4791" y="4888"/>
                  <a:pt x="4791" y="4888"/>
                </a:cubicBezTo>
                <a:cubicBezTo>
                  <a:pt x="5463" y="4775"/>
                  <a:pt x="5463" y="4775"/>
                  <a:pt x="5463" y="4775"/>
                </a:cubicBezTo>
                <a:cubicBezTo>
                  <a:pt x="5547" y="5912"/>
                  <a:pt x="5547" y="5912"/>
                  <a:pt x="5547" y="5912"/>
                </a:cubicBezTo>
                <a:cubicBezTo>
                  <a:pt x="5295" y="6366"/>
                  <a:pt x="5295" y="6366"/>
                  <a:pt x="5295" y="6366"/>
                </a:cubicBezTo>
                <a:cubicBezTo>
                  <a:pt x="4539" y="6935"/>
                  <a:pt x="4539" y="6935"/>
                  <a:pt x="4539" y="6935"/>
                </a:cubicBezTo>
                <a:cubicBezTo>
                  <a:pt x="4034" y="7844"/>
                  <a:pt x="4034" y="7844"/>
                  <a:pt x="4034" y="7844"/>
                </a:cubicBezTo>
                <a:cubicBezTo>
                  <a:pt x="3866" y="8299"/>
                  <a:pt x="3866" y="8299"/>
                  <a:pt x="3866" y="8299"/>
                </a:cubicBezTo>
                <a:cubicBezTo>
                  <a:pt x="4034" y="8413"/>
                  <a:pt x="4034" y="8413"/>
                  <a:pt x="4034" y="8413"/>
                </a:cubicBezTo>
                <a:cubicBezTo>
                  <a:pt x="4370" y="7958"/>
                  <a:pt x="4370" y="7958"/>
                  <a:pt x="4370" y="7958"/>
                </a:cubicBezTo>
                <a:cubicBezTo>
                  <a:pt x="4623" y="7503"/>
                  <a:pt x="4623" y="7503"/>
                  <a:pt x="4623" y="7503"/>
                </a:cubicBezTo>
                <a:cubicBezTo>
                  <a:pt x="5379" y="6821"/>
                  <a:pt x="5379" y="6821"/>
                  <a:pt x="5379" y="6821"/>
                </a:cubicBezTo>
                <a:cubicBezTo>
                  <a:pt x="5883" y="6480"/>
                  <a:pt x="5883" y="6480"/>
                  <a:pt x="5883" y="6480"/>
                </a:cubicBezTo>
                <a:cubicBezTo>
                  <a:pt x="5799" y="6935"/>
                  <a:pt x="5799" y="6935"/>
                  <a:pt x="5799" y="6935"/>
                </a:cubicBezTo>
                <a:cubicBezTo>
                  <a:pt x="5547" y="7276"/>
                  <a:pt x="5547" y="7276"/>
                  <a:pt x="5547" y="7276"/>
                </a:cubicBezTo>
                <a:cubicBezTo>
                  <a:pt x="5211" y="8413"/>
                  <a:pt x="5211" y="8413"/>
                  <a:pt x="5211" y="8413"/>
                </a:cubicBezTo>
                <a:cubicBezTo>
                  <a:pt x="4370" y="9095"/>
                  <a:pt x="4370" y="9095"/>
                  <a:pt x="4370" y="9095"/>
                </a:cubicBezTo>
                <a:cubicBezTo>
                  <a:pt x="3866" y="9777"/>
                  <a:pt x="3866" y="9777"/>
                  <a:pt x="3866" y="9777"/>
                </a:cubicBezTo>
                <a:cubicBezTo>
                  <a:pt x="3866" y="10345"/>
                  <a:pt x="3866" y="10345"/>
                  <a:pt x="3866" y="10345"/>
                </a:cubicBezTo>
                <a:cubicBezTo>
                  <a:pt x="4202" y="10459"/>
                  <a:pt x="4202" y="10459"/>
                  <a:pt x="4202" y="10459"/>
                </a:cubicBezTo>
                <a:cubicBezTo>
                  <a:pt x="4623" y="9891"/>
                  <a:pt x="4623" y="9891"/>
                  <a:pt x="4623" y="9891"/>
                </a:cubicBezTo>
                <a:cubicBezTo>
                  <a:pt x="5043" y="9436"/>
                  <a:pt x="5043" y="9436"/>
                  <a:pt x="5043" y="9436"/>
                </a:cubicBezTo>
                <a:cubicBezTo>
                  <a:pt x="5463" y="9322"/>
                  <a:pt x="5463" y="9322"/>
                  <a:pt x="5463" y="9322"/>
                </a:cubicBezTo>
                <a:cubicBezTo>
                  <a:pt x="5799" y="8867"/>
                  <a:pt x="5799" y="8867"/>
                  <a:pt x="5799" y="8867"/>
                </a:cubicBezTo>
                <a:cubicBezTo>
                  <a:pt x="5967" y="7731"/>
                  <a:pt x="5967" y="7731"/>
                  <a:pt x="5967" y="7731"/>
                </a:cubicBezTo>
                <a:cubicBezTo>
                  <a:pt x="6304" y="6821"/>
                  <a:pt x="6304" y="6821"/>
                  <a:pt x="6304" y="6821"/>
                </a:cubicBezTo>
                <a:cubicBezTo>
                  <a:pt x="6724" y="6139"/>
                  <a:pt x="6724" y="6139"/>
                  <a:pt x="6724" y="6139"/>
                </a:cubicBezTo>
                <a:cubicBezTo>
                  <a:pt x="6808" y="5684"/>
                  <a:pt x="6808" y="5684"/>
                  <a:pt x="6808" y="5684"/>
                </a:cubicBezTo>
                <a:cubicBezTo>
                  <a:pt x="6556" y="4775"/>
                  <a:pt x="6556" y="4775"/>
                  <a:pt x="6556" y="4775"/>
                </a:cubicBezTo>
                <a:cubicBezTo>
                  <a:pt x="6556" y="3865"/>
                  <a:pt x="6556" y="3865"/>
                  <a:pt x="6556" y="3865"/>
                </a:cubicBezTo>
                <a:cubicBezTo>
                  <a:pt x="6304" y="3979"/>
                  <a:pt x="6304" y="3979"/>
                  <a:pt x="6304" y="3979"/>
                </a:cubicBezTo>
                <a:cubicBezTo>
                  <a:pt x="6135" y="4320"/>
                  <a:pt x="6135" y="4320"/>
                  <a:pt x="6135" y="4320"/>
                </a:cubicBezTo>
                <a:cubicBezTo>
                  <a:pt x="6219" y="5229"/>
                  <a:pt x="6219" y="5229"/>
                  <a:pt x="6219" y="5229"/>
                </a:cubicBezTo>
                <a:cubicBezTo>
                  <a:pt x="6388" y="5912"/>
                  <a:pt x="6388" y="5912"/>
                  <a:pt x="6388" y="5912"/>
                </a:cubicBezTo>
                <a:cubicBezTo>
                  <a:pt x="6388" y="6139"/>
                  <a:pt x="6388" y="6139"/>
                  <a:pt x="6388" y="6139"/>
                </a:cubicBezTo>
                <a:cubicBezTo>
                  <a:pt x="6219" y="6025"/>
                  <a:pt x="6219" y="6025"/>
                  <a:pt x="6219" y="6025"/>
                </a:cubicBezTo>
                <a:cubicBezTo>
                  <a:pt x="6051" y="5798"/>
                  <a:pt x="6051" y="5798"/>
                  <a:pt x="6051" y="5798"/>
                </a:cubicBezTo>
                <a:cubicBezTo>
                  <a:pt x="5883" y="5229"/>
                  <a:pt x="5883" y="5229"/>
                  <a:pt x="5883" y="5229"/>
                </a:cubicBezTo>
                <a:cubicBezTo>
                  <a:pt x="5715" y="4661"/>
                  <a:pt x="5715" y="4661"/>
                  <a:pt x="5715" y="4661"/>
                </a:cubicBezTo>
                <a:cubicBezTo>
                  <a:pt x="5715" y="4206"/>
                  <a:pt x="5715" y="4206"/>
                  <a:pt x="5715" y="4206"/>
                </a:cubicBezTo>
                <a:cubicBezTo>
                  <a:pt x="6135" y="3638"/>
                  <a:pt x="6135" y="3638"/>
                  <a:pt x="6135" y="3638"/>
                </a:cubicBezTo>
                <a:cubicBezTo>
                  <a:pt x="6304" y="3183"/>
                  <a:pt x="6304" y="3183"/>
                  <a:pt x="6304" y="3183"/>
                </a:cubicBezTo>
                <a:cubicBezTo>
                  <a:pt x="6219" y="2728"/>
                  <a:pt x="6219" y="2728"/>
                  <a:pt x="6219" y="2728"/>
                </a:cubicBezTo>
                <a:cubicBezTo>
                  <a:pt x="6640" y="3297"/>
                  <a:pt x="6640" y="3297"/>
                  <a:pt x="6640" y="3297"/>
                </a:cubicBezTo>
                <a:cubicBezTo>
                  <a:pt x="6724" y="3411"/>
                  <a:pt x="6724" y="3411"/>
                  <a:pt x="6724" y="3411"/>
                </a:cubicBezTo>
                <a:cubicBezTo>
                  <a:pt x="6808" y="2728"/>
                  <a:pt x="6808" y="2728"/>
                  <a:pt x="6808" y="2728"/>
                </a:cubicBezTo>
                <a:cubicBezTo>
                  <a:pt x="6640" y="1705"/>
                  <a:pt x="6640" y="1705"/>
                  <a:pt x="6640" y="1705"/>
                </a:cubicBezTo>
                <a:cubicBezTo>
                  <a:pt x="6724" y="1364"/>
                  <a:pt x="6724" y="1364"/>
                  <a:pt x="6724" y="1364"/>
                </a:cubicBezTo>
                <a:cubicBezTo>
                  <a:pt x="6472" y="1251"/>
                  <a:pt x="6472" y="1251"/>
                  <a:pt x="6472" y="1251"/>
                </a:cubicBezTo>
                <a:cubicBezTo>
                  <a:pt x="6388" y="0"/>
                  <a:pt x="6388" y="0"/>
                  <a:pt x="6388" y="0"/>
                </a:cubicBezTo>
                <a:cubicBezTo>
                  <a:pt x="6388" y="0"/>
                  <a:pt x="11178" y="1819"/>
                  <a:pt x="12187" y="2160"/>
                </a:cubicBezTo>
                <a:cubicBezTo>
                  <a:pt x="13111" y="2501"/>
                  <a:pt x="19331" y="4775"/>
                  <a:pt x="19751" y="4888"/>
                </a:cubicBezTo>
                <a:cubicBezTo>
                  <a:pt x="20171" y="5116"/>
                  <a:pt x="20675" y="5116"/>
                  <a:pt x="20675" y="5116"/>
                </a:cubicBezTo>
                <a:lnTo>
                  <a:pt x="21600" y="5343"/>
                </a:ln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188" name="Shape 1663"/>
          <p:cNvSpPr>
            <a:spLocks/>
          </p:cNvSpPr>
          <p:nvPr/>
        </p:nvSpPr>
        <p:spPr bwMode="auto">
          <a:xfrm>
            <a:off x="15765463" y="6891338"/>
            <a:ext cx="1276350" cy="1311275"/>
          </a:xfrm>
          <a:custGeom>
            <a:avLst/>
            <a:gdLst>
              <a:gd name="T0" fmla="*/ 638447 w 21600"/>
              <a:gd name="T1" fmla="*/ 655417 h 21600"/>
              <a:gd name="T2" fmla="*/ 638447 w 21600"/>
              <a:gd name="T3" fmla="*/ 655417 h 21600"/>
              <a:gd name="T4" fmla="*/ 638447 w 21600"/>
              <a:gd name="T5" fmla="*/ 655417 h 21600"/>
              <a:gd name="T6" fmla="*/ 638447 w 21600"/>
              <a:gd name="T7" fmla="*/ 655417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3221" y="0"/>
                </a:moveTo>
                <a:lnTo>
                  <a:pt x="21600" y="2123"/>
                </a:lnTo>
                <a:lnTo>
                  <a:pt x="21505" y="4062"/>
                </a:lnTo>
                <a:lnTo>
                  <a:pt x="21221" y="4062"/>
                </a:lnTo>
                <a:lnTo>
                  <a:pt x="19895" y="20862"/>
                </a:lnTo>
                <a:lnTo>
                  <a:pt x="8621" y="19846"/>
                </a:lnTo>
                <a:lnTo>
                  <a:pt x="8526" y="20677"/>
                </a:lnTo>
                <a:lnTo>
                  <a:pt x="3032" y="20123"/>
                </a:lnTo>
                <a:lnTo>
                  <a:pt x="2747" y="21600"/>
                </a:lnTo>
                <a:lnTo>
                  <a:pt x="0" y="21231"/>
                </a:lnTo>
                <a:lnTo>
                  <a:pt x="3221" y="0"/>
                </a:ln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189" name="Shape 1664"/>
          <p:cNvSpPr>
            <a:spLocks/>
          </p:cNvSpPr>
          <p:nvPr/>
        </p:nvSpPr>
        <p:spPr bwMode="auto">
          <a:xfrm>
            <a:off x="16241713" y="7137400"/>
            <a:ext cx="2532062" cy="2498725"/>
          </a:xfrm>
          <a:custGeom>
            <a:avLst/>
            <a:gdLst>
              <a:gd name="T0" fmla="*/ 1265692 w 21600"/>
              <a:gd name="T1" fmla="*/ 1249215 h 21600"/>
              <a:gd name="T2" fmla="*/ 1265692 w 21600"/>
              <a:gd name="T3" fmla="*/ 1249215 h 21600"/>
              <a:gd name="T4" fmla="*/ 1265692 w 21600"/>
              <a:gd name="T5" fmla="*/ 1249215 h 21600"/>
              <a:gd name="T6" fmla="*/ 1265692 w 21600"/>
              <a:gd name="T7" fmla="*/ 1249215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21313" y="12253"/>
                </a:moveTo>
                <a:lnTo>
                  <a:pt x="21409" y="11865"/>
                </a:lnTo>
                <a:lnTo>
                  <a:pt x="21600" y="11623"/>
                </a:lnTo>
                <a:lnTo>
                  <a:pt x="21504" y="11333"/>
                </a:lnTo>
                <a:lnTo>
                  <a:pt x="21409" y="10945"/>
                </a:lnTo>
                <a:lnTo>
                  <a:pt x="21361" y="10800"/>
                </a:lnTo>
                <a:lnTo>
                  <a:pt x="21361" y="10509"/>
                </a:lnTo>
                <a:lnTo>
                  <a:pt x="21313" y="10413"/>
                </a:lnTo>
                <a:lnTo>
                  <a:pt x="21122" y="9977"/>
                </a:lnTo>
                <a:lnTo>
                  <a:pt x="21122" y="9880"/>
                </a:lnTo>
                <a:lnTo>
                  <a:pt x="20788" y="9589"/>
                </a:lnTo>
                <a:lnTo>
                  <a:pt x="20788" y="6344"/>
                </a:lnTo>
                <a:lnTo>
                  <a:pt x="20310" y="6296"/>
                </a:lnTo>
                <a:lnTo>
                  <a:pt x="20214" y="6393"/>
                </a:lnTo>
                <a:lnTo>
                  <a:pt x="20071" y="6344"/>
                </a:lnTo>
                <a:lnTo>
                  <a:pt x="19927" y="6199"/>
                </a:lnTo>
                <a:lnTo>
                  <a:pt x="19736" y="6102"/>
                </a:lnTo>
                <a:lnTo>
                  <a:pt x="19497" y="6102"/>
                </a:lnTo>
                <a:lnTo>
                  <a:pt x="19211" y="5909"/>
                </a:lnTo>
                <a:lnTo>
                  <a:pt x="19019" y="5666"/>
                </a:lnTo>
                <a:lnTo>
                  <a:pt x="18781" y="5618"/>
                </a:lnTo>
                <a:lnTo>
                  <a:pt x="18398" y="5715"/>
                </a:lnTo>
                <a:lnTo>
                  <a:pt x="18303" y="5666"/>
                </a:lnTo>
                <a:lnTo>
                  <a:pt x="18064" y="5618"/>
                </a:lnTo>
                <a:lnTo>
                  <a:pt x="17873" y="5763"/>
                </a:lnTo>
                <a:lnTo>
                  <a:pt x="17777" y="5812"/>
                </a:lnTo>
                <a:lnTo>
                  <a:pt x="17634" y="5715"/>
                </a:lnTo>
                <a:lnTo>
                  <a:pt x="17442" y="5715"/>
                </a:lnTo>
                <a:lnTo>
                  <a:pt x="17347" y="5860"/>
                </a:lnTo>
                <a:lnTo>
                  <a:pt x="17108" y="6005"/>
                </a:lnTo>
                <a:lnTo>
                  <a:pt x="16917" y="6054"/>
                </a:lnTo>
                <a:lnTo>
                  <a:pt x="16821" y="5909"/>
                </a:lnTo>
                <a:lnTo>
                  <a:pt x="16678" y="5763"/>
                </a:lnTo>
                <a:lnTo>
                  <a:pt x="16296" y="5812"/>
                </a:lnTo>
                <a:lnTo>
                  <a:pt x="16057" y="5666"/>
                </a:lnTo>
                <a:lnTo>
                  <a:pt x="15865" y="5715"/>
                </a:lnTo>
                <a:lnTo>
                  <a:pt x="15770" y="5909"/>
                </a:lnTo>
                <a:lnTo>
                  <a:pt x="15674" y="5957"/>
                </a:lnTo>
                <a:lnTo>
                  <a:pt x="15627" y="5715"/>
                </a:lnTo>
                <a:lnTo>
                  <a:pt x="15531" y="5618"/>
                </a:lnTo>
                <a:lnTo>
                  <a:pt x="15244" y="5812"/>
                </a:lnTo>
                <a:lnTo>
                  <a:pt x="15196" y="5618"/>
                </a:lnTo>
                <a:lnTo>
                  <a:pt x="14910" y="5424"/>
                </a:lnTo>
                <a:lnTo>
                  <a:pt x="14814" y="5424"/>
                </a:lnTo>
                <a:lnTo>
                  <a:pt x="14719" y="5570"/>
                </a:lnTo>
                <a:lnTo>
                  <a:pt x="14575" y="5666"/>
                </a:lnTo>
                <a:lnTo>
                  <a:pt x="14432" y="5618"/>
                </a:lnTo>
                <a:lnTo>
                  <a:pt x="14384" y="5376"/>
                </a:lnTo>
                <a:lnTo>
                  <a:pt x="14241" y="5376"/>
                </a:lnTo>
                <a:lnTo>
                  <a:pt x="14097" y="5085"/>
                </a:lnTo>
                <a:lnTo>
                  <a:pt x="13715" y="5085"/>
                </a:lnTo>
                <a:lnTo>
                  <a:pt x="13572" y="5182"/>
                </a:lnTo>
                <a:lnTo>
                  <a:pt x="13428" y="5037"/>
                </a:lnTo>
                <a:lnTo>
                  <a:pt x="13381" y="5037"/>
                </a:lnTo>
                <a:lnTo>
                  <a:pt x="13142" y="5085"/>
                </a:lnTo>
                <a:lnTo>
                  <a:pt x="12855" y="4891"/>
                </a:lnTo>
                <a:lnTo>
                  <a:pt x="12473" y="4891"/>
                </a:lnTo>
                <a:lnTo>
                  <a:pt x="12377" y="4552"/>
                </a:lnTo>
                <a:lnTo>
                  <a:pt x="12186" y="4456"/>
                </a:lnTo>
                <a:lnTo>
                  <a:pt x="12090" y="4504"/>
                </a:lnTo>
                <a:lnTo>
                  <a:pt x="11947" y="4456"/>
                </a:lnTo>
                <a:lnTo>
                  <a:pt x="11804" y="4504"/>
                </a:lnTo>
                <a:lnTo>
                  <a:pt x="11660" y="4504"/>
                </a:lnTo>
                <a:lnTo>
                  <a:pt x="11565" y="4359"/>
                </a:lnTo>
                <a:lnTo>
                  <a:pt x="11230" y="4020"/>
                </a:lnTo>
                <a:lnTo>
                  <a:pt x="11421" y="291"/>
                </a:lnTo>
                <a:lnTo>
                  <a:pt x="6642" y="0"/>
                </a:lnTo>
                <a:lnTo>
                  <a:pt x="5973" y="8814"/>
                </a:lnTo>
                <a:lnTo>
                  <a:pt x="287" y="8282"/>
                </a:lnTo>
                <a:lnTo>
                  <a:pt x="239" y="8717"/>
                </a:lnTo>
                <a:lnTo>
                  <a:pt x="0" y="8717"/>
                </a:lnTo>
                <a:lnTo>
                  <a:pt x="96" y="8863"/>
                </a:lnTo>
                <a:lnTo>
                  <a:pt x="335" y="9008"/>
                </a:lnTo>
                <a:lnTo>
                  <a:pt x="478" y="9202"/>
                </a:lnTo>
                <a:lnTo>
                  <a:pt x="526" y="9347"/>
                </a:lnTo>
                <a:lnTo>
                  <a:pt x="621" y="9541"/>
                </a:lnTo>
                <a:lnTo>
                  <a:pt x="717" y="9589"/>
                </a:lnTo>
                <a:lnTo>
                  <a:pt x="1004" y="9783"/>
                </a:lnTo>
                <a:lnTo>
                  <a:pt x="1051" y="9928"/>
                </a:lnTo>
                <a:lnTo>
                  <a:pt x="1242" y="10170"/>
                </a:lnTo>
                <a:lnTo>
                  <a:pt x="1434" y="10316"/>
                </a:lnTo>
                <a:lnTo>
                  <a:pt x="1816" y="10848"/>
                </a:lnTo>
                <a:lnTo>
                  <a:pt x="1959" y="10848"/>
                </a:lnTo>
                <a:lnTo>
                  <a:pt x="2103" y="10994"/>
                </a:lnTo>
                <a:lnTo>
                  <a:pt x="2294" y="11139"/>
                </a:lnTo>
                <a:lnTo>
                  <a:pt x="2533" y="11333"/>
                </a:lnTo>
                <a:lnTo>
                  <a:pt x="2628" y="11526"/>
                </a:lnTo>
                <a:lnTo>
                  <a:pt x="2628" y="11865"/>
                </a:lnTo>
                <a:lnTo>
                  <a:pt x="2819" y="12156"/>
                </a:lnTo>
                <a:lnTo>
                  <a:pt x="2867" y="12350"/>
                </a:lnTo>
                <a:lnTo>
                  <a:pt x="2819" y="12543"/>
                </a:lnTo>
                <a:lnTo>
                  <a:pt x="2819" y="12786"/>
                </a:lnTo>
                <a:lnTo>
                  <a:pt x="2867" y="13076"/>
                </a:lnTo>
                <a:lnTo>
                  <a:pt x="3106" y="13318"/>
                </a:lnTo>
                <a:lnTo>
                  <a:pt x="3154" y="13464"/>
                </a:lnTo>
                <a:lnTo>
                  <a:pt x="3536" y="13851"/>
                </a:lnTo>
                <a:lnTo>
                  <a:pt x="3727" y="13996"/>
                </a:lnTo>
                <a:lnTo>
                  <a:pt x="3871" y="14142"/>
                </a:lnTo>
                <a:lnTo>
                  <a:pt x="4014" y="14190"/>
                </a:lnTo>
                <a:lnTo>
                  <a:pt x="4205" y="14335"/>
                </a:lnTo>
                <a:lnTo>
                  <a:pt x="4492" y="14481"/>
                </a:lnTo>
                <a:lnTo>
                  <a:pt x="4827" y="14723"/>
                </a:lnTo>
                <a:lnTo>
                  <a:pt x="4970" y="14771"/>
                </a:lnTo>
                <a:lnTo>
                  <a:pt x="5209" y="14868"/>
                </a:lnTo>
                <a:lnTo>
                  <a:pt x="5400" y="14868"/>
                </a:lnTo>
                <a:lnTo>
                  <a:pt x="5496" y="14674"/>
                </a:lnTo>
                <a:lnTo>
                  <a:pt x="5735" y="14432"/>
                </a:lnTo>
                <a:lnTo>
                  <a:pt x="5878" y="14384"/>
                </a:lnTo>
                <a:lnTo>
                  <a:pt x="5878" y="14142"/>
                </a:lnTo>
                <a:lnTo>
                  <a:pt x="5973" y="13948"/>
                </a:lnTo>
                <a:lnTo>
                  <a:pt x="6069" y="13706"/>
                </a:lnTo>
                <a:lnTo>
                  <a:pt x="6308" y="13415"/>
                </a:lnTo>
                <a:lnTo>
                  <a:pt x="6642" y="13367"/>
                </a:lnTo>
                <a:lnTo>
                  <a:pt x="6834" y="13318"/>
                </a:lnTo>
                <a:lnTo>
                  <a:pt x="7073" y="13318"/>
                </a:lnTo>
                <a:lnTo>
                  <a:pt x="7312" y="13415"/>
                </a:lnTo>
                <a:lnTo>
                  <a:pt x="7598" y="13464"/>
                </a:lnTo>
                <a:lnTo>
                  <a:pt x="7742" y="13464"/>
                </a:lnTo>
                <a:lnTo>
                  <a:pt x="8124" y="13512"/>
                </a:lnTo>
                <a:lnTo>
                  <a:pt x="8267" y="13609"/>
                </a:lnTo>
                <a:lnTo>
                  <a:pt x="8411" y="13900"/>
                </a:lnTo>
                <a:lnTo>
                  <a:pt x="8506" y="13900"/>
                </a:lnTo>
                <a:lnTo>
                  <a:pt x="8745" y="14142"/>
                </a:lnTo>
                <a:lnTo>
                  <a:pt x="8936" y="14239"/>
                </a:lnTo>
                <a:lnTo>
                  <a:pt x="9080" y="14529"/>
                </a:lnTo>
                <a:lnTo>
                  <a:pt x="9366" y="14917"/>
                </a:lnTo>
                <a:lnTo>
                  <a:pt x="9558" y="15498"/>
                </a:lnTo>
                <a:lnTo>
                  <a:pt x="9701" y="15691"/>
                </a:lnTo>
                <a:lnTo>
                  <a:pt x="9892" y="16079"/>
                </a:lnTo>
                <a:lnTo>
                  <a:pt x="9892" y="16224"/>
                </a:lnTo>
                <a:lnTo>
                  <a:pt x="10035" y="16612"/>
                </a:lnTo>
                <a:lnTo>
                  <a:pt x="10418" y="16951"/>
                </a:lnTo>
                <a:lnTo>
                  <a:pt x="10513" y="17338"/>
                </a:lnTo>
                <a:lnTo>
                  <a:pt x="10991" y="17919"/>
                </a:lnTo>
                <a:lnTo>
                  <a:pt x="11230" y="18016"/>
                </a:lnTo>
                <a:lnTo>
                  <a:pt x="11182" y="18452"/>
                </a:lnTo>
                <a:lnTo>
                  <a:pt x="11087" y="18549"/>
                </a:lnTo>
                <a:lnTo>
                  <a:pt x="11326" y="18791"/>
                </a:lnTo>
                <a:lnTo>
                  <a:pt x="11326" y="19082"/>
                </a:lnTo>
                <a:lnTo>
                  <a:pt x="11612" y="19614"/>
                </a:lnTo>
                <a:lnTo>
                  <a:pt x="11756" y="19905"/>
                </a:lnTo>
                <a:lnTo>
                  <a:pt x="11899" y="20147"/>
                </a:lnTo>
                <a:lnTo>
                  <a:pt x="11995" y="20389"/>
                </a:lnTo>
                <a:lnTo>
                  <a:pt x="12377" y="20438"/>
                </a:lnTo>
                <a:lnTo>
                  <a:pt x="12616" y="20680"/>
                </a:lnTo>
                <a:lnTo>
                  <a:pt x="13046" y="20680"/>
                </a:lnTo>
                <a:lnTo>
                  <a:pt x="13381" y="21019"/>
                </a:lnTo>
                <a:lnTo>
                  <a:pt x="13572" y="21019"/>
                </a:lnTo>
                <a:lnTo>
                  <a:pt x="13667" y="21164"/>
                </a:lnTo>
                <a:lnTo>
                  <a:pt x="13906" y="21213"/>
                </a:lnTo>
                <a:lnTo>
                  <a:pt x="13954" y="21116"/>
                </a:lnTo>
                <a:lnTo>
                  <a:pt x="14432" y="21213"/>
                </a:lnTo>
                <a:lnTo>
                  <a:pt x="14432" y="21261"/>
                </a:lnTo>
                <a:lnTo>
                  <a:pt x="14575" y="21406"/>
                </a:lnTo>
                <a:lnTo>
                  <a:pt x="14814" y="21600"/>
                </a:lnTo>
                <a:lnTo>
                  <a:pt x="14958" y="21503"/>
                </a:lnTo>
                <a:lnTo>
                  <a:pt x="15005" y="21406"/>
                </a:lnTo>
                <a:lnTo>
                  <a:pt x="15340" y="21358"/>
                </a:lnTo>
                <a:lnTo>
                  <a:pt x="15244" y="21116"/>
                </a:lnTo>
                <a:lnTo>
                  <a:pt x="15244" y="20970"/>
                </a:lnTo>
                <a:lnTo>
                  <a:pt x="15149" y="20583"/>
                </a:lnTo>
                <a:lnTo>
                  <a:pt x="15005" y="20486"/>
                </a:lnTo>
                <a:lnTo>
                  <a:pt x="14910" y="20196"/>
                </a:lnTo>
                <a:lnTo>
                  <a:pt x="14862" y="19905"/>
                </a:lnTo>
                <a:lnTo>
                  <a:pt x="14719" y="19566"/>
                </a:lnTo>
                <a:lnTo>
                  <a:pt x="14719" y="19275"/>
                </a:lnTo>
                <a:lnTo>
                  <a:pt x="15005" y="18404"/>
                </a:lnTo>
                <a:lnTo>
                  <a:pt x="15196" y="17919"/>
                </a:lnTo>
                <a:lnTo>
                  <a:pt x="15149" y="17822"/>
                </a:lnTo>
                <a:lnTo>
                  <a:pt x="15005" y="17726"/>
                </a:lnTo>
                <a:lnTo>
                  <a:pt x="14862" y="17580"/>
                </a:lnTo>
                <a:lnTo>
                  <a:pt x="14862" y="17483"/>
                </a:lnTo>
                <a:lnTo>
                  <a:pt x="14958" y="17532"/>
                </a:lnTo>
                <a:lnTo>
                  <a:pt x="15388" y="17483"/>
                </a:lnTo>
                <a:lnTo>
                  <a:pt x="15435" y="17483"/>
                </a:lnTo>
                <a:lnTo>
                  <a:pt x="15579" y="17193"/>
                </a:lnTo>
                <a:lnTo>
                  <a:pt x="15435" y="17193"/>
                </a:lnTo>
                <a:lnTo>
                  <a:pt x="15388" y="17096"/>
                </a:lnTo>
                <a:lnTo>
                  <a:pt x="15388" y="16999"/>
                </a:lnTo>
                <a:lnTo>
                  <a:pt x="15483" y="16951"/>
                </a:lnTo>
                <a:lnTo>
                  <a:pt x="15913" y="16951"/>
                </a:lnTo>
                <a:lnTo>
                  <a:pt x="16009" y="16999"/>
                </a:lnTo>
                <a:lnTo>
                  <a:pt x="16152" y="16951"/>
                </a:lnTo>
                <a:lnTo>
                  <a:pt x="16391" y="16757"/>
                </a:lnTo>
                <a:lnTo>
                  <a:pt x="16296" y="16757"/>
                </a:lnTo>
                <a:lnTo>
                  <a:pt x="16104" y="16902"/>
                </a:lnTo>
                <a:lnTo>
                  <a:pt x="16057" y="16709"/>
                </a:lnTo>
                <a:lnTo>
                  <a:pt x="16152" y="16418"/>
                </a:lnTo>
                <a:lnTo>
                  <a:pt x="16248" y="16515"/>
                </a:lnTo>
                <a:lnTo>
                  <a:pt x="16343" y="16563"/>
                </a:lnTo>
                <a:lnTo>
                  <a:pt x="16582" y="16563"/>
                </a:lnTo>
                <a:lnTo>
                  <a:pt x="16678" y="16466"/>
                </a:lnTo>
                <a:lnTo>
                  <a:pt x="16630" y="16273"/>
                </a:lnTo>
                <a:lnTo>
                  <a:pt x="16487" y="16079"/>
                </a:lnTo>
                <a:lnTo>
                  <a:pt x="16535" y="16030"/>
                </a:lnTo>
                <a:lnTo>
                  <a:pt x="16678" y="16030"/>
                </a:lnTo>
                <a:lnTo>
                  <a:pt x="16821" y="15934"/>
                </a:lnTo>
                <a:lnTo>
                  <a:pt x="16917" y="16030"/>
                </a:lnTo>
                <a:lnTo>
                  <a:pt x="17060" y="15934"/>
                </a:lnTo>
                <a:lnTo>
                  <a:pt x="17108" y="16030"/>
                </a:lnTo>
                <a:lnTo>
                  <a:pt x="17251" y="16127"/>
                </a:lnTo>
                <a:lnTo>
                  <a:pt x="17538" y="15934"/>
                </a:lnTo>
                <a:lnTo>
                  <a:pt x="17873" y="15837"/>
                </a:lnTo>
                <a:lnTo>
                  <a:pt x="18207" y="15788"/>
                </a:lnTo>
                <a:lnTo>
                  <a:pt x="18733" y="15498"/>
                </a:lnTo>
                <a:lnTo>
                  <a:pt x="18876" y="15207"/>
                </a:lnTo>
                <a:lnTo>
                  <a:pt x="18924" y="14965"/>
                </a:lnTo>
                <a:lnTo>
                  <a:pt x="19067" y="14868"/>
                </a:lnTo>
                <a:lnTo>
                  <a:pt x="19211" y="14820"/>
                </a:lnTo>
                <a:lnTo>
                  <a:pt x="19258" y="14771"/>
                </a:lnTo>
                <a:lnTo>
                  <a:pt x="19402" y="14674"/>
                </a:lnTo>
                <a:lnTo>
                  <a:pt x="19306" y="14384"/>
                </a:lnTo>
                <a:lnTo>
                  <a:pt x="19258" y="14335"/>
                </a:lnTo>
                <a:lnTo>
                  <a:pt x="19211" y="14239"/>
                </a:lnTo>
                <a:lnTo>
                  <a:pt x="19258" y="14093"/>
                </a:lnTo>
                <a:lnTo>
                  <a:pt x="19450" y="13948"/>
                </a:lnTo>
                <a:lnTo>
                  <a:pt x="19593" y="13851"/>
                </a:lnTo>
                <a:lnTo>
                  <a:pt x="19688" y="13851"/>
                </a:lnTo>
                <a:lnTo>
                  <a:pt x="19688" y="14481"/>
                </a:lnTo>
                <a:lnTo>
                  <a:pt x="19736" y="14529"/>
                </a:lnTo>
                <a:lnTo>
                  <a:pt x="20023" y="14287"/>
                </a:lnTo>
                <a:lnTo>
                  <a:pt x="20262" y="14239"/>
                </a:lnTo>
                <a:lnTo>
                  <a:pt x="20979" y="13948"/>
                </a:lnTo>
                <a:lnTo>
                  <a:pt x="21074" y="13900"/>
                </a:lnTo>
                <a:lnTo>
                  <a:pt x="21218" y="13657"/>
                </a:lnTo>
                <a:lnTo>
                  <a:pt x="21361" y="13173"/>
                </a:lnTo>
                <a:lnTo>
                  <a:pt x="21361" y="12979"/>
                </a:lnTo>
                <a:lnTo>
                  <a:pt x="21218" y="12640"/>
                </a:lnTo>
                <a:lnTo>
                  <a:pt x="21313" y="12398"/>
                </a:lnTo>
                <a:lnTo>
                  <a:pt x="21313" y="12253"/>
                </a:lnTo>
                <a:close/>
              </a:path>
            </a:pathLst>
          </a:custGeom>
          <a:gradFill rotWithShape="0">
            <a:gsLst>
              <a:gs pos="0">
                <a:srgbClr val="FF2841"/>
              </a:gs>
              <a:gs pos="100000">
                <a:srgbClr val="FF7202"/>
              </a:gs>
            </a:gsLst>
            <a:lin ang="2130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190" name="Shape 1665"/>
          <p:cNvSpPr>
            <a:spLocks/>
          </p:cNvSpPr>
          <p:nvPr/>
        </p:nvSpPr>
        <p:spPr bwMode="auto">
          <a:xfrm>
            <a:off x="14730413" y="6734175"/>
            <a:ext cx="1225550" cy="1446213"/>
          </a:xfrm>
          <a:custGeom>
            <a:avLst/>
            <a:gdLst>
              <a:gd name="T0" fmla="*/ 613244 w 21600"/>
              <a:gd name="T1" fmla="*/ 722640 h 21600"/>
              <a:gd name="T2" fmla="*/ 613244 w 21600"/>
              <a:gd name="T3" fmla="*/ 722640 h 21600"/>
              <a:gd name="T4" fmla="*/ 613244 w 21600"/>
              <a:gd name="T5" fmla="*/ 722640 h 21600"/>
              <a:gd name="T6" fmla="*/ 613244 w 21600"/>
              <a:gd name="T7" fmla="*/ 722640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6088" y="0"/>
                </a:moveTo>
                <a:cubicBezTo>
                  <a:pt x="6088" y="0"/>
                  <a:pt x="5754" y="1350"/>
                  <a:pt x="5671" y="1776"/>
                </a:cubicBezTo>
                <a:cubicBezTo>
                  <a:pt x="5504" y="2061"/>
                  <a:pt x="5171" y="3055"/>
                  <a:pt x="5171" y="3055"/>
                </a:cubicBezTo>
                <a:cubicBezTo>
                  <a:pt x="4920" y="3197"/>
                  <a:pt x="4920" y="3197"/>
                  <a:pt x="4920" y="3197"/>
                </a:cubicBezTo>
                <a:cubicBezTo>
                  <a:pt x="4670" y="3055"/>
                  <a:pt x="4670" y="3055"/>
                  <a:pt x="4670" y="3055"/>
                </a:cubicBezTo>
                <a:cubicBezTo>
                  <a:pt x="4253" y="2771"/>
                  <a:pt x="4253" y="2771"/>
                  <a:pt x="4253" y="2771"/>
                </a:cubicBezTo>
                <a:cubicBezTo>
                  <a:pt x="3920" y="2913"/>
                  <a:pt x="3920" y="2913"/>
                  <a:pt x="3920" y="2913"/>
                </a:cubicBezTo>
                <a:cubicBezTo>
                  <a:pt x="3753" y="2629"/>
                  <a:pt x="3753" y="2629"/>
                  <a:pt x="3753" y="2629"/>
                </a:cubicBezTo>
                <a:cubicBezTo>
                  <a:pt x="3169" y="2771"/>
                  <a:pt x="3169" y="2771"/>
                  <a:pt x="3169" y="2771"/>
                </a:cubicBezTo>
                <a:cubicBezTo>
                  <a:pt x="2919" y="2984"/>
                  <a:pt x="2919" y="2984"/>
                  <a:pt x="2919" y="2984"/>
                </a:cubicBezTo>
                <a:cubicBezTo>
                  <a:pt x="2919" y="3766"/>
                  <a:pt x="2919" y="3766"/>
                  <a:pt x="2919" y="3766"/>
                </a:cubicBezTo>
                <a:cubicBezTo>
                  <a:pt x="2919" y="4761"/>
                  <a:pt x="2919" y="4761"/>
                  <a:pt x="2919" y="4761"/>
                </a:cubicBezTo>
                <a:cubicBezTo>
                  <a:pt x="2919" y="5684"/>
                  <a:pt x="2919" y="5684"/>
                  <a:pt x="2919" y="5684"/>
                </a:cubicBezTo>
                <a:cubicBezTo>
                  <a:pt x="2836" y="5968"/>
                  <a:pt x="2836" y="5968"/>
                  <a:pt x="2836" y="5968"/>
                </a:cubicBezTo>
                <a:cubicBezTo>
                  <a:pt x="2585" y="6324"/>
                  <a:pt x="2585" y="6324"/>
                  <a:pt x="2585" y="6324"/>
                </a:cubicBezTo>
                <a:cubicBezTo>
                  <a:pt x="2502" y="6679"/>
                  <a:pt x="2502" y="6679"/>
                  <a:pt x="2502" y="6679"/>
                </a:cubicBezTo>
                <a:cubicBezTo>
                  <a:pt x="2502" y="7176"/>
                  <a:pt x="2502" y="7176"/>
                  <a:pt x="2502" y="7176"/>
                </a:cubicBezTo>
                <a:cubicBezTo>
                  <a:pt x="2836" y="7816"/>
                  <a:pt x="2836" y="7816"/>
                  <a:pt x="2836" y="7816"/>
                </a:cubicBezTo>
                <a:cubicBezTo>
                  <a:pt x="2919" y="8455"/>
                  <a:pt x="2919" y="8455"/>
                  <a:pt x="2919" y="8455"/>
                </a:cubicBezTo>
                <a:cubicBezTo>
                  <a:pt x="3086" y="8668"/>
                  <a:pt x="3086" y="8668"/>
                  <a:pt x="3086" y="8668"/>
                </a:cubicBezTo>
                <a:cubicBezTo>
                  <a:pt x="3503" y="9095"/>
                  <a:pt x="3503" y="9095"/>
                  <a:pt x="3503" y="9095"/>
                </a:cubicBezTo>
                <a:cubicBezTo>
                  <a:pt x="3253" y="9237"/>
                  <a:pt x="3253" y="9237"/>
                  <a:pt x="3253" y="9237"/>
                </a:cubicBezTo>
                <a:cubicBezTo>
                  <a:pt x="2836" y="9521"/>
                  <a:pt x="2836" y="9521"/>
                  <a:pt x="2836" y="9521"/>
                </a:cubicBezTo>
                <a:cubicBezTo>
                  <a:pt x="2002" y="10018"/>
                  <a:pt x="2002" y="10018"/>
                  <a:pt x="2002" y="10018"/>
                </a:cubicBezTo>
                <a:cubicBezTo>
                  <a:pt x="1751" y="10942"/>
                  <a:pt x="1751" y="10942"/>
                  <a:pt x="1751" y="10942"/>
                </a:cubicBezTo>
                <a:cubicBezTo>
                  <a:pt x="1418" y="11511"/>
                  <a:pt x="1418" y="11511"/>
                  <a:pt x="1418" y="11511"/>
                </a:cubicBezTo>
                <a:cubicBezTo>
                  <a:pt x="1084" y="11795"/>
                  <a:pt x="1084" y="11795"/>
                  <a:pt x="1084" y="11795"/>
                </a:cubicBezTo>
                <a:cubicBezTo>
                  <a:pt x="917" y="11866"/>
                  <a:pt x="917" y="11866"/>
                  <a:pt x="917" y="11866"/>
                </a:cubicBezTo>
                <a:cubicBezTo>
                  <a:pt x="751" y="12150"/>
                  <a:pt x="751" y="12150"/>
                  <a:pt x="751" y="12150"/>
                </a:cubicBezTo>
                <a:cubicBezTo>
                  <a:pt x="834" y="12647"/>
                  <a:pt x="834" y="12647"/>
                  <a:pt x="834" y="12647"/>
                </a:cubicBezTo>
                <a:cubicBezTo>
                  <a:pt x="751" y="13003"/>
                  <a:pt x="751" y="13003"/>
                  <a:pt x="751" y="13003"/>
                </a:cubicBezTo>
                <a:cubicBezTo>
                  <a:pt x="1251" y="13358"/>
                  <a:pt x="1251" y="13358"/>
                  <a:pt x="1251" y="13358"/>
                </a:cubicBezTo>
                <a:cubicBezTo>
                  <a:pt x="1084" y="13642"/>
                  <a:pt x="1084" y="13642"/>
                  <a:pt x="1084" y="13642"/>
                </a:cubicBezTo>
                <a:cubicBezTo>
                  <a:pt x="417" y="13926"/>
                  <a:pt x="417" y="13926"/>
                  <a:pt x="417" y="13926"/>
                </a:cubicBezTo>
                <a:cubicBezTo>
                  <a:pt x="250" y="14211"/>
                  <a:pt x="250" y="14211"/>
                  <a:pt x="250" y="14211"/>
                </a:cubicBezTo>
                <a:cubicBezTo>
                  <a:pt x="0" y="14637"/>
                  <a:pt x="0" y="14637"/>
                  <a:pt x="0" y="14637"/>
                </a:cubicBezTo>
                <a:cubicBezTo>
                  <a:pt x="11592" y="20676"/>
                  <a:pt x="11592" y="20676"/>
                  <a:pt x="11592" y="20676"/>
                </a:cubicBezTo>
                <a:cubicBezTo>
                  <a:pt x="15178" y="21245"/>
                  <a:pt x="15178" y="21245"/>
                  <a:pt x="15178" y="21245"/>
                </a:cubicBezTo>
                <a:cubicBezTo>
                  <a:pt x="18181" y="21600"/>
                  <a:pt x="18181" y="21600"/>
                  <a:pt x="18181" y="21600"/>
                </a:cubicBezTo>
                <a:cubicBezTo>
                  <a:pt x="18264" y="21600"/>
                  <a:pt x="18264" y="21600"/>
                  <a:pt x="18264" y="21600"/>
                </a:cubicBezTo>
                <a:cubicBezTo>
                  <a:pt x="21600" y="2345"/>
                  <a:pt x="21600" y="2345"/>
                  <a:pt x="21600" y="2345"/>
                </a:cubicBezTo>
                <a:lnTo>
                  <a:pt x="6088" y="0"/>
                </a:lnTo>
                <a:close/>
              </a:path>
            </a:pathLst>
          </a:custGeom>
          <a:gradFill rotWithShape="0">
            <a:gsLst>
              <a:gs pos="0">
                <a:srgbClr val="FF2841"/>
              </a:gs>
              <a:gs pos="100000">
                <a:srgbClr val="FF7202"/>
              </a:gs>
            </a:gsLst>
            <a:lin ang="2130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191" name="Shape 1666"/>
          <p:cNvSpPr>
            <a:spLocks/>
          </p:cNvSpPr>
          <p:nvPr/>
        </p:nvSpPr>
        <p:spPr bwMode="auto">
          <a:xfrm>
            <a:off x="13485813" y="5176838"/>
            <a:ext cx="1439862" cy="2492375"/>
          </a:xfrm>
          <a:custGeom>
            <a:avLst/>
            <a:gdLst>
              <a:gd name="T0" fmla="*/ 719652 w 21600"/>
              <a:gd name="T1" fmla="*/ 1246414 h 21600"/>
              <a:gd name="T2" fmla="*/ 719652 w 21600"/>
              <a:gd name="T3" fmla="*/ 1246414 h 21600"/>
              <a:gd name="T4" fmla="*/ 719652 w 21600"/>
              <a:gd name="T5" fmla="*/ 1246414 h 21600"/>
              <a:gd name="T6" fmla="*/ 719652 w 21600"/>
              <a:gd name="T7" fmla="*/ 1246414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9583" y="21406"/>
                </a:moveTo>
                <a:lnTo>
                  <a:pt x="19667" y="21260"/>
                </a:lnTo>
                <a:lnTo>
                  <a:pt x="19247" y="21018"/>
                </a:lnTo>
                <a:lnTo>
                  <a:pt x="19331" y="20823"/>
                </a:lnTo>
                <a:lnTo>
                  <a:pt x="19247" y="20532"/>
                </a:lnTo>
                <a:lnTo>
                  <a:pt x="19415" y="20387"/>
                </a:lnTo>
                <a:lnTo>
                  <a:pt x="19583" y="20338"/>
                </a:lnTo>
                <a:lnTo>
                  <a:pt x="19835" y="20192"/>
                </a:lnTo>
                <a:lnTo>
                  <a:pt x="20087" y="19853"/>
                </a:lnTo>
                <a:lnTo>
                  <a:pt x="20339" y="19319"/>
                </a:lnTo>
                <a:lnTo>
                  <a:pt x="21012" y="19027"/>
                </a:lnTo>
                <a:lnTo>
                  <a:pt x="21432" y="18833"/>
                </a:lnTo>
                <a:lnTo>
                  <a:pt x="21600" y="18785"/>
                </a:lnTo>
                <a:lnTo>
                  <a:pt x="21264" y="18542"/>
                </a:lnTo>
                <a:lnTo>
                  <a:pt x="21096" y="18396"/>
                </a:lnTo>
                <a:lnTo>
                  <a:pt x="21012" y="18057"/>
                </a:lnTo>
                <a:lnTo>
                  <a:pt x="20760" y="17668"/>
                </a:lnTo>
                <a:lnTo>
                  <a:pt x="20760" y="17377"/>
                </a:lnTo>
                <a:lnTo>
                  <a:pt x="20844" y="17183"/>
                </a:lnTo>
                <a:lnTo>
                  <a:pt x="20844" y="17134"/>
                </a:lnTo>
                <a:lnTo>
                  <a:pt x="9918" y="7669"/>
                </a:lnTo>
                <a:lnTo>
                  <a:pt x="9665" y="7572"/>
                </a:lnTo>
                <a:lnTo>
                  <a:pt x="9581" y="7524"/>
                </a:lnTo>
                <a:lnTo>
                  <a:pt x="9497" y="7427"/>
                </a:lnTo>
                <a:lnTo>
                  <a:pt x="9413" y="7281"/>
                </a:lnTo>
                <a:lnTo>
                  <a:pt x="9497" y="7135"/>
                </a:lnTo>
                <a:lnTo>
                  <a:pt x="9833" y="7087"/>
                </a:lnTo>
                <a:lnTo>
                  <a:pt x="10002" y="7038"/>
                </a:lnTo>
                <a:lnTo>
                  <a:pt x="12439" y="1699"/>
                </a:lnTo>
                <a:lnTo>
                  <a:pt x="2185" y="0"/>
                </a:lnTo>
                <a:lnTo>
                  <a:pt x="2101" y="194"/>
                </a:lnTo>
                <a:lnTo>
                  <a:pt x="1933" y="243"/>
                </a:lnTo>
                <a:lnTo>
                  <a:pt x="1933" y="1019"/>
                </a:lnTo>
                <a:lnTo>
                  <a:pt x="1849" y="1213"/>
                </a:lnTo>
                <a:lnTo>
                  <a:pt x="1597" y="1456"/>
                </a:lnTo>
                <a:lnTo>
                  <a:pt x="1429" y="1602"/>
                </a:lnTo>
                <a:lnTo>
                  <a:pt x="1429" y="1942"/>
                </a:lnTo>
                <a:lnTo>
                  <a:pt x="1093" y="2184"/>
                </a:lnTo>
                <a:lnTo>
                  <a:pt x="588" y="2427"/>
                </a:lnTo>
                <a:lnTo>
                  <a:pt x="168" y="2670"/>
                </a:lnTo>
                <a:lnTo>
                  <a:pt x="84" y="2767"/>
                </a:lnTo>
                <a:lnTo>
                  <a:pt x="0" y="3009"/>
                </a:lnTo>
                <a:lnTo>
                  <a:pt x="0" y="3204"/>
                </a:lnTo>
                <a:lnTo>
                  <a:pt x="84" y="3446"/>
                </a:lnTo>
                <a:lnTo>
                  <a:pt x="252" y="3640"/>
                </a:lnTo>
                <a:lnTo>
                  <a:pt x="588" y="3932"/>
                </a:lnTo>
                <a:lnTo>
                  <a:pt x="672" y="4126"/>
                </a:lnTo>
                <a:lnTo>
                  <a:pt x="756" y="4369"/>
                </a:lnTo>
                <a:lnTo>
                  <a:pt x="756" y="4757"/>
                </a:lnTo>
                <a:lnTo>
                  <a:pt x="504" y="5048"/>
                </a:lnTo>
                <a:lnTo>
                  <a:pt x="420" y="5339"/>
                </a:lnTo>
                <a:lnTo>
                  <a:pt x="420" y="5679"/>
                </a:lnTo>
                <a:lnTo>
                  <a:pt x="336" y="5825"/>
                </a:lnTo>
                <a:lnTo>
                  <a:pt x="168" y="5922"/>
                </a:lnTo>
                <a:lnTo>
                  <a:pt x="252" y="6116"/>
                </a:lnTo>
                <a:lnTo>
                  <a:pt x="588" y="6456"/>
                </a:lnTo>
                <a:lnTo>
                  <a:pt x="925" y="7038"/>
                </a:lnTo>
                <a:lnTo>
                  <a:pt x="1261" y="7427"/>
                </a:lnTo>
                <a:lnTo>
                  <a:pt x="1429" y="7572"/>
                </a:lnTo>
                <a:lnTo>
                  <a:pt x="1429" y="7815"/>
                </a:lnTo>
                <a:lnTo>
                  <a:pt x="1345" y="7960"/>
                </a:lnTo>
                <a:lnTo>
                  <a:pt x="1177" y="8058"/>
                </a:lnTo>
                <a:lnTo>
                  <a:pt x="1177" y="8203"/>
                </a:lnTo>
                <a:lnTo>
                  <a:pt x="1513" y="8203"/>
                </a:lnTo>
                <a:lnTo>
                  <a:pt x="1681" y="8349"/>
                </a:lnTo>
                <a:lnTo>
                  <a:pt x="1933" y="8543"/>
                </a:lnTo>
                <a:lnTo>
                  <a:pt x="2017" y="8640"/>
                </a:lnTo>
                <a:lnTo>
                  <a:pt x="2269" y="8689"/>
                </a:lnTo>
                <a:lnTo>
                  <a:pt x="2437" y="8494"/>
                </a:lnTo>
                <a:lnTo>
                  <a:pt x="2437" y="8252"/>
                </a:lnTo>
                <a:lnTo>
                  <a:pt x="2858" y="8203"/>
                </a:lnTo>
                <a:lnTo>
                  <a:pt x="3110" y="8349"/>
                </a:lnTo>
                <a:lnTo>
                  <a:pt x="3698" y="8349"/>
                </a:lnTo>
                <a:lnTo>
                  <a:pt x="4034" y="8543"/>
                </a:lnTo>
                <a:lnTo>
                  <a:pt x="4286" y="8591"/>
                </a:lnTo>
                <a:lnTo>
                  <a:pt x="4454" y="8640"/>
                </a:lnTo>
                <a:lnTo>
                  <a:pt x="4286" y="8737"/>
                </a:lnTo>
                <a:lnTo>
                  <a:pt x="3782" y="8591"/>
                </a:lnTo>
                <a:lnTo>
                  <a:pt x="3698" y="8591"/>
                </a:lnTo>
                <a:lnTo>
                  <a:pt x="3362" y="8543"/>
                </a:lnTo>
                <a:lnTo>
                  <a:pt x="3194" y="8494"/>
                </a:lnTo>
                <a:lnTo>
                  <a:pt x="2942" y="8446"/>
                </a:lnTo>
                <a:lnTo>
                  <a:pt x="2774" y="8494"/>
                </a:lnTo>
                <a:lnTo>
                  <a:pt x="2774" y="8931"/>
                </a:lnTo>
                <a:lnTo>
                  <a:pt x="2942" y="9077"/>
                </a:lnTo>
                <a:lnTo>
                  <a:pt x="2858" y="9417"/>
                </a:lnTo>
                <a:lnTo>
                  <a:pt x="2774" y="9417"/>
                </a:lnTo>
                <a:lnTo>
                  <a:pt x="2521" y="9320"/>
                </a:lnTo>
                <a:lnTo>
                  <a:pt x="2437" y="9222"/>
                </a:lnTo>
                <a:lnTo>
                  <a:pt x="2437" y="8980"/>
                </a:lnTo>
                <a:lnTo>
                  <a:pt x="2353" y="8931"/>
                </a:lnTo>
                <a:lnTo>
                  <a:pt x="2101" y="8883"/>
                </a:lnTo>
                <a:lnTo>
                  <a:pt x="2017" y="9077"/>
                </a:lnTo>
                <a:lnTo>
                  <a:pt x="1933" y="9174"/>
                </a:lnTo>
                <a:lnTo>
                  <a:pt x="1933" y="10145"/>
                </a:lnTo>
                <a:lnTo>
                  <a:pt x="2185" y="10387"/>
                </a:lnTo>
                <a:lnTo>
                  <a:pt x="2858" y="10679"/>
                </a:lnTo>
                <a:lnTo>
                  <a:pt x="2942" y="10921"/>
                </a:lnTo>
                <a:lnTo>
                  <a:pt x="2942" y="11116"/>
                </a:lnTo>
                <a:lnTo>
                  <a:pt x="2858" y="11310"/>
                </a:lnTo>
                <a:lnTo>
                  <a:pt x="2605" y="11358"/>
                </a:lnTo>
                <a:lnTo>
                  <a:pt x="2353" y="11358"/>
                </a:lnTo>
                <a:lnTo>
                  <a:pt x="2353" y="11844"/>
                </a:lnTo>
                <a:lnTo>
                  <a:pt x="2437" y="11989"/>
                </a:lnTo>
                <a:lnTo>
                  <a:pt x="2858" y="12378"/>
                </a:lnTo>
                <a:lnTo>
                  <a:pt x="2942" y="12669"/>
                </a:lnTo>
                <a:lnTo>
                  <a:pt x="3362" y="13009"/>
                </a:lnTo>
                <a:lnTo>
                  <a:pt x="3530" y="13348"/>
                </a:lnTo>
                <a:lnTo>
                  <a:pt x="3782" y="13591"/>
                </a:lnTo>
                <a:lnTo>
                  <a:pt x="4034" y="13931"/>
                </a:lnTo>
                <a:lnTo>
                  <a:pt x="4202" y="13979"/>
                </a:lnTo>
                <a:lnTo>
                  <a:pt x="4202" y="14465"/>
                </a:lnTo>
                <a:lnTo>
                  <a:pt x="4370" y="14562"/>
                </a:lnTo>
                <a:lnTo>
                  <a:pt x="4454" y="14707"/>
                </a:lnTo>
                <a:lnTo>
                  <a:pt x="4454" y="14902"/>
                </a:lnTo>
                <a:lnTo>
                  <a:pt x="4370" y="15338"/>
                </a:lnTo>
                <a:lnTo>
                  <a:pt x="4286" y="15630"/>
                </a:lnTo>
                <a:lnTo>
                  <a:pt x="4202" y="15872"/>
                </a:lnTo>
                <a:lnTo>
                  <a:pt x="4959" y="16115"/>
                </a:lnTo>
                <a:lnTo>
                  <a:pt x="5631" y="16261"/>
                </a:lnTo>
                <a:lnTo>
                  <a:pt x="6135" y="16455"/>
                </a:lnTo>
                <a:lnTo>
                  <a:pt x="6892" y="16600"/>
                </a:lnTo>
                <a:lnTo>
                  <a:pt x="7144" y="16746"/>
                </a:lnTo>
                <a:lnTo>
                  <a:pt x="7648" y="17231"/>
                </a:lnTo>
                <a:lnTo>
                  <a:pt x="8321" y="17571"/>
                </a:lnTo>
                <a:lnTo>
                  <a:pt x="9329" y="17717"/>
                </a:lnTo>
                <a:lnTo>
                  <a:pt x="9413" y="18154"/>
                </a:lnTo>
                <a:lnTo>
                  <a:pt x="9581" y="18348"/>
                </a:lnTo>
                <a:lnTo>
                  <a:pt x="10170" y="18445"/>
                </a:lnTo>
                <a:lnTo>
                  <a:pt x="10758" y="18833"/>
                </a:lnTo>
                <a:lnTo>
                  <a:pt x="11430" y="19416"/>
                </a:lnTo>
                <a:lnTo>
                  <a:pt x="11767" y="19658"/>
                </a:lnTo>
                <a:lnTo>
                  <a:pt x="12019" y="20095"/>
                </a:lnTo>
                <a:lnTo>
                  <a:pt x="11767" y="20484"/>
                </a:lnTo>
                <a:lnTo>
                  <a:pt x="11767" y="20726"/>
                </a:lnTo>
                <a:lnTo>
                  <a:pt x="12019" y="21066"/>
                </a:lnTo>
                <a:lnTo>
                  <a:pt x="12355" y="21115"/>
                </a:lnTo>
                <a:lnTo>
                  <a:pt x="18911" y="21600"/>
                </a:lnTo>
                <a:lnTo>
                  <a:pt x="18995" y="21551"/>
                </a:lnTo>
                <a:lnTo>
                  <a:pt x="19583" y="21406"/>
                </a:ln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192" name="Shape 1667"/>
          <p:cNvSpPr>
            <a:spLocks/>
          </p:cNvSpPr>
          <p:nvPr/>
        </p:nvSpPr>
        <p:spPr bwMode="auto">
          <a:xfrm>
            <a:off x="17019588" y="7019925"/>
            <a:ext cx="1574800" cy="846138"/>
          </a:xfrm>
          <a:custGeom>
            <a:avLst/>
            <a:gdLst>
              <a:gd name="T0" fmla="*/ 786857 w 21600"/>
              <a:gd name="T1" fmla="*/ 422943 h 21600"/>
              <a:gd name="T2" fmla="*/ 786857 w 21600"/>
              <a:gd name="T3" fmla="*/ 422943 h 21600"/>
              <a:gd name="T4" fmla="*/ 786857 w 21600"/>
              <a:gd name="T5" fmla="*/ 422943 h 21600"/>
              <a:gd name="T6" fmla="*/ 786857 w 21600"/>
              <a:gd name="T7" fmla="*/ 422943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0" y="3034"/>
                </a:moveTo>
                <a:cubicBezTo>
                  <a:pt x="0" y="3398"/>
                  <a:pt x="0" y="3398"/>
                  <a:pt x="0" y="3398"/>
                </a:cubicBezTo>
                <a:cubicBezTo>
                  <a:pt x="0" y="3034"/>
                  <a:pt x="0" y="3034"/>
                  <a:pt x="0" y="3034"/>
                </a:cubicBezTo>
                <a:cubicBezTo>
                  <a:pt x="7677" y="3883"/>
                  <a:pt x="7677" y="3883"/>
                  <a:pt x="7677" y="3883"/>
                </a:cubicBezTo>
                <a:cubicBezTo>
                  <a:pt x="7352" y="14926"/>
                  <a:pt x="7352" y="14926"/>
                  <a:pt x="7352" y="14926"/>
                </a:cubicBezTo>
                <a:cubicBezTo>
                  <a:pt x="7872" y="15897"/>
                  <a:pt x="7872" y="15897"/>
                  <a:pt x="7872" y="15897"/>
                </a:cubicBezTo>
                <a:cubicBezTo>
                  <a:pt x="8067" y="16261"/>
                  <a:pt x="8067" y="16261"/>
                  <a:pt x="8067" y="16261"/>
                </a:cubicBezTo>
                <a:cubicBezTo>
                  <a:pt x="8263" y="16261"/>
                  <a:pt x="8263" y="16261"/>
                  <a:pt x="8263" y="16261"/>
                </a:cubicBezTo>
                <a:cubicBezTo>
                  <a:pt x="8523" y="16139"/>
                  <a:pt x="8523" y="16139"/>
                  <a:pt x="8523" y="16139"/>
                </a:cubicBezTo>
                <a:cubicBezTo>
                  <a:pt x="8718" y="16261"/>
                  <a:pt x="8718" y="16261"/>
                  <a:pt x="8718" y="16261"/>
                </a:cubicBezTo>
                <a:cubicBezTo>
                  <a:pt x="8913" y="16139"/>
                  <a:pt x="8913" y="16139"/>
                  <a:pt x="8913" y="16139"/>
                </a:cubicBezTo>
                <a:cubicBezTo>
                  <a:pt x="9173" y="16382"/>
                  <a:pt x="9173" y="16382"/>
                  <a:pt x="9173" y="16382"/>
                </a:cubicBezTo>
                <a:cubicBezTo>
                  <a:pt x="9369" y="17474"/>
                  <a:pt x="9369" y="17474"/>
                  <a:pt x="9369" y="17474"/>
                </a:cubicBezTo>
                <a:cubicBezTo>
                  <a:pt x="9954" y="17474"/>
                  <a:pt x="9954" y="17474"/>
                  <a:pt x="9954" y="17474"/>
                </a:cubicBezTo>
                <a:cubicBezTo>
                  <a:pt x="10410" y="17960"/>
                  <a:pt x="10410" y="17960"/>
                  <a:pt x="10410" y="17960"/>
                </a:cubicBezTo>
                <a:cubicBezTo>
                  <a:pt x="10800" y="17838"/>
                  <a:pt x="10800" y="17838"/>
                  <a:pt x="10800" y="17838"/>
                </a:cubicBezTo>
                <a:cubicBezTo>
                  <a:pt x="10865" y="17838"/>
                  <a:pt x="10865" y="17838"/>
                  <a:pt x="10865" y="17838"/>
                </a:cubicBezTo>
                <a:cubicBezTo>
                  <a:pt x="11125" y="18324"/>
                  <a:pt x="11125" y="18324"/>
                  <a:pt x="11125" y="18324"/>
                </a:cubicBezTo>
                <a:cubicBezTo>
                  <a:pt x="11386" y="17960"/>
                  <a:pt x="11386" y="17960"/>
                  <a:pt x="11386" y="17960"/>
                </a:cubicBezTo>
                <a:cubicBezTo>
                  <a:pt x="11971" y="18081"/>
                  <a:pt x="11971" y="18081"/>
                  <a:pt x="11971" y="18081"/>
                </a:cubicBezTo>
                <a:cubicBezTo>
                  <a:pt x="12231" y="18930"/>
                  <a:pt x="12231" y="18930"/>
                  <a:pt x="12231" y="18930"/>
                </a:cubicBezTo>
                <a:cubicBezTo>
                  <a:pt x="12427" y="18930"/>
                  <a:pt x="12427" y="18930"/>
                  <a:pt x="12427" y="18930"/>
                </a:cubicBezTo>
                <a:cubicBezTo>
                  <a:pt x="12492" y="19658"/>
                  <a:pt x="12492" y="19658"/>
                  <a:pt x="12492" y="19658"/>
                </a:cubicBezTo>
                <a:cubicBezTo>
                  <a:pt x="12752" y="19780"/>
                  <a:pt x="12752" y="19780"/>
                  <a:pt x="12752" y="19780"/>
                </a:cubicBezTo>
                <a:cubicBezTo>
                  <a:pt x="13012" y="19416"/>
                  <a:pt x="13012" y="19416"/>
                  <a:pt x="13012" y="19416"/>
                </a:cubicBezTo>
                <a:cubicBezTo>
                  <a:pt x="13142" y="19052"/>
                  <a:pt x="13142" y="19052"/>
                  <a:pt x="13142" y="19052"/>
                </a:cubicBezTo>
                <a:cubicBezTo>
                  <a:pt x="13272" y="19052"/>
                  <a:pt x="13272" y="19052"/>
                  <a:pt x="13272" y="19052"/>
                </a:cubicBezTo>
                <a:cubicBezTo>
                  <a:pt x="13728" y="19658"/>
                  <a:pt x="13728" y="19658"/>
                  <a:pt x="13728" y="19658"/>
                </a:cubicBezTo>
                <a:cubicBezTo>
                  <a:pt x="13858" y="20144"/>
                  <a:pt x="13858" y="20144"/>
                  <a:pt x="13858" y="20144"/>
                </a:cubicBezTo>
                <a:cubicBezTo>
                  <a:pt x="14313" y="19658"/>
                  <a:pt x="14313" y="19658"/>
                  <a:pt x="14313" y="19658"/>
                </a:cubicBezTo>
                <a:cubicBezTo>
                  <a:pt x="14443" y="19901"/>
                  <a:pt x="14443" y="19901"/>
                  <a:pt x="14443" y="19901"/>
                </a:cubicBezTo>
                <a:cubicBezTo>
                  <a:pt x="14508" y="20629"/>
                  <a:pt x="14508" y="20629"/>
                  <a:pt x="14508" y="20629"/>
                </a:cubicBezTo>
                <a:cubicBezTo>
                  <a:pt x="14639" y="20508"/>
                  <a:pt x="14639" y="20508"/>
                  <a:pt x="14639" y="20508"/>
                </a:cubicBezTo>
                <a:cubicBezTo>
                  <a:pt x="14834" y="19901"/>
                  <a:pt x="14834" y="19901"/>
                  <a:pt x="14834" y="19901"/>
                </a:cubicBezTo>
                <a:cubicBezTo>
                  <a:pt x="15159" y="19780"/>
                  <a:pt x="15159" y="19780"/>
                  <a:pt x="15159" y="19780"/>
                </a:cubicBezTo>
                <a:cubicBezTo>
                  <a:pt x="15549" y="20144"/>
                  <a:pt x="15549" y="20144"/>
                  <a:pt x="15549" y="20144"/>
                </a:cubicBezTo>
                <a:cubicBezTo>
                  <a:pt x="16135" y="20022"/>
                  <a:pt x="16135" y="20022"/>
                  <a:pt x="16135" y="20022"/>
                </a:cubicBezTo>
                <a:cubicBezTo>
                  <a:pt x="16395" y="20508"/>
                  <a:pt x="16395" y="20508"/>
                  <a:pt x="16395" y="20508"/>
                </a:cubicBezTo>
                <a:cubicBezTo>
                  <a:pt x="16525" y="20872"/>
                  <a:pt x="16525" y="20872"/>
                  <a:pt x="16525" y="20872"/>
                </a:cubicBezTo>
                <a:cubicBezTo>
                  <a:pt x="16851" y="20751"/>
                  <a:pt x="16851" y="20751"/>
                  <a:pt x="16851" y="20751"/>
                </a:cubicBezTo>
                <a:cubicBezTo>
                  <a:pt x="17176" y="20265"/>
                  <a:pt x="17176" y="20265"/>
                  <a:pt x="17176" y="20265"/>
                </a:cubicBezTo>
                <a:cubicBezTo>
                  <a:pt x="17371" y="19901"/>
                  <a:pt x="17371" y="19901"/>
                  <a:pt x="17371" y="19901"/>
                </a:cubicBezTo>
                <a:cubicBezTo>
                  <a:pt x="17631" y="19901"/>
                  <a:pt x="17631" y="19901"/>
                  <a:pt x="17631" y="19901"/>
                </a:cubicBezTo>
                <a:cubicBezTo>
                  <a:pt x="17892" y="20144"/>
                  <a:pt x="17892" y="20144"/>
                  <a:pt x="17892" y="20144"/>
                </a:cubicBezTo>
                <a:cubicBezTo>
                  <a:pt x="18087" y="20022"/>
                  <a:pt x="18087" y="20022"/>
                  <a:pt x="18087" y="20022"/>
                </a:cubicBezTo>
                <a:cubicBezTo>
                  <a:pt x="18347" y="19658"/>
                  <a:pt x="18347" y="19658"/>
                  <a:pt x="18347" y="19658"/>
                </a:cubicBezTo>
                <a:cubicBezTo>
                  <a:pt x="18737" y="19780"/>
                  <a:pt x="18737" y="19780"/>
                  <a:pt x="18737" y="19780"/>
                </a:cubicBezTo>
                <a:cubicBezTo>
                  <a:pt x="18933" y="19901"/>
                  <a:pt x="18933" y="19901"/>
                  <a:pt x="18933" y="19901"/>
                </a:cubicBezTo>
                <a:cubicBezTo>
                  <a:pt x="19518" y="19537"/>
                  <a:pt x="19518" y="19537"/>
                  <a:pt x="19518" y="19537"/>
                </a:cubicBezTo>
                <a:cubicBezTo>
                  <a:pt x="19908" y="19780"/>
                  <a:pt x="19908" y="19780"/>
                  <a:pt x="19908" y="19780"/>
                </a:cubicBezTo>
                <a:cubicBezTo>
                  <a:pt x="20234" y="20387"/>
                  <a:pt x="20234" y="20387"/>
                  <a:pt x="20234" y="20387"/>
                </a:cubicBezTo>
                <a:cubicBezTo>
                  <a:pt x="20689" y="20993"/>
                  <a:pt x="20689" y="20993"/>
                  <a:pt x="20689" y="20993"/>
                </a:cubicBezTo>
                <a:cubicBezTo>
                  <a:pt x="21080" y="20993"/>
                  <a:pt x="21080" y="20993"/>
                  <a:pt x="21080" y="20993"/>
                </a:cubicBezTo>
                <a:cubicBezTo>
                  <a:pt x="21340" y="21357"/>
                  <a:pt x="21340" y="21357"/>
                  <a:pt x="21340" y="21357"/>
                </a:cubicBezTo>
                <a:cubicBezTo>
                  <a:pt x="21535" y="21600"/>
                  <a:pt x="21535" y="21600"/>
                  <a:pt x="21535" y="21600"/>
                </a:cubicBezTo>
                <a:cubicBezTo>
                  <a:pt x="21600" y="10679"/>
                  <a:pt x="21600" y="10679"/>
                  <a:pt x="21600" y="10679"/>
                </a:cubicBezTo>
                <a:cubicBezTo>
                  <a:pt x="21080" y="4490"/>
                  <a:pt x="21080" y="4490"/>
                  <a:pt x="21080" y="4490"/>
                </a:cubicBezTo>
                <a:cubicBezTo>
                  <a:pt x="21080" y="1456"/>
                  <a:pt x="21080" y="1456"/>
                  <a:pt x="21080" y="1456"/>
                </a:cubicBezTo>
                <a:cubicBezTo>
                  <a:pt x="21080" y="1456"/>
                  <a:pt x="13728" y="1213"/>
                  <a:pt x="11386" y="1092"/>
                </a:cubicBezTo>
                <a:cubicBezTo>
                  <a:pt x="8523" y="849"/>
                  <a:pt x="260" y="0"/>
                  <a:pt x="260" y="0"/>
                </a:cubicBezTo>
                <a:cubicBezTo>
                  <a:pt x="195" y="3034"/>
                  <a:pt x="195" y="3034"/>
                  <a:pt x="195" y="3034"/>
                </a:cubicBezTo>
                <a:lnTo>
                  <a:pt x="0" y="3034"/>
                </a:ln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193" name="Shape 1668"/>
          <p:cNvSpPr>
            <a:spLocks/>
          </p:cNvSpPr>
          <p:nvPr/>
        </p:nvSpPr>
        <p:spPr bwMode="auto">
          <a:xfrm>
            <a:off x="17221200" y="6337300"/>
            <a:ext cx="1333500" cy="738188"/>
          </a:xfrm>
          <a:custGeom>
            <a:avLst/>
            <a:gdLst>
              <a:gd name="T0" fmla="*/ 666449 w 21600"/>
              <a:gd name="T1" fmla="*/ 369725 h 21600"/>
              <a:gd name="T2" fmla="*/ 666449 w 21600"/>
              <a:gd name="T3" fmla="*/ 369725 h 21600"/>
              <a:gd name="T4" fmla="*/ 666449 w 21600"/>
              <a:gd name="T5" fmla="*/ 369725 h 21600"/>
              <a:gd name="T6" fmla="*/ 666449 w 21600"/>
              <a:gd name="T7" fmla="*/ 369725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21600" y="7200"/>
                  <a:pt x="21600" y="7200"/>
                  <a:pt x="21600" y="7200"/>
                </a:cubicBezTo>
                <a:cubicBezTo>
                  <a:pt x="21140" y="6785"/>
                  <a:pt x="21140" y="6785"/>
                  <a:pt x="21140" y="6785"/>
                </a:cubicBezTo>
                <a:cubicBezTo>
                  <a:pt x="20911" y="6508"/>
                  <a:pt x="20911" y="6508"/>
                  <a:pt x="20911" y="6508"/>
                </a:cubicBezTo>
                <a:cubicBezTo>
                  <a:pt x="20757" y="5677"/>
                  <a:pt x="20757" y="5677"/>
                  <a:pt x="20757" y="5677"/>
                </a:cubicBezTo>
                <a:cubicBezTo>
                  <a:pt x="20298" y="4846"/>
                  <a:pt x="20298" y="4846"/>
                  <a:pt x="20298" y="4846"/>
                </a:cubicBezTo>
                <a:cubicBezTo>
                  <a:pt x="20528" y="4154"/>
                  <a:pt x="20528" y="4154"/>
                  <a:pt x="20528" y="4154"/>
                </a:cubicBezTo>
                <a:cubicBezTo>
                  <a:pt x="20757" y="3323"/>
                  <a:pt x="20757" y="3323"/>
                  <a:pt x="20757" y="3323"/>
                </a:cubicBezTo>
                <a:cubicBezTo>
                  <a:pt x="20757" y="2631"/>
                  <a:pt x="20757" y="2631"/>
                  <a:pt x="20757" y="2631"/>
                </a:cubicBezTo>
                <a:cubicBezTo>
                  <a:pt x="20604" y="2631"/>
                  <a:pt x="20604" y="2631"/>
                  <a:pt x="20604" y="2631"/>
                </a:cubicBezTo>
                <a:cubicBezTo>
                  <a:pt x="19915" y="2631"/>
                  <a:pt x="19915" y="2631"/>
                  <a:pt x="19915" y="2631"/>
                </a:cubicBezTo>
                <a:cubicBezTo>
                  <a:pt x="19762" y="2077"/>
                  <a:pt x="19762" y="2077"/>
                  <a:pt x="19762" y="2077"/>
                </a:cubicBezTo>
                <a:cubicBezTo>
                  <a:pt x="19455" y="1246"/>
                  <a:pt x="19455" y="1246"/>
                  <a:pt x="19455" y="1246"/>
                </a:cubicBezTo>
                <a:cubicBezTo>
                  <a:pt x="19455" y="1246"/>
                  <a:pt x="14323" y="969"/>
                  <a:pt x="12638" y="831"/>
                </a:cubicBezTo>
                <a:cubicBezTo>
                  <a:pt x="9651" y="692"/>
                  <a:pt x="766" y="0"/>
                  <a:pt x="766" y="0"/>
                </a:cubicBezTo>
                <a:cubicBezTo>
                  <a:pt x="0" y="20215"/>
                  <a:pt x="0" y="20215"/>
                  <a:pt x="0" y="20215"/>
                </a:cubicBezTo>
                <a:cubicBezTo>
                  <a:pt x="3140" y="20492"/>
                  <a:pt x="7966" y="20908"/>
                  <a:pt x="10187" y="21185"/>
                </a:cubicBezTo>
                <a:cubicBezTo>
                  <a:pt x="12945" y="21323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194" name="Shape 1669"/>
          <p:cNvSpPr>
            <a:spLocks/>
          </p:cNvSpPr>
          <p:nvPr/>
        </p:nvSpPr>
        <p:spPr bwMode="auto">
          <a:xfrm>
            <a:off x="16941800" y="5630863"/>
            <a:ext cx="1484313" cy="750887"/>
          </a:xfrm>
          <a:custGeom>
            <a:avLst/>
            <a:gdLst>
              <a:gd name="T0" fmla="*/ 742054 w 21600"/>
              <a:gd name="T1" fmla="*/ 375326 h 21600"/>
              <a:gd name="T2" fmla="*/ 742054 w 21600"/>
              <a:gd name="T3" fmla="*/ 375326 h 21600"/>
              <a:gd name="T4" fmla="*/ 742054 w 21600"/>
              <a:gd name="T5" fmla="*/ 375326 h 21600"/>
              <a:gd name="T6" fmla="*/ 742054 w 21600"/>
              <a:gd name="T7" fmla="*/ 37532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21600" y="21600"/>
                  <a:pt x="21600" y="21600"/>
                  <a:pt x="21600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462" y="21053"/>
                  <a:pt x="21462" y="21053"/>
                  <a:pt x="21462" y="21053"/>
                </a:cubicBezTo>
                <a:cubicBezTo>
                  <a:pt x="21393" y="20233"/>
                  <a:pt x="21393" y="20233"/>
                  <a:pt x="21393" y="20233"/>
                </a:cubicBezTo>
                <a:cubicBezTo>
                  <a:pt x="21393" y="20233"/>
                  <a:pt x="21048" y="20096"/>
                  <a:pt x="20979" y="19959"/>
                </a:cubicBezTo>
                <a:cubicBezTo>
                  <a:pt x="20910" y="19823"/>
                  <a:pt x="20979" y="19823"/>
                  <a:pt x="20979" y="19823"/>
                </a:cubicBezTo>
                <a:cubicBezTo>
                  <a:pt x="20841" y="19413"/>
                  <a:pt x="20841" y="19413"/>
                  <a:pt x="20841" y="19413"/>
                </a:cubicBezTo>
                <a:cubicBezTo>
                  <a:pt x="20979" y="19139"/>
                  <a:pt x="20979" y="19139"/>
                  <a:pt x="20979" y="19139"/>
                </a:cubicBezTo>
                <a:cubicBezTo>
                  <a:pt x="20910" y="18456"/>
                  <a:pt x="20910" y="18456"/>
                  <a:pt x="20910" y="18456"/>
                </a:cubicBezTo>
                <a:cubicBezTo>
                  <a:pt x="20703" y="18182"/>
                  <a:pt x="20703" y="18182"/>
                  <a:pt x="20703" y="18182"/>
                </a:cubicBezTo>
                <a:cubicBezTo>
                  <a:pt x="20634" y="17772"/>
                  <a:pt x="20634" y="17772"/>
                  <a:pt x="20634" y="17772"/>
                </a:cubicBezTo>
                <a:cubicBezTo>
                  <a:pt x="20496" y="16815"/>
                  <a:pt x="20496" y="16815"/>
                  <a:pt x="20496" y="16815"/>
                </a:cubicBezTo>
                <a:cubicBezTo>
                  <a:pt x="20496" y="15448"/>
                  <a:pt x="20496" y="15448"/>
                  <a:pt x="20496" y="15448"/>
                </a:cubicBezTo>
                <a:cubicBezTo>
                  <a:pt x="20427" y="15175"/>
                  <a:pt x="20427" y="15175"/>
                  <a:pt x="20427" y="15175"/>
                </a:cubicBezTo>
                <a:cubicBezTo>
                  <a:pt x="20289" y="14765"/>
                  <a:pt x="20289" y="14765"/>
                  <a:pt x="20289" y="14765"/>
                </a:cubicBezTo>
                <a:cubicBezTo>
                  <a:pt x="20358" y="14218"/>
                  <a:pt x="20358" y="14218"/>
                  <a:pt x="20358" y="14218"/>
                </a:cubicBezTo>
                <a:cubicBezTo>
                  <a:pt x="20358" y="12851"/>
                  <a:pt x="20358" y="12851"/>
                  <a:pt x="20358" y="12851"/>
                </a:cubicBezTo>
                <a:cubicBezTo>
                  <a:pt x="20220" y="11894"/>
                  <a:pt x="20220" y="11894"/>
                  <a:pt x="20220" y="11894"/>
                </a:cubicBezTo>
                <a:cubicBezTo>
                  <a:pt x="20082" y="11620"/>
                  <a:pt x="20082" y="11620"/>
                  <a:pt x="20082" y="11620"/>
                </a:cubicBezTo>
                <a:cubicBezTo>
                  <a:pt x="19944" y="11620"/>
                  <a:pt x="19944" y="11620"/>
                  <a:pt x="19944" y="11620"/>
                </a:cubicBezTo>
                <a:cubicBezTo>
                  <a:pt x="19875" y="11347"/>
                  <a:pt x="19875" y="11347"/>
                  <a:pt x="19875" y="11347"/>
                </a:cubicBezTo>
                <a:cubicBezTo>
                  <a:pt x="19806" y="10663"/>
                  <a:pt x="19806" y="10663"/>
                  <a:pt x="19806" y="10663"/>
                </a:cubicBezTo>
                <a:cubicBezTo>
                  <a:pt x="19737" y="10116"/>
                  <a:pt x="19737" y="10116"/>
                  <a:pt x="19737" y="10116"/>
                </a:cubicBezTo>
                <a:cubicBezTo>
                  <a:pt x="19944" y="9980"/>
                  <a:pt x="19944" y="9980"/>
                  <a:pt x="19944" y="9980"/>
                </a:cubicBezTo>
                <a:cubicBezTo>
                  <a:pt x="19944" y="9843"/>
                  <a:pt x="19944" y="9843"/>
                  <a:pt x="19944" y="9843"/>
                </a:cubicBezTo>
                <a:cubicBezTo>
                  <a:pt x="19875" y="9706"/>
                  <a:pt x="19875" y="9706"/>
                  <a:pt x="19875" y="9706"/>
                </a:cubicBezTo>
                <a:cubicBezTo>
                  <a:pt x="19806" y="9296"/>
                  <a:pt x="19806" y="9296"/>
                  <a:pt x="19806" y="9296"/>
                </a:cubicBezTo>
                <a:cubicBezTo>
                  <a:pt x="19668" y="8886"/>
                  <a:pt x="19668" y="8886"/>
                  <a:pt x="19668" y="8886"/>
                </a:cubicBezTo>
                <a:cubicBezTo>
                  <a:pt x="19530" y="8203"/>
                  <a:pt x="19530" y="8203"/>
                  <a:pt x="19530" y="8203"/>
                </a:cubicBezTo>
                <a:cubicBezTo>
                  <a:pt x="19392" y="7382"/>
                  <a:pt x="19392" y="7382"/>
                  <a:pt x="19392" y="7382"/>
                </a:cubicBezTo>
                <a:cubicBezTo>
                  <a:pt x="19185" y="6699"/>
                  <a:pt x="19185" y="6699"/>
                  <a:pt x="19185" y="6699"/>
                </a:cubicBezTo>
                <a:cubicBezTo>
                  <a:pt x="18978" y="5468"/>
                  <a:pt x="18978" y="5468"/>
                  <a:pt x="18978" y="5468"/>
                </a:cubicBezTo>
                <a:cubicBezTo>
                  <a:pt x="18771" y="4922"/>
                  <a:pt x="18771" y="4922"/>
                  <a:pt x="18771" y="4922"/>
                </a:cubicBezTo>
                <a:cubicBezTo>
                  <a:pt x="18702" y="4785"/>
                  <a:pt x="18702" y="4785"/>
                  <a:pt x="18702" y="4785"/>
                </a:cubicBezTo>
                <a:cubicBezTo>
                  <a:pt x="18426" y="4375"/>
                  <a:pt x="18426" y="4375"/>
                  <a:pt x="18426" y="4375"/>
                </a:cubicBezTo>
                <a:cubicBezTo>
                  <a:pt x="17942" y="3691"/>
                  <a:pt x="17942" y="3691"/>
                  <a:pt x="17942" y="3691"/>
                </a:cubicBezTo>
                <a:cubicBezTo>
                  <a:pt x="17597" y="3418"/>
                  <a:pt x="17597" y="3418"/>
                  <a:pt x="17597" y="3418"/>
                </a:cubicBezTo>
                <a:cubicBezTo>
                  <a:pt x="17252" y="3144"/>
                  <a:pt x="17252" y="3144"/>
                  <a:pt x="17252" y="3144"/>
                </a:cubicBezTo>
                <a:cubicBezTo>
                  <a:pt x="16976" y="2597"/>
                  <a:pt x="16976" y="2597"/>
                  <a:pt x="16976" y="2597"/>
                </a:cubicBezTo>
                <a:cubicBezTo>
                  <a:pt x="16493" y="2461"/>
                  <a:pt x="16493" y="2461"/>
                  <a:pt x="16493" y="2461"/>
                </a:cubicBezTo>
                <a:cubicBezTo>
                  <a:pt x="15872" y="2597"/>
                  <a:pt x="15872" y="2597"/>
                  <a:pt x="15872" y="2597"/>
                </a:cubicBezTo>
                <a:cubicBezTo>
                  <a:pt x="15665" y="2597"/>
                  <a:pt x="15665" y="2597"/>
                  <a:pt x="15665" y="2597"/>
                </a:cubicBezTo>
                <a:cubicBezTo>
                  <a:pt x="15458" y="2734"/>
                  <a:pt x="15458" y="2734"/>
                  <a:pt x="15458" y="2734"/>
                </a:cubicBezTo>
                <a:cubicBezTo>
                  <a:pt x="15320" y="3008"/>
                  <a:pt x="15320" y="3008"/>
                  <a:pt x="15320" y="3008"/>
                </a:cubicBezTo>
                <a:cubicBezTo>
                  <a:pt x="15113" y="2871"/>
                  <a:pt x="15113" y="2871"/>
                  <a:pt x="15113" y="2871"/>
                </a:cubicBezTo>
                <a:cubicBezTo>
                  <a:pt x="14906" y="2597"/>
                  <a:pt x="14906" y="2597"/>
                  <a:pt x="14906" y="2597"/>
                </a:cubicBezTo>
                <a:cubicBezTo>
                  <a:pt x="14492" y="2187"/>
                  <a:pt x="14492" y="2187"/>
                  <a:pt x="14492" y="2187"/>
                </a:cubicBezTo>
                <a:cubicBezTo>
                  <a:pt x="13940" y="1641"/>
                  <a:pt x="13940" y="1641"/>
                  <a:pt x="13940" y="1641"/>
                </a:cubicBezTo>
                <a:cubicBezTo>
                  <a:pt x="690" y="0"/>
                  <a:pt x="690" y="0"/>
                  <a:pt x="690" y="0"/>
                </a:cubicBezTo>
                <a:cubicBezTo>
                  <a:pt x="0" y="12987"/>
                  <a:pt x="0" y="12987"/>
                  <a:pt x="0" y="12987"/>
                </a:cubicBezTo>
                <a:cubicBezTo>
                  <a:pt x="5038" y="13944"/>
                  <a:pt x="5038" y="13944"/>
                  <a:pt x="5038" y="13944"/>
                </a:cubicBezTo>
                <a:cubicBezTo>
                  <a:pt x="4762" y="20370"/>
                  <a:pt x="4762" y="20370"/>
                  <a:pt x="4762" y="20370"/>
                </a:cubicBezTo>
                <a:cubicBezTo>
                  <a:pt x="4762" y="20370"/>
                  <a:pt x="4762" y="20370"/>
                  <a:pt x="4762" y="20370"/>
                </a:cubicBezTo>
                <a:cubicBezTo>
                  <a:pt x="5176" y="20370"/>
                  <a:pt x="12836" y="21053"/>
                  <a:pt x="15458" y="21190"/>
                </a:cubicBezTo>
                <a:cubicBezTo>
                  <a:pt x="16976" y="21327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195" name="Shape 1670"/>
          <p:cNvSpPr>
            <a:spLocks/>
          </p:cNvSpPr>
          <p:nvPr/>
        </p:nvSpPr>
        <p:spPr bwMode="auto">
          <a:xfrm>
            <a:off x="16986250" y="4959350"/>
            <a:ext cx="1277938" cy="850900"/>
          </a:xfrm>
          <a:custGeom>
            <a:avLst/>
            <a:gdLst>
              <a:gd name="T0" fmla="*/ 638447 w 21600"/>
              <a:gd name="T1" fmla="*/ 425743 h 21600"/>
              <a:gd name="T2" fmla="*/ 638447 w 21600"/>
              <a:gd name="T3" fmla="*/ 425743 h 21600"/>
              <a:gd name="T4" fmla="*/ 638447 w 21600"/>
              <a:gd name="T5" fmla="*/ 425743 h 21600"/>
              <a:gd name="T6" fmla="*/ 638447 w 21600"/>
              <a:gd name="T7" fmla="*/ 425743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6059" y="18960"/>
                </a:moveTo>
                <a:cubicBezTo>
                  <a:pt x="16541" y="19320"/>
                  <a:pt x="16541" y="19320"/>
                  <a:pt x="16541" y="19320"/>
                </a:cubicBezTo>
                <a:cubicBezTo>
                  <a:pt x="16782" y="19560"/>
                  <a:pt x="16782" y="19560"/>
                  <a:pt x="16782" y="19560"/>
                </a:cubicBezTo>
                <a:cubicBezTo>
                  <a:pt x="17023" y="19680"/>
                  <a:pt x="17023" y="19680"/>
                  <a:pt x="17023" y="19680"/>
                </a:cubicBezTo>
                <a:cubicBezTo>
                  <a:pt x="17184" y="19440"/>
                  <a:pt x="17184" y="19440"/>
                  <a:pt x="17184" y="19440"/>
                </a:cubicBezTo>
                <a:cubicBezTo>
                  <a:pt x="17425" y="19320"/>
                  <a:pt x="17425" y="19320"/>
                  <a:pt x="17425" y="19320"/>
                </a:cubicBezTo>
                <a:cubicBezTo>
                  <a:pt x="17665" y="19320"/>
                  <a:pt x="17665" y="19320"/>
                  <a:pt x="17665" y="19320"/>
                </a:cubicBezTo>
                <a:cubicBezTo>
                  <a:pt x="18388" y="19200"/>
                  <a:pt x="18388" y="19200"/>
                  <a:pt x="18388" y="19200"/>
                </a:cubicBezTo>
                <a:cubicBezTo>
                  <a:pt x="18950" y="19320"/>
                  <a:pt x="18950" y="19320"/>
                  <a:pt x="18950" y="19320"/>
                </a:cubicBezTo>
                <a:cubicBezTo>
                  <a:pt x="19271" y="19800"/>
                  <a:pt x="19271" y="19800"/>
                  <a:pt x="19271" y="19800"/>
                </a:cubicBezTo>
                <a:cubicBezTo>
                  <a:pt x="19673" y="20040"/>
                  <a:pt x="19673" y="20040"/>
                  <a:pt x="19673" y="20040"/>
                </a:cubicBezTo>
                <a:cubicBezTo>
                  <a:pt x="20074" y="20280"/>
                  <a:pt x="20074" y="20280"/>
                  <a:pt x="20074" y="20280"/>
                </a:cubicBezTo>
                <a:cubicBezTo>
                  <a:pt x="20636" y="20880"/>
                  <a:pt x="20636" y="20880"/>
                  <a:pt x="20636" y="20880"/>
                </a:cubicBezTo>
                <a:cubicBezTo>
                  <a:pt x="20958" y="21240"/>
                  <a:pt x="20958" y="21240"/>
                  <a:pt x="20958" y="21240"/>
                </a:cubicBezTo>
                <a:cubicBezTo>
                  <a:pt x="21038" y="21360"/>
                  <a:pt x="21038" y="21360"/>
                  <a:pt x="21038" y="21360"/>
                </a:cubicBezTo>
                <a:cubicBezTo>
                  <a:pt x="21118" y="21600"/>
                  <a:pt x="21118" y="21600"/>
                  <a:pt x="21118" y="21600"/>
                </a:cubicBezTo>
                <a:cubicBezTo>
                  <a:pt x="21118" y="21600"/>
                  <a:pt x="21118" y="21600"/>
                  <a:pt x="21118" y="21600"/>
                </a:cubicBezTo>
                <a:cubicBezTo>
                  <a:pt x="21118" y="21240"/>
                  <a:pt x="21118" y="21240"/>
                  <a:pt x="21118" y="21240"/>
                </a:cubicBezTo>
                <a:cubicBezTo>
                  <a:pt x="21118" y="20760"/>
                  <a:pt x="21118" y="20760"/>
                  <a:pt x="21118" y="20760"/>
                </a:cubicBezTo>
                <a:cubicBezTo>
                  <a:pt x="20797" y="20400"/>
                  <a:pt x="20797" y="20400"/>
                  <a:pt x="20797" y="20400"/>
                </a:cubicBezTo>
                <a:cubicBezTo>
                  <a:pt x="20797" y="20040"/>
                  <a:pt x="20797" y="20040"/>
                  <a:pt x="20797" y="20040"/>
                </a:cubicBezTo>
                <a:cubicBezTo>
                  <a:pt x="20877" y="19680"/>
                  <a:pt x="20877" y="19680"/>
                  <a:pt x="20877" y="19680"/>
                </a:cubicBezTo>
                <a:cubicBezTo>
                  <a:pt x="21118" y="19560"/>
                  <a:pt x="21118" y="19560"/>
                  <a:pt x="21118" y="19560"/>
                </a:cubicBezTo>
                <a:cubicBezTo>
                  <a:pt x="21118" y="18720"/>
                  <a:pt x="21118" y="18720"/>
                  <a:pt x="21118" y="18720"/>
                </a:cubicBezTo>
                <a:cubicBezTo>
                  <a:pt x="21199" y="18360"/>
                  <a:pt x="21199" y="18360"/>
                  <a:pt x="21199" y="18360"/>
                </a:cubicBezTo>
                <a:cubicBezTo>
                  <a:pt x="21359" y="18240"/>
                  <a:pt x="21359" y="18240"/>
                  <a:pt x="21359" y="18240"/>
                </a:cubicBezTo>
                <a:cubicBezTo>
                  <a:pt x="21359" y="17760"/>
                  <a:pt x="21359" y="17760"/>
                  <a:pt x="21359" y="17760"/>
                </a:cubicBezTo>
                <a:cubicBezTo>
                  <a:pt x="21199" y="17160"/>
                  <a:pt x="21199" y="17160"/>
                  <a:pt x="21199" y="17160"/>
                </a:cubicBezTo>
                <a:cubicBezTo>
                  <a:pt x="21038" y="17040"/>
                  <a:pt x="21038" y="17040"/>
                  <a:pt x="21038" y="17040"/>
                </a:cubicBezTo>
                <a:cubicBezTo>
                  <a:pt x="21118" y="16440"/>
                  <a:pt x="21118" y="16440"/>
                  <a:pt x="21118" y="16440"/>
                </a:cubicBezTo>
                <a:cubicBezTo>
                  <a:pt x="21118" y="16080"/>
                  <a:pt x="21118" y="16080"/>
                  <a:pt x="21118" y="16080"/>
                </a:cubicBezTo>
                <a:cubicBezTo>
                  <a:pt x="21359" y="16080"/>
                  <a:pt x="21359" y="16080"/>
                  <a:pt x="21359" y="16080"/>
                </a:cubicBezTo>
                <a:cubicBezTo>
                  <a:pt x="21600" y="5640"/>
                  <a:pt x="21600" y="5640"/>
                  <a:pt x="21600" y="5640"/>
                </a:cubicBezTo>
                <a:cubicBezTo>
                  <a:pt x="21359" y="5280"/>
                  <a:pt x="21359" y="5280"/>
                  <a:pt x="21359" y="5280"/>
                </a:cubicBezTo>
                <a:cubicBezTo>
                  <a:pt x="21199" y="4920"/>
                  <a:pt x="21199" y="4920"/>
                  <a:pt x="21199" y="4920"/>
                </a:cubicBezTo>
                <a:cubicBezTo>
                  <a:pt x="20797" y="4680"/>
                  <a:pt x="20797" y="4680"/>
                  <a:pt x="20797" y="4680"/>
                </a:cubicBezTo>
                <a:cubicBezTo>
                  <a:pt x="20717" y="4320"/>
                  <a:pt x="20717" y="4320"/>
                  <a:pt x="20717" y="4320"/>
                </a:cubicBezTo>
                <a:cubicBezTo>
                  <a:pt x="20476" y="3960"/>
                  <a:pt x="20476" y="3960"/>
                  <a:pt x="20476" y="3960"/>
                </a:cubicBezTo>
                <a:cubicBezTo>
                  <a:pt x="20396" y="3720"/>
                  <a:pt x="20396" y="3720"/>
                  <a:pt x="20396" y="3720"/>
                </a:cubicBezTo>
                <a:cubicBezTo>
                  <a:pt x="20396" y="3480"/>
                  <a:pt x="20396" y="3480"/>
                  <a:pt x="20396" y="3480"/>
                </a:cubicBezTo>
                <a:cubicBezTo>
                  <a:pt x="20396" y="3240"/>
                  <a:pt x="20396" y="3240"/>
                  <a:pt x="20396" y="3240"/>
                </a:cubicBezTo>
                <a:cubicBezTo>
                  <a:pt x="20636" y="2880"/>
                  <a:pt x="20636" y="2880"/>
                  <a:pt x="20636" y="2880"/>
                </a:cubicBezTo>
                <a:cubicBezTo>
                  <a:pt x="20877" y="2520"/>
                  <a:pt x="20877" y="2520"/>
                  <a:pt x="20877" y="2520"/>
                </a:cubicBezTo>
                <a:cubicBezTo>
                  <a:pt x="21199" y="2040"/>
                  <a:pt x="21199" y="2040"/>
                  <a:pt x="21199" y="2040"/>
                </a:cubicBezTo>
                <a:cubicBezTo>
                  <a:pt x="21118" y="1800"/>
                  <a:pt x="21118" y="1800"/>
                  <a:pt x="21118" y="1800"/>
                </a:cubicBezTo>
                <a:cubicBezTo>
                  <a:pt x="21118" y="1680"/>
                  <a:pt x="21118" y="1680"/>
                  <a:pt x="21118" y="1680"/>
                </a:cubicBezTo>
                <a:cubicBezTo>
                  <a:pt x="21118" y="1680"/>
                  <a:pt x="13410" y="1200"/>
                  <a:pt x="10920" y="960"/>
                </a:cubicBezTo>
                <a:cubicBezTo>
                  <a:pt x="8431" y="720"/>
                  <a:pt x="1124" y="0"/>
                  <a:pt x="1124" y="0"/>
                </a:cubicBezTo>
                <a:cubicBezTo>
                  <a:pt x="0" y="17040"/>
                  <a:pt x="0" y="17040"/>
                  <a:pt x="0" y="17040"/>
                </a:cubicBezTo>
                <a:cubicBezTo>
                  <a:pt x="15417" y="18480"/>
                  <a:pt x="15417" y="18480"/>
                  <a:pt x="15417" y="18480"/>
                </a:cubicBezTo>
                <a:lnTo>
                  <a:pt x="16059" y="18960"/>
                </a:ln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196" name="Shape 1671"/>
          <p:cNvSpPr>
            <a:spLocks/>
          </p:cNvSpPr>
          <p:nvPr/>
        </p:nvSpPr>
        <p:spPr bwMode="auto">
          <a:xfrm>
            <a:off x="15754350" y="5019675"/>
            <a:ext cx="1282700" cy="1058863"/>
          </a:xfrm>
          <a:custGeom>
            <a:avLst/>
            <a:gdLst>
              <a:gd name="T0" fmla="*/ 641247 w 21600"/>
              <a:gd name="T1" fmla="*/ 529377 h 21600"/>
              <a:gd name="T2" fmla="*/ 641247 w 21600"/>
              <a:gd name="T3" fmla="*/ 529377 h 21600"/>
              <a:gd name="T4" fmla="*/ 641247 w 21600"/>
              <a:gd name="T5" fmla="*/ 529377 h 21600"/>
              <a:gd name="T6" fmla="*/ 641247 w 21600"/>
              <a:gd name="T7" fmla="*/ 529377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21600" y="3086"/>
                </a:moveTo>
                <a:lnTo>
                  <a:pt x="21506" y="3086"/>
                </a:lnTo>
                <a:lnTo>
                  <a:pt x="2641" y="0"/>
                </a:lnTo>
                <a:lnTo>
                  <a:pt x="2264" y="2629"/>
                </a:lnTo>
                <a:lnTo>
                  <a:pt x="660" y="13943"/>
                </a:lnTo>
                <a:lnTo>
                  <a:pt x="0" y="18514"/>
                </a:lnTo>
                <a:lnTo>
                  <a:pt x="5754" y="19657"/>
                </a:lnTo>
                <a:lnTo>
                  <a:pt x="19997" y="21600"/>
                </a:lnTo>
                <a:lnTo>
                  <a:pt x="20751" y="12457"/>
                </a:lnTo>
                <a:lnTo>
                  <a:pt x="21600" y="3086"/>
                </a:ln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197" name="Shape 1672"/>
          <p:cNvSpPr>
            <a:spLocks/>
          </p:cNvSpPr>
          <p:nvPr/>
        </p:nvSpPr>
        <p:spPr bwMode="auto">
          <a:xfrm>
            <a:off x="17054513" y="4257675"/>
            <a:ext cx="1192212" cy="768350"/>
          </a:xfrm>
          <a:custGeom>
            <a:avLst/>
            <a:gdLst>
              <a:gd name="T0" fmla="*/ 596443 w 21600"/>
              <a:gd name="T1" fmla="*/ 383730 h 21600"/>
              <a:gd name="T2" fmla="*/ 596443 w 21600"/>
              <a:gd name="T3" fmla="*/ 383730 h 21600"/>
              <a:gd name="T4" fmla="*/ 596443 w 21600"/>
              <a:gd name="T5" fmla="*/ 383730 h 21600"/>
              <a:gd name="T6" fmla="*/ 596443 w 21600"/>
              <a:gd name="T7" fmla="*/ 383730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21428" y="21467"/>
                </a:moveTo>
                <a:cubicBezTo>
                  <a:pt x="21428" y="21600"/>
                  <a:pt x="21428" y="21600"/>
                  <a:pt x="21428" y="21600"/>
                </a:cubicBezTo>
                <a:cubicBezTo>
                  <a:pt x="21428" y="21600"/>
                  <a:pt x="21428" y="21600"/>
                  <a:pt x="21428" y="21600"/>
                </a:cubicBezTo>
                <a:cubicBezTo>
                  <a:pt x="21600" y="21333"/>
                  <a:pt x="21600" y="21333"/>
                  <a:pt x="21600" y="21333"/>
                </a:cubicBezTo>
                <a:cubicBezTo>
                  <a:pt x="21600" y="20667"/>
                  <a:pt x="21600" y="20667"/>
                  <a:pt x="21600" y="20667"/>
                </a:cubicBezTo>
                <a:cubicBezTo>
                  <a:pt x="21600" y="20000"/>
                  <a:pt x="21600" y="20000"/>
                  <a:pt x="21600" y="20000"/>
                </a:cubicBezTo>
                <a:cubicBezTo>
                  <a:pt x="21514" y="19200"/>
                  <a:pt x="21514" y="19200"/>
                  <a:pt x="21514" y="19200"/>
                </a:cubicBezTo>
                <a:cubicBezTo>
                  <a:pt x="21342" y="18800"/>
                  <a:pt x="21342" y="18800"/>
                  <a:pt x="21342" y="18800"/>
                </a:cubicBezTo>
                <a:cubicBezTo>
                  <a:pt x="21084" y="18400"/>
                  <a:pt x="21084" y="18400"/>
                  <a:pt x="21084" y="18400"/>
                </a:cubicBezTo>
                <a:cubicBezTo>
                  <a:pt x="21084" y="17467"/>
                  <a:pt x="21084" y="17467"/>
                  <a:pt x="21084" y="17467"/>
                </a:cubicBezTo>
                <a:cubicBezTo>
                  <a:pt x="20998" y="17200"/>
                  <a:pt x="20998" y="17200"/>
                  <a:pt x="20998" y="17200"/>
                </a:cubicBezTo>
                <a:cubicBezTo>
                  <a:pt x="20825" y="16800"/>
                  <a:pt x="20825" y="16800"/>
                  <a:pt x="20825" y="16800"/>
                </a:cubicBezTo>
                <a:cubicBezTo>
                  <a:pt x="20825" y="15600"/>
                  <a:pt x="20825" y="15600"/>
                  <a:pt x="20825" y="15600"/>
                </a:cubicBezTo>
                <a:cubicBezTo>
                  <a:pt x="20825" y="13733"/>
                  <a:pt x="20825" y="13733"/>
                  <a:pt x="20825" y="13733"/>
                </a:cubicBezTo>
                <a:cubicBezTo>
                  <a:pt x="20739" y="11467"/>
                  <a:pt x="20739" y="11467"/>
                  <a:pt x="20739" y="11467"/>
                </a:cubicBezTo>
                <a:cubicBezTo>
                  <a:pt x="20739" y="10267"/>
                  <a:pt x="20739" y="10267"/>
                  <a:pt x="20739" y="10267"/>
                </a:cubicBezTo>
                <a:cubicBezTo>
                  <a:pt x="20395" y="9333"/>
                  <a:pt x="20395" y="9333"/>
                  <a:pt x="20395" y="9333"/>
                </a:cubicBezTo>
                <a:cubicBezTo>
                  <a:pt x="20137" y="8000"/>
                  <a:pt x="20137" y="8000"/>
                  <a:pt x="20137" y="8000"/>
                </a:cubicBezTo>
                <a:cubicBezTo>
                  <a:pt x="19965" y="7200"/>
                  <a:pt x="19965" y="7200"/>
                  <a:pt x="19965" y="7200"/>
                </a:cubicBezTo>
                <a:cubicBezTo>
                  <a:pt x="20137" y="6267"/>
                  <a:pt x="20137" y="6267"/>
                  <a:pt x="20137" y="6267"/>
                </a:cubicBezTo>
                <a:cubicBezTo>
                  <a:pt x="20051" y="5467"/>
                  <a:pt x="20051" y="5467"/>
                  <a:pt x="20051" y="5467"/>
                </a:cubicBezTo>
                <a:cubicBezTo>
                  <a:pt x="19965" y="5200"/>
                  <a:pt x="19965" y="5200"/>
                  <a:pt x="19965" y="5200"/>
                </a:cubicBezTo>
                <a:cubicBezTo>
                  <a:pt x="19965" y="4533"/>
                  <a:pt x="19965" y="4533"/>
                  <a:pt x="19965" y="4533"/>
                </a:cubicBezTo>
                <a:cubicBezTo>
                  <a:pt x="19965" y="4400"/>
                  <a:pt x="19965" y="4400"/>
                  <a:pt x="19965" y="4400"/>
                </a:cubicBezTo>
                <a:cubicBezTo>
                  <a:pt x="20137" y="4133"/>
                  <a:pt x="20137" y="4133"/>
                  <a:pt x="20137" y="4133"/>
                </a:cubicBezTo>
                <a:cubicBezTo>
                  <a:pt x="20223" y="3867"/>
                  <a:pt x="20223" y="3867"/>
                  <a:pt x="20223" y="3867"/>
                </a:cubicBezTo>
                <a:cubicBezTo>
                  <a:pt x="20223" y="3333"/>
                  <a:pt x="20223" y="3333"/>
                  <a:pt x="20223" y="3333"/>
                </a:cubicBezTo>
                <a:cubicBezTo>
                  <a:pt x="19965" y="2933"/>
                  <a:pt x="19965" y="2933"/>
                  <a:pt x="19965" y="2933"/>
                </a:cubicBezTo>
                <a:cubicBezTo>
                  <a:pt x="19965" y="2800"/>
                  <a:pt x="19965" y="2800"/>
                  <a:pt x="19965" y="2800"/>
                </a:cubicBezTo>
                <a:cubicBezTo>
                  <a:pt x="19879" y="2400"/>
                  <a:pt x="19879" y="2400"/>
                  <a:pt x="19879" y="2400"/>
                </a:cubicBezTo>
                <a:cubicBezTo>
                  <a:pt x="19793" y="1733"/>
                  <a:pt x="19793" y="1733"/>
                  <a:pt x="19793" y="1733"/>
                </a:cubicBezTo>
                <a:cubicBezTo>
                  <a:pt x="19793" y="1733"/>
                  <a:pt x="11187" y="1200"/>
                  <a:pt x="8347" y="933"/>
                </a:cubicBezTo>
                <a:cubicBezTo>
                  <a:pt x="6540" y="800"/>
                  <a:pt x="1205" y="0"/>
                  <a:pt x="1205" y="0"/>
                </a:cubicBezTo>
                <a:cubicBezTo>
                  <a:pt x="0" y="19600"/>
                  <a:pt x="0" y="19600"/>
                  <a:pt x="0" y="19600"/>
                </a:cubicBezTo>
                <a:cubicBezTo>
                  <a:pt x="0" y="19600"/>
                  <a:pt x="7831" y="20400"/>
                  <a:pt x="10499" y="20667"/>
                </a:cubicBezTo>
                <a:cubicBezTo>
                  <a:pt x="13167" y="20933"/>
                  <a:pt x="21428" y="21467"/>
                  <a:pt x="21428" y="21467"/>
                </a:cubicBez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198" name="Shape 1673"/>
          <p:cNvSpPr>
            <a:spLocks/>
          </p:cNvSpPr>
          <p:nvPr/>
        </p:nvSpPr>
        <p:spPr bwMode="auto">
          <a:xfrm>
            <a:off x="15955963" y="5983288"/>
            <a:ext cx="1333500" cy="1047750"/>
          </a:xfrm>
          <a:custGeom>
            <a:avLst/>
            <a:gdLst>
              <a:gd name="T0" fmla="*/ 666449 w 21600"/>
              <a:gd name="T1" fmla="*/ 523775 h 21600"/>
              <a:gd name="T2" fmla="*/ 666449 w 21600"/>
              <a:gd name="T3" fmla="*/ 523775 h 21600"/>
              <a:gd name="T4" fmla="*/ 666449 w 21600"/>
              <a:gd name="T5" fmla="*/ 523775 h 21600"/>
              <a:gd name="T6" fmla="*/ 666449 w 21600"/>
              <a:gd name="T7" fmla="*/ 523775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20524" y="21600"/>
                </a:moveTo>
                <a:cubicBezTo>
                  <a:pt x="21293" y="7330"/>
                  <a:pt x="21293" y="7330"/>
                  <a:pt x="21293" y="7330"/>
                </a:cubicBezTo>
                <a:cubicBezTo>
                  <a:pt x="21293" y="7330"/>
                  <a:pt x="21293" y="7330"/>
                  <a:pt x="21293" y="7330"/>
                </a:cubicBezTo>
                <a:cubicBezTo>
                  <a:pt x="21293" y="7330"/>
                  <a:pt x="21293" y="7330"/>
                  <a:pt x="21293" y="7330"/>
                </a:cubicBezTo>
                <a:cubicBezTo>
                  <a:pt x="21600" y="2737"/>
                  <a:pt x="21600" y="2737"/>
                  <a:pt x="21600" y="2737"/>
                </a:cubicBezTo>
                <a:cubicBezTo>
                  <a:pt x="15989" y="2052"/>
                  <a:pt x="15989" y="2052"/>
                  <a:pt x="15989" y="2052"/>
                </a:cubicBezTo>
                <a:cubicBezTo>
                  <a:pt x="2306" y="0"/>
                  <a:pt x="2306" y="0"/>
                  <a:pt x="2306" y="0"/>
                </a:cubicBezTo>
                <a:cubicBezTo>
                  <a:pt x="0" y="18766"/>
                  <a:pt x="0" y="18766"/>
                  <a:pt x="0" y="18766"/>
                </a:cubicBezTo>
                <a:cubicBezTo>
                  <a:pt x="17603" y="21405"/>
                  <a:pt x="17603" y="21405"/>
                  <a:pt x="17603" y="21405"/>
                </a:cubicBezTo>
                <a:cubicBezTo>
                  <a:pt x="17603" y="21405"/>
                  <a:pt x="18833" y="21502"/>
                  <a:pt x="20524" y="21600"/>
                </a:cubicBez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199" name="Shape 1674"/>
          <p:cNvSpPr>
            <a:spLocks/>
          </p:cNvSpPr>
          <p:nvPr/>
        </p:nvSpPr>
        <p:spPr bwMode="auto">
          <a:xfrm>
            <a:off x="15071725" y="5608638"/>
            <a:ext cx="1023938" cy="1282700"/>
          </a:xfrm>
          <a:custGeom>
            <a:avLst/>
            <a:gdLst>
              <a:gd name="T0" fmla="*/ 512438 w 21600"/>
              <a:gd name="T1" fmla="*/ 641415 h 21600"/>
              <a:gd name="T2" fmla="*/ 512438 w 21600"/>
              <a:gd name="T3" fmla="*/ 641415 h 21600"/>
              <a:gd name="T4" fmla="*/ 512438 w 21600"/>
              <a:gd name="T5" fmla="*/ 641415 h 21600"/>
              <a:gd name="T6" fmla="*/ 512438 w 21600"/>
              <a:gd name="T7" fmla="*/ 641415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21600" y="6320"/>
                </a:moveTo>
                <a:lnTo>
                  <a:pt x="14400" y="5376"/>
                </a:lnTo>
                <a:lnTo>
                  <a:pt x="15226" y="1603"/>
                </a:lnTo>
                <a:lnTo>
                  <a:pt x="4603" y="0"/>
                </a:lnTo>
                <a:lnTo>
                  <a:pt x="0" y="18959"/>
                </a:lnTo>
                <a:lnTo>
                  <a:pt x="18649" y="21600"/>
                </a:lnTo>
                <a:lnTo>
                  <a:pt x="21600" y="6320"/>
                </a:ln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00" name="Shape 1675"/>
          <p:cNvSpPr>
            <a:spLocks/>
          </p:cNvSpPr>
          <p:nvPr/>
        </p:nvSpPr>
        <p:spPr bwMode="auto">
          <a:xfrm>
            <a:off x="14112875" y="5373688"/>
            <a:ext cx="1176338" cy="1781175"/>
          </a:xfrm>
          <a:custGeom>
            <a:avLst/>
            <a:gdLst>
              <a:gd name="T0" fmla="*/ 588043 w 21600"/>
              <a:gd name="T1" fmla="*/ 890695 h 21600"/>
              <a:gd name="T2" fmla="*/ 588043 w 21600"/>
              <a:gd name="T3" fmla="*/ 890695 h 21600"/>
              <a:gd name="T4" fmla="*/ 588043 w 21600"/>
              <a:gd name="T5" fmla="*/ 890695 h 21600"/>
              <a:gd name="T6" fmla="*/ 588043 w 21600"/>
              <a:gd name="T7" fmla="*/ 890695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435" y="7546"/>
                </a:moveTo>
                <a:cubicBezTo>
                  <a:pt x="87" y="7603"/>
                  <a:pt x="87" y="7603"/>
                  <a:pt x="87" y="7603"/>
                </a:cubicBezTo>
                <a:cubicBezTo>
                  <a:pt x="0" y="7776"/>
                  <a:pt x="0" y="7776"/>
                  <a:pt x="0" y="7776"/>
                </a:cubicBezTo>
                <a:cubicBezTo>
                  <a:pt x="87" y="8006"/>
                  <a:pt x="87" y="8006"/>
                  <a:pt x="87" y="8006"/>
                </a:cubicBezTo>
                <a:cubicBezTo>
                  <a:pt x="174" y="8179"/>
                  <a:pt x="174" y="8179"/>
                  <a:pt x="174" y="8179"/>
                </a:cubicBezTo>
                <a:cubicBezTo>
                  <a:pt x="261" y="8237"/>
                  <a:pt x="261" y="8237"/>
                  <a:pt x="261" y="8237"/>
                </a:cubicBezTo>
                <a:cubicBezTo>
                  <a:pt x="610" y="8352"/>
                  <a:pt x="610" y="8352"/>
                  <a:pt x="610" y="8352"/>
                </a:cubicBezTo>
                <a:cubicBezTo>
                  <a:pt x="13935" y="21600"/>
                  <a:pt x="13935" y="21600"/>
                  <a:pt x="13935" y="21600"/>
                </a:cubicBezTo>
                <a:cubicBezTo>
                  <a:pt x="14197" y="21370"/>
                  <a:pt x="14197" y="21370"/>
                  <a:pt x="14197" y="21370"/>
                </a:cubicBezTo>
                <a:cubicBezTo>
                  <a:pt x="14284" y="21139"/>
                  <a:pt x="14284" y="21139"/>
                  <a:pt x="14284" y="21139"/>
                </a:cubicBezTo>
                <a:cubicBezTo>
                  <a:pt x="14284" y="20390"/>
                  <a:pt x="14284" y="20390"/>
                  <a:pt x="14284" y="20390"/>
                </a:cubicBezTo>
                <a:cubicBezTo>
                  <a:pt x="14284" y="19584"/>
                  <a:pt x="14284" y="19584"/>
                  <a:pt x="14284" y="19584"/>
                </a:cubicBezTo>
                <a:cubicBezTo>
                  <a:pt x="14284" y="18950"/>
                  <a:pt x="14284" y="18950"/>
                  <a:pt x="14284" y="18950"/>
                </a:cubicBezTo>
                <a:cubicBezTo>
                  <a:pt x="14545" y="18778"/>
                  <a:pt x="14545" y="18778"/>
                  <a:pt x="14545" y="18778"/>
                </a:cubicBezTo>
                <a:cubicBezTo>
                  <a:pt x="15155" y="18662"/>
                  <a:pt x="15155" y="18662"/>
                  <a:pt x="15155" y="18662"/>
                </a:cubicBezTo>
                <a:cubicBezTo>
                  <a:pt x="15329" y="18893"/>
                  <a:pt x="15329" y="18893"/>
                  <a:pt x="15329" y="18893"/>
                </a:cubicBezTo>
                <a:cubicBezTo>
                  <a:pt x="15677" y="18778"/>
                  <a:pt x="15677" y="18778"/>
                  <a:pt x="15677" y="18778"/>
                </a:cubicBezTo>
                <a:cubicBezTo>
                  <a:pt x="16113" y="19008"/>
                  <a:pt x="16113" y="19008"/>
                  <a:pt x="16113" y="19008"/>
                </a:cubicBezTo>
                <a:cubicBezTo>
                  <a:pt x="16374" y="19123"/>
                  <a:pt x="16374" y="19123"/>
                  <a:pt x="16374" y="19123"/>
                </a:cubicBezTo>
                <a:cubicBezTo>
                  <a:pt x="16635" y="19008"/>
                  <a:pt x="16635" y="19008"/>
                  <a:pt x="16635" y="19008"/>
                </a:cubicBezTo>
                <a:cubicBezTo>
                  <a:pt x="16635" y="19008"/>
                  <a:pt x="16984" y="18202"/>
                  <a:pt x="17158" y="17971"/>
                </a:cubicBezTo>
                <a:cubicBezTo>
                  <a:pt x="17245" y="17626"/>
                  <a:pt x="17594" y="16531"/>
                  <a:pt x="17594" y="16531"/>
                </a:cubicBezTo>
                <a:cubicBezTo>
                  <a:pt x="21600" y="2822"/>
                  <a:pt x="21600" y="2822"/>
                  <a:pt x="21600" y="2822"/>
                </a:cubicBezTo>
                <a:cubicBezTo>
                  <a:pt x="21600" y="2822"/>
                  <a:pt x="14197" y="1786"/>
                  <a:pt x="11671" y="1382"/>
                </a:cubicBezTo>
                <a:cubicBezTo>
                  <a:pt x="9668" y="1094"/>
                  <a:pt x="3658" y="0"/>
                  <a:pt x="3658" y="0"/>
                </a:cubicBezTo>
                <a:cubicBezTo>
                  <a:pt x="697" y="7488"/>
                  <a:pt x="697" y="7488"/>
                  <a:pt x="697" y="7488"/>
                </a:cubicBezTo>
                <a:lnTo>
                  <a:pt x="435" y="7546"/>
                </a:ln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01" name="Shape 1676"/>
          <p:cNvSpPr>
            <a:spLocks/>
          </p:cNvSpPr>
          <p:nvPr/>
        </p:nvSpPr>
        <p:spPr bwMode="auto">
          <a:xfrm>
            <a:off x="13614400" y="4264025"/>
            <a:ext cx="1462088" cy="1238250"/>
          </a:xfrm>
          <a:custGeom>
            <a:avLst/>
            <a:gdLst>
              <a:gd name="T0" fmla="*/ 730853 w 21600"/>
              <a:gd name="T1" fmla="*/ 619006 h 21600"/>
              <a:gd name="T2" fmla="*/ 730853 w 21600"/>
              <a:gd name="T3" fmla="*/ 619006 h 21600"/>
              <a:gd name="T4" fmla="*/ 730853 w 21600"/>
              <a:gd name="T5" fmla="*/ 619006 h 21600"/>
              <a:gd name="T6" fmla="*/ 730853 w 21600"/>
              <a:gd name="T7" fmla="*/ 61900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7603" y="21600"/>
                </a:moveTo>
                <a:cubicBezTo>
                  <a:pt x="18865" y="15062"/>
                  <a:pt x="18865" y="15062"/>
                  <a:pt x="18865" y="15062"/>
                </a:cubicBezTo>
                <a:cubicBezTo>
                  <a:pt x="18865" y="14648"/>
                  <a:pt x="18865" y="14648"/>
                  <a:pt x="18865" y="14648"/>
                </a:cubicBezTo>
                <a:cubicBezTo>
                  <a:pt x="18935" y="14483"/>
                  <a:pt x="18935" y="14483"/>
                  <a:pt x="18935" y="14483"/>
                </a:cubicBezTo>
                <a:cubicBezTo>
                  <a:pt x="19286" y="14317"/>
                  <a:pt x="19286" y="14317"/>
                  <a:pt x="19286" y="14317"/>
                </a:cubicBezTo>
                <a:cubicBezTo>
                  <a:pt x="19286" y="14152"/>
                  <a:pt x="19286" y="14152"/>
                  <a:pt x="19286" y="14152"/>
                </a:cubicBezTo>
                <a:cubicBezTo>
                  <a:pt x="19356" y="13821"/>
                  <a:pt x="19356" y="13821"/>
                  <a:pt x="19356" y="13821"/>
                </a:cubicBezTo>
                <a:cubicBezTo>
                  <a:pt x="19356" y="13159"/>
                  <a:pt x="19356" y="13159"/>
                  <a:pt x="19356" y="13159"/>
                </a:cubicBezTo>
                <a:cubicBezTo>
                  <a:pt x="19426" y="12993"/>
                  <a:pt x="19426" y="12993"/>
                  <a:pt x="19426" y="12993"/>
                </a:cubicBezTo>
                <a:cubicBezTo>
                  <a:pt x="19216" y="12745"/>
                  <a:pt x="19216" y="12745"/>
                  <a:pt x="19216" y="12745"/>
                </a:cubicBezTo>
                <a:cubicBezTo>
                  <a:pt x="19145" y="12745"/>
                  <a:pt x="19145" y="12745"/>
                  <a:pt x="19145" y="12745"/>
                </a:cubicBezTo>
                <a:cubicBezTo>
                  <a:pt x="19005" y="12662"/>
                  <a:pt x="19005" y="12662"/>
                  <a:pt x="19005" y="12662"/>
                </a:cubicBezTo>
                <a:cubicBezTo>
                  <a:pt x="18865" y="12414"/>
                  <a:pt x="18865" y="12414"/>
                  <a:pt x="18865" y="12414"/>
                </a:cubicBezTo>
                <a:cubicBezTo>
                  <a:pt x="18935" y="12000"/>
                  <a:pt x="18935" y="12000"/>
                  <a:pt x="18935" y="12000"/>
                </a:cubicBezTo>
                <a:cubicBezTo>
                  <a:pt x="19005" y="11752"/>
                  <a:pt x="19005" y="11752"/>
                  <a:pt x="19005" y="11752"/>
                </a:cubicBezTo>
                <a:cubicBezTo>
                  <a:pt x="19426" y="11338"/>
                  <a:pt x="19426" y="11338"/>
                  <a:pt x="19426" y="11338"/>
                </a:cubicBezTo>
                <a:cubicBezTo>
                  <a:pt x="19987" y="10676"/>
                  <a:pt x="19987" y="10676"/>
                  <a:pt x="19987" y="10676"/>
                </a:cubicBezTo>
                <a:cubicBezTo>
                  <a:pt x="20197" y="10345"/>
                  <a:pt x="20197" y="10345"/>
                  <a:pt x="20197" y="10345"/>
                </a:cubicBezTo>
                <a:cubicBezTo>
                  <a:pt x="20268" y="10014"/>
                  <a:pt x="20268" y="10014"/>
                  <a:pt x="20268" y="10014"/>
                </a:cubicBezTo>
                <a:cubicBezTo>
                  <a:pt x="20408" y="9931"/>
                  <a:pt x="20408" y="9931"/>
                  <a:pt x="20408" y="9931"/>
                </a:cubicBezTo>
                <a:cubicBezTo>
                  <a:pt x="20548" y="9517"/>
                  <a:pt x="20548" y="9517"/>
                  <a:pt x="20548" y="9517"/>
                </a:cubicBezTo>
                <a:cubicBezTo>
                  <a:pt x="20829" y="9186"/>
                  <a:pt x="20829" y="9186"/>
                  <a:pt x="20829" y="9186"/>
                </a:cubicBezTo>
                <a:cubicBezTo>
                  <a:pt x="21039" y="8855"/>
                  <a:pt x="21039" y="8855"/>
                  <a:pt x="21039" y="8855"/>
                </a:cubicBezTo>
                <a:cubicBezTo>
                  <a:pt x="21319" y="8607"/>
                  <a:pt x="21319" y="8607"/>
                  <a:pt x="21319" y="8607"/>
                </a:cubicBezTo>
                <a:cubicBezTo>
                  <a:pt x="21390" y="8193"/>
                  <a:pt x="21390" y="8193"/>
                  <a:pt x="21390" y="8193"/>
                </a:cubicBezTo>
                <a:cubicBezTo>
                  <a:pt x="21600" y="8110"/>
                  <a:pt x="21600" y="8110"/>
                  <a:pt x="21600" y="8110"/>
                </a:cubicBezTo>
                <a:cubicBezTo>
                  <a:pt x="21600" y="7779"/>
                  <a:pt x="21600" y="7779"/>
                  <a:pt x="21600" y="7779"/>
                </a:cubicBezTo>
                <a:cubicBezTo>
                  <a:pt x="21530" y="7448"/>
                  <a:pt x="21530" y="7448"/>
                  <a:pt x="21530" y="7448"/>
                </a:cubicBezTo>
                <a:cubicBezTo>
                  <a:pt x="21390" y="7200"/>
                  <a:pt x="21390" y="7200"/>
                  <a:pt x="21390" y="7200"/>
                </a:cubicBezTo>
                <a:cubicBezTo>
                  <a:pt x="21039" y="6869"/>
                  <a:pt x="21039" y="6869"/>
                  <a:pt x="21039" y="6869"/>
                </a:cubicBezTo>
                <a:cubicBezTo>
                  <a:pt x="20829" y="6455"/>
                  <a:pt x="20829" y="6455"/>
                  <a:pt x="20829" y="6455"/>
                </a:cubicBezTo>
                <a:cubicBezTo>
                  <a:pt x="20829" y="6124"/>
                  <a:pt x="20829" y="6124"/>
                  <a:pt x="20829" y="6124"/>
                </a:cubicBezTo>
                <a:cubicBezTo>
                  <a:pt x="16200" y="4717"/>
                  <a:pt x="16200" y="4717"/>
                  <a:pt x="16200" y="4717"/>
                </a:cubicBezTo>
                <a:cubicBezTo>
                  <a:pt x="15429" y="4634"/>
                  <a:pt x="15429" y="4634"/>
                  <a:pt x="15429" y="4634"/>
                </a:cubicBezTo>
                <a:cubicBezTo>
                  <a:pt x="15148" y="4717"/>
                  <a:pt x="15148" y="4717"/>
                  <a:pt x="15148" y="4717"/>
                </a:cubicBezTo>
                <a:cubicBezTo>
                  <a:pt x="14797" y="4634"/>
                  <a:pt x="14797" y="4634"/>
                  <a:pt x="14797" y="4634"/>
                </a:cubicBezTo>
                <a:cubicBezTo>
                  <a:pt x="14517" y="4717"/>
                  <a:pt x="14517" y="4717"/>
                  <a:pt x="14517" y="4717"/>
                </a:cubicBezTo>
                <a:cubicBezTo>
                  <a:pt x="12483" y="4800"/>
                  <a:pt x="12483" y="4800"/>
                  <a:pt x="12483" y="4800"/>
                </a:cubicBezTo>
                <a:cubicBezTo>
                  <a:pt x="12273" y="4634"/>
                  <a:pt x="12273" y="4634"/>
                  <a:pt x="12273" y="4634"/>
                </a:cubicBezTo>
                <a:cubicBezTo>
                  <a:pt x="12062" y="4717"/>
                  <a:pt x="12062" y="4717"/>
                  <a:pt x="12062" y="4717"/>
                </a:cubicBezTo>
                <a:cubicBezTo>
                  <a:pt x="11852" y="4800"/>
                  <a:pt x="11852" y="4800"/>
                  <a:pt x="11852" y="4800"/>
                </a:cubicBezTo>
                <a:cubicBezTo>
                  <a:pt x="11712" y="4800"/>
                  <a:pt x="11712" y="4800"/>
                  <a:pt x="11712" y="4800"/>
                </a:cubicBezTo>
                <a:cubicBezTo>
                  <a:pt x="11501" y="4717"/>
                  <a:pt x="11501" y="4717"/>
                  <a:pt x="11501" y="4717"/>
                </a:cubicBezTo>
                <a:cubicBezTo>
                  <a:pt x="11501" y="4634"/>
                  <a:pt x="11501" y="4634"/>
                  <a:pt x="11501" y="4634"/>
                </a:cubicBezTo>
                <a:cubicBezTo>
                  <a:pt x="11151" y="4634"/>
                  <a:pt x="11151" y="4634"/>
                  <a:pt x="11151" y="4634"/>
                </a:cubicBezTo>
                <a:cubicBezTo>
                  <a:pt x="10940" y="4552"/>
                  <a:pt x="10940" y="4552"/>
                  <a:pt x="10940" y="4552"/>
                </a:cubicBezTo>
                <a:cubicBezTo>
                  <a:pt x="10870" y="4386"/>
                  <a:pt x="10870" y="4386"/>
                  <a:pt x="10870" y="4386"/>
                </a:cubicBezTo>
                <a:cubicBezTo>
                  <a:pt x="10870" y="4303"/>
                  <a:pt x="10870" y="4303"/>
                  <a:pt x="10870" y="4303"/>
                </a:cubicBezTo>
                <a:cubicBezTo>
                  <a:pt x="10590" y="4221"/>
                  <a:pt x="10590" y="4221"/>
                  <a:pt x="10590" y="4221"/>
                </a:cubicBezTo>
                <a:cubicBezTo>
                  <a:pt x="10029" y="4055"/>
                  <a:pt x="10029" y="4055"/>
                  <a:pt x="10029" y="4055"/>
                </a:cubicBezTo>
                <a:cubicBezTo>
                  <a:pt x="9678" y="3890"/>
                  <a:pt x="9678" y="3890"/>
                  <a:pt x="9678" y="3890"/>
                </a:cubicBezTo>
                <a:cubicBezTo>
                  <a:pt x="9538" y="3807"/>
                  <a:pt x="9538" y="3807"/>
                  <a:pt x="9538" y="3807"/>
                </a:cubicBezTo>
                <a:cubicBezTo>
                  <a:pt x="9117" y="3890"/>
                  <a:pt x="9117" y="3890"/>
                  <a:pt x="9117" y="3890"/>
                </a:cubicBezTo>
                <a:cubicBezTo>
                  <a:pt x="8486" y="4055"/>
                  <a:pt x="8486" y="4055"/>
                  <a:pt x="8486" y="4055"/>
                </a:cubicBezTo>
                <a:cubicBezTo>
                  <a:pt x="7714" y="3807"/>
                  <a:pt x="7714" y="3807"/>
                  <a:pt x="7714" y="3807"/>
                </a:cubicBezTo>
                <a:cubicBezTo>
                  <a:pt x="7223" y="3310"/>
                  <a:pt x="7223" y="3310"/>
                  <a:pt x="7223" y="3310"/>
                </a:cubicBezTo>
                <a:cubicBezTo>
                  <a:pt x="7223" y="3310"/>
                  <a:pt x="7434" y="2731"/>
                  <a:pt x="7364" y="1986"/>
                </a:cubicBezTo>
                <a:cubicBezTo>
                  <a:pt x="7294" y="1159"/>
                  <a:pt x="6943" y="993"/>
                  <a:pt x="6943" y="993"/>
                </a:cubicBezTo>
                <a:cubicBezTo>
                  <a:pt x="6592" y="993"/>
                  <a:pt x="6592" y="993"/>
                  <a:pt x="6592" y="993"/>
                </a:cubicBezTo>
                <a:cubicBezTo>
                  <a:pt x="6312" y="828"/>
                  <a:pt x="6312" y="828"/>
                  <a:pt x="6312" y="828"/>
                </a:cubicBezTo>
                <a:cubicBezTo>
                  <a:pt x="6312" y="828"/>
                  <a:pt x="6312" y="331"/>
                  <a:pt x="5961" y="331"/>
                </a:cubicBezTo>
                <a:cubicBezTo>
                  <a:pt x="5610" y="331"/>
                  <a:pt x="5610" y="331"/>
                  <a:pt x="5610" y="331"/>
                </a:cubicBezTo>
                <a:cubicBezTo>
                  <a:pt x="5190" y="248"/>
                  <a:pt x="5190" y="248"/>
                  <a:pt x="5190" y="248"/>
                </a:cubicBezTo>
                <a:cubicBezTo>
                  <a:pt x="4909" y="0"/>
                  <a:pt x="4909" y="0"/>
                  <a:pt x="4909" y="0"/>
                </a:cubicBezTo>
                <a:cubicBezTo>
                  <a:pt x="4909" y="579"/>
                  <a:pt x="4909" y="579"/>
                  <a:pt x="4909" y="579"/>
                </a:cubicBezTo>
                <a:cubicBezTo>
                  <a:pt x="4769" y="1076"/>
                  <a:pt x="4769" y="1076"/>
                  <a:pt x="4769" y="1076"/>
                </a:cubicBezTo>
                <a:cubicBezTo>
                  <a:pt x="4418" y="1821"/>
                  <a:pt x="4418" y="1821"/>
                  <a:pt x="4418" y="1821"/>
                </a:cubicBezTo>
                <a:cubicBezTo>
                  <a:pt x="4488" y="2317"/>
                  <a:pt x="4488" y="2317"/>
                  <a:pt x="4488" y="2317"/>
                </a:cubicBezTo>
                <a:cubicBezTo>
                  <a:pt x="4418" y="2731"/>
                  <a:pt x="4418" y="2731"/>
                  <a:pt x="4418" y="2731"/>
                </a:cubicBezTo>
                <a:cubicBezTo>
                  <a:pt x="4208" y="3145"/>
                  <a:pt x="4208" y="3145"/>
                  <a:pt x="4208" y="3145"/>
                </a:cubicBezTo>
                <a:cubicBezTo>
                  <a:pt x="4068" y="3559"/>
                  <a:pt x="4068" y="3559"/>
                  <a:pt x="4068" y="3559"/>
                </a:cubicBezTo>
                <a:cubicBezTo>
                  <a:pt x="3857" y="4138"/>
                  <a:pt x="3857" y="4138"/>
                  <a:pt x="3857" y="4138"/>
                </a:cubicBezTo>
                <a:cubicBezTo>
                  <a:pt x="3717" y="4552"/>
                  <a:pt x="3717" y="4552"/>
                  <a:pt x="3717" y="4552"/>
                </a:cubicBezTo>
                <a:cubicBezTo>
                  <a:pt x="3296" y="5545"/>
                  <a:pt x="3296" y="5545"/>
                  <a:pt x="3296" y="5545"/>
                </a:cubicBezTo>
                <a:cubicBezTo>
                  <a:pt x="2805" y="7034"/>
                  <a:pt x="2805" y="7034"/>
                  <a:pt x="2805" y="7034"/>
                </a:cubicBezTo>
                <a:cubicBezTo>
                  <a:pt x="2455" y="8110"/>
                  <a:pt x="2455" y="8110"/>
                  <a:pt x="2455" y="8110"/>
                </a:cubicBezTo>
                <a:cubicBezTo>
                  <a:pt x="2104" y="9186"/>
                  <a:pt x="2104" y="9186"/>
                  <a:pt x="2104" y="9186"/>
                </a:cubicBezTo>
                <a:cubicBezTo>
                  <a:pt x="1683" y="9931"/>
                  <a:pt x="1683" y="9931"/>
                  <a:pt x="1683" y="9931"/>
                </a:cubicBezTo>
                <a:cubicBezTo>
                  <a:pt x="1543" y="10262"/>
                  <a:pt x="1543" y="10262"/>
                  <a:pt x="1543" y="10262"/>
                </a:cubicBezTo>
                <a:cubicBezTo>
                  <a:pt x="1262" y="10759"/>
                  <a:pt x="1262" y="10759"/>
                  <a:pt x="1262" y="10759"/>
                </a:cubicBezTo>
                <a:cubicBezTo>
                  <a:pt x="1052" y="11007"/>
                  <a:pt x="1052" y="11007"/>
                  <a:pt x="1052" y="11007"/>
                </a:cubicBezTo>
                <a:cubicBezTo>
                  <a:pt x="982" y="11255"/>
                  <a:pt x="982" y="11255"/>
                  <a:pt x="982" y="11255"/>
                </a:cubicBezTo>
                <a:cubicBezTo>
                  <a:pt x="771" y="11669"/>
                  <a:pt x="771" y="11669"/>
                  <a:pt x="771" y="11669"/>
                </a:cubicBezTo>
                <a:cubicBezTo>
                  <a:pt x="351" y="12248"/>
                  <a:pt x="351" y="12248"/>
                  <a:pt x="351" y="12248"/>
                </a:cubicBezTo>
                <a:cubicBezTo>
                  <a:pt x="210" y="12579"/>
                  <a:pt x="210" y="12579"/>
                  <a:pt x="210" y="12579"/>
                </a:cubicBezTo>
                <a:cubicBezTo>
                  <a:pt x="351" y="13241"/>
                  <a:pt x="351" y="13241"/>
                  <a:pt x="351" y="13241"/>
                </a:cubicBezTo>
                <a:cubicBezTo>
                  <a:pt x="351" y="13407"/>
                  <a:pt x="351" y="13407"/>
                  <a:pt x="351" y="13407"/>
                </a:cubicBezTo>
                <a:cubicBezTo>
                  <a:pt x="351" y="13572"/>
                  <a:pt x="351" y="13572"/>
                  <a:pt x="351" y="13572"/>
                </a:cubicBezTo>
                <a:cubicBezTo>
                  <a:pt x="281" y="13655"/>
                  <a:pt x="281" y="13655"/>
                  <a:pt x="281" y="13655"/>
                </a:cubicBezTo>
                <a:cubicBezTo>
                  <a:pt x="210" y="13986"/>
                  <a:pt x="210" y="13986"/>
                  <a:pt x="210" y="13986"/>
                </a:cubicBezTo>
                <a:cubicBezTo>
                  <a:pt x="70" y="14069"/>
                  <a:pt x="70" y="14069"/>
                  <a:pt x="70" y="14069"/>
                </a:cubicBezTo>
                <a:cubicBezTo>
                  <a:pt x="70" y="14400"/>
                  <a:pt x="70" y="14400"/>
                  <a:pt x="70" y="14400"/>
                </a:cubicBezTo>
                <a:cubicBezTo>
                  <a:pt x="0" y="15062"/>
                  <a:pt x="0" y="15062"/>
                  <a:pt x="0" y="15062"/>
                </a:cubicBezTo>
                <a:cubicBezTo>
                  <a:pt x="0" y="15476"/>
                  <a:pt x="0" y="15476"/>
                  <a:pt x="0" y="15476"/>
                </a:cubicBezTo>
                <a:cubicBezTo>
                  <a:pt x="140" y="15724"/>
                  <a:pt x="140" y="15724"/>
                  <a:pt x="140" y="15724"/>
                </a:cubicBezTo>
                <a:cubicBezTo>
                  <a:pt x="210" y="15972"/>
                  <a:pt x="210" y="15972"/>
                  <a:pt x="210" y="15972"/>
                </a:cubicBezTo>
                <a:cubicBezTo>
                  <a:pt x="10309" y="19366"/>
                  <a:pt x="10309" y="19366"/>
                  <a:pt x="10309" y="19366"/>
                </a:cubicBezTo>
                <a:cubicBezTo>
                  <a:pt x="10309" y="19366"/>
                  <a:pt x="15148" y="20938"/>
                  <a:pt x="16761" y="21352"/>
                </a:cubicBezTo>
                <a:cubicBezTo>
                  <a:pt x="16971" y="21434"/>
                  <a:pt x="17252" y="21517"/>
                  <a:pt x="17603" y="21600"/>
                </a:cubicBez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02" name="Shape 1677"/>
          <p:cNvSpPr>
            <a:spLocks/>
          </p:cNvSpPr>
          <p:nvPr/>
        </p:nvSpPr>
        <p:spPr bwMode="auto">
          <a:xfrm>
            <a:off x="14808200" y="3933825"/>
            <a:ext cx="1081088" cy="1770063"/>
          </a:xfrm>
          <a:custGeom>
            <a:avLst/>
            <a:gdLst>
              <a:gd name="T0" fmla="*/ 540440 w 21600"/>
              <a:gd name="T1" fmla="*/ 885093 h 21600"/>
              <a:gd name="T2" fmla="*/ 540440 w 21600"/>
              <a:gd name="T3" fmla="*/ 885093 h 21600"/>
              <a:gd name="T4" fmla="*/ 540440 w 21600"/>
              <a:gd name="T5" fmla="*/ 885093 h 21600"/>
              <a:gd name="T6" fmla="*/ 540440 w 21600"/>
              <a:gd name="T7" fmla="*/ 885093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4547" y="7644"/>
                </a:moveTo>
                <a:cubicBezTo>
                  <a:pt x="4547" y="7991"/>
                  <a:pt x="4358" y="8281"/>
                  <a:pt x="4358" y="8281"/>
                </a:cubicBezTo>
                <a:cubicBezTo>
                  <a:pt x="4358" y="8513"/>
                  <a:pt x="4358" y="8513"/>
                  <a:pt x="4358" y="8513"/>
                </a:cubicBezTo>
                <a:cubicBezTo>
                  <a:pt x="4642" y="8802"/>
                  <a:pt x="4642" y="8802"/>
                  <a:pt x="4642" y="8802"/>
                </a:cubicBezTo>
                <a:cubicBezTo>
                  <a:pt x="5116" y="9034"/>
                  <a:pt x="5116" y="9034"/>
                  <a:pt x="5116" y="9034"/>
                </a:cubicBezTo>
                <a:cubicBezTo>
                  <a:pt x="5305" y="9208"/>
                  <a:pt x="5305" y="9208"/>
                  <a:pt x="5305" y="9208"/>
                </a:cubicBezTo>
                <a:cubicBezTo>
                  <a:pt x="5400" y="9439"/>
                  <a:pt x="5400" y="9439"/>
                  <a:pt x="5400" y="9439"/>
                </a:cubicBezTo>
                <a:cubicBezTo>
                  <a:pt x="5400" y="9671"/>
                  <a:pt x="5400" y="9671"/>
                  <a:pt x="5400" y="9671"/>
                </a:cubicBezTo>
                <a:cubicBezTo>
                  <a:pt x="5116" y="9729"/>
                  <a:pt x="5116" y="9729"/>
                  <a:pt x="5116" y="9729"/>
                </a:cubicBezTo>
                <a:cubicBezTo>
                  <a:pt x="5021" y="10018"/>
                  <a:pt x="5021" y="10018"/>
                  <a:pt x="5021" y="10018"/>
                </a:cubicBezTo>
                <a:cubicBezTo>
                  <a:pt x="4642" y="10192"/>
                  <a:pt x="4642" y="10192"/>
                  <a:pt x="4642" y="10192"/>
                </a:cubicBezTo>
                <a:cubicBezTo>
                  <a:pt x="4358" y="10424"/>
                  <a:pt x="4358" y="10424"/>
                  <a:pt x="4358" y="10424"/>
                </a:cubicBezTo>
                <a:cubicBezTo>
                  <a:pt x="3979" y="10655"/>
                  <a:pt x="3979" y="10655"/>
                  <a:pt x="3979" y="10655"/>
                </a:cubicBezTo>
                <a:cubicBezTo>
                  <a:pt x="3789" y="10945"/>
                  <a:pt x="3789" y="10945"/>
                  <a:pt x="3789" y="10945"/>
                </a:cubicBezTo>
                <a:cubicBezTo>
                  <a:pt x="3600" y="11003"/>
                  <a:pt x="3600" y="11003"/>
                  <a:pt x="3600" y="11003"/>
                </a:cubicBezTo>
                <a:cubicBezTo>
                  <a:pt x="3505" y="11234"/>
                  <a:pt x="3505" y="11234"/>
                  <a:pt x="3505" y="11234"/>
                </a:cubicBezTo>
                <a:cubicBezTo>
                  <a:pt x="3221" y="11466"/>
                  <a:pt x="3221" y="11466"/>
                  <a:pt x="3221" y="11466"/>
                </a:cubicBezTo>
                <a:cubicBezTo>
                  <a:pt x="2463" y="11929"/>
                  <a:pt x="2463" y="11929"/>
                  <a:pt x="2463" y="11929"/>
                </a:cubicBezTo>
                <a:cubicBezTo>
                  <a:pt x="1895" y="12219"/>
                  <a:pt x="1895" y="12219"/>
                  <a:pt x="1895" y="12219"/>
                </a:cubicBezTo>
                <a:cubicBezTo>
                  <a:pt x="1800" y="12392"/>
                  <a:pt x="1800" y="12392"/>
                  <a:pt x="1800" y="12392"/>
                </a:cubicBezTo>
                <a:cubicBezTo>
                  <a:pt x="1705" y="12682"/>
                  <a:pt x="1705" y="12682"/>
                  <a:pt x="1705" y="12682"/>
                </a:cubicBezTo>
                <a:cubicBezTo>
                  <a:pt x="1895" y="12856"/>
                  <a:pt x="1895" y="12856"/>
                  <a:pt x="1895" y="12856"/>
                </a:cubicBezTo>
                <a:cubicBezTo>
                  <a:pt x="2084" y="12914"/>
                  <a:pt x="2084" y="12914"/>
                  <a:pt x="2084" y="12914"/>
                </a:cubicBezTo>
                <a:cubicBezTo>
                  <a:pt x="2179" y="12914"/>
                  <a:pt x="2179" y="12914"/>
                  <a:pt x="2179" y="12914"/>
                </a:cubicBezTo>
                <a:cubicBezTo>
                  <a:pt x="2463" y="13087"/>
                  <a:pt x="2463" y="13087"/>
                  <a:pt x="2463" y="13087"/>
                </a:cubicBezTo>
                <a:cubicBezTo>
                  <a:pt x="2368" y="13203"/>
                  <a:pt x="2368" y="13203"/>
                  <a:pt x="2368" y="13203"/>
                </a:cubicBezTo>
                <a:cubicBezTo>
                  <a:pt x="2368" y="13666"/>
                  <a:pt x="2368" y="13666"/>
                  <a:pt x="2368" y="13666"/>
                </a:cubicBezTo>
                <a:cubicBezTo>
                  <a:pt x="2274" y="13898"/>
                  <a:pt x="2274" y="13898"/>
                  <a:pt x="2274" y="13898"/>
                </a:cubicBezTo>
                <a:cubicBezTo>
                  <a:pt x="2274" y="14014"/>
                  <a:pt x="2274" y="14014"/>
                  <a:pt x="2274" y="14014"/>
                </a:cubicBezTo>
                <a:cubicBezTo>
                  <a:pt x="1800" y="14130"/>
                  <a:pt x="1800" y="14130"/>
                  <a:pt x="1800" y="14130"/>
                </a:cubicBezTo>
                <a:cubicBezTo>
                  <a:pt x="1705" y="14246"/>
                  <a:pt x="1705" y="14246"/>
                  <a:pt x="1705" y="14246"/>
                </a:cubicBezTo>
                <a:cubicBezTo>
                  <a:pt x="1705" y="14535"/>
                  <a:pt x="1705" y="14535"/>
                  <a:pt x="1705" y="14535"/>
                </a:cubicBezTo>
                <a:cubicBezTo>
                  <a:pt x="0" y="19110"/>
                  <a:pt x="0" y="19110"/>
                  <a:pt x="0" y="19110"/>
                </a:cubicBezTo>
                <a:cubicBezTo>
                  <a:pt x="3316" y="19573"/>
                  <a:pt x="9663" y="20384"/>
                  <a:pt x="9663" y="20384"/>
                </a:cubicBezTo>
                <a:cubicBezTo>
                  <a:pt x="19705" y="21600"/>
                  <a:pt x="19705" y="21600"/>
                  <a:pt x="19705" y="21600"/>
                </a:cubicBezTo>
                <a:cubicBezTo>
                  <a:pt x="21600" y="14825"/>
                  <a:pt x="21600" y="14825"/>
                  <a:pt x="21600" y="14825"/>
                </a:cubicBezTo>
                <a:cubicBezTo>
                  <a:pt x="21411" y="14709"/>
                  <a:pt x="21411" y="14709"/>
                  <a:pt x="21411" y="14709"/>
                </a:cubicBezTo>
                <a:cubicBezTo>
                  <a:pt x="21221" y="14593"/>
                  <a:pt x="21221" y="14593"/>
                  <a:pt x="21221" y="14593"/>
                </a:cubicBezTo>
                <a:cubicBezTo>
                  <a:pt x="21221" y="14535"/>
                  <a:pt x="21221" y="14535"/>
                  <a:pt x="21221" y="14535"/>
                </a:cubicBezTo>
                <a:cubicBezTo>
                  <a:pt x="21126" y="14303"/>
                  <a:pt x="21126" y="14303"/>
                  <a:pt x="21126" y="14303"/>
                </a:cubicBezTo>
                <a:cubicBezTo>
                  <a:pt x="20937" y="14130"/>
                  <a:pt x="20937" y="14130"/>
                  <a:pt x="20937" y="14130"/>
                </a:cubicBezTo>
                <a:cubicBezTo>
                  <a:pt x="20653" y="13956"/>
                  <a:pt x="20653" y="13956"/>
                  <a:pt x="20653" y="13956"/>
                </a:cubicBezTo>
                <a:cubicBezTo>
                  <a:pt x="20274" y="13956"/>
                  <a:pt x="20274" y="13956"/>
                  <a:pt x="20274" y="13956"/>
                </a:cubicBezTo>
                <a:cubicBezTo>
                  <a:pt x="20179" y="14246"/>
                  <a:pt x="20179" y="14246"/>
                  <a:pt x="20179" y="14246"/>
                </a:cubicBezTo>
                <a:cubicBezTo>
                  <a:pt x="20084" y="14419"/>
                  <a:pt x="20084" y="14419"/>
                  <a:pt x="20084" y="14419"/>
                </a:cubicBezTo>
                <a:cubicBezTo>
                  <a:pt x="19137" y="14361"/>
                  <a:pt x="19137" y="14361"/>
                  <a:pt x="19137" y="14361"/>
                </a:cubicBezTo>
                <a:cubicBezTo>
                  <a:pt x="18663" y="14246"/>
                  <a:pt x="18663" y="14246"/>
                  <a:pt x="18663" y="14246"/>
                </a:cubicBezTo>
                <a:cubicBezTo>
                  <a:pt x="17905" y="14188"/>
                  <a:pt x="17905" y="14188"/>
                  <a:pt x="17905" y="14188"/>
                </a:cubicBezTo>
                <a:cubicBezTo>
                  <a:pt x="17526" y="14188"/>
                  <a:pt x="17526" y="14188"/>
                  <a:pt x="17526" y="14188"/>
                </a:cubicBezTo>
                <a:cubicBezTo>
                  <a:pt x="17432" y="14303"/>
                  <a:pt x="17432" y="14303"/>
                  <a:pt x="17432" y="14303"/>
                </a:cubicBezTo>
                <a:cubicBezTo>
                  <a:pt x="17432" y="14419"/>
                  <a:pt x="17432" y="14419"/>
                  <a:pt x="17432" y="14419"/>
                </a:cubicBezTo>
                <a:cubicBezTo>
                  <a:pt x="16958" y="14303"/>
                  <a:pt x="16958" y="14303"/>
                  <a:pt x="16958" y="14303"/>
                </a:cubicBezTo>
                <a:cubicBezTo>
                  <a:pt x="16484" y="14130"/>
                  <a:pt x="16484" y="14130"/>
                  <a:pt x="16484" y="14130"/>
                </a:cubicBezTo>
                <a:cubicBezTo>
                  <a:pt x="16200" y="14130"/>
                  <a:pt x="16200" y="14130"/>
                  <a:pt x="16200" y="14130"/>
                </a:cubicBezTo>
                <a:cubicBezTo>
                  <a:pt x="16011" y="14130"/>
                  <a:pt x="16011" y="14130"/>
                  <a:pt x="16011" y="14130"/>
                </a:cubicBezTo>
                <a:cubicBezTo>
                  <a:pt x="15916" y="14303"/>
                  <a:pt x="15916" y="14303"/>
                  <a:pt x="15916" y="14303"/>
                </a:cubicBezTo>
                <a:cubicBezTo>
                  <a:pt x="15916" y="14419"/>
                  <a:pt x="15916" y="14419"/>
                  <a:pt x="15916" y="14419"/>
                </a:cubicBezTo>
                <a:cubicBezTo>
                  <a:pt x="15537" y="14419"/>
                  <a:pt x="15537" y="14419"/>
                  <a:pt x="15537" y="14419"/>
                </a:cubicBezTo>
                <a:cubicBezTo>
                  <a:pt x="15347" y="14188"/>
                  <a:pt x="15347" y="14188"/>
                  <a:pt x="15347" y="14188"/>
                </a:cubicBezTo>
                <a:cubicBezTo>
                  <a:pt x="15347" y="14014"/>
                  <a:pt x="15347" y="14014"/>
                  <a:pt x="15347" y="14014"/>
                </a:cubicBezTo>
                <a:cubicBezTo>
                  <a:pt x="15347" y="13782"/>
                  <a:pt x="15347" y="13782"/>
                  <a:pt x="15347" y="13782"/>
                </a:cubicBezTo>
                <a:cubicBezTo>
                  <a:pt x="15158" y="13435"/>
                  <a:pt x="15158" y="13435"/>
                  <a:pt x="15158" y="13435"/>
                </a:cubicBezTo>
                <a:cubicBezTo>
                  <a:pt x="15158" y="13087"/>
                  <a:pt x="15158" y="13087"/>
                  <a:pt x="15158" y="13087"/>
                </a:cubicBezTo>
                <a:cubicBezTo>
                  <a:pt x="14779" y="13087"/>
                  <a:pt x="14779" y="13087"/>
                  <a:pt x="14779" y="13087"/>
                </a:cubicBezTo>
                <a:cubicBezTo>
                  <a:pt x="14305" y="12914"/>
                  <a:pt x="14305" y="12914"/>
                  <a:pt x="14305" y="12914"/>
                </a:cubicBezTo>
                <a:cubicBezTo>
                  <a:pt x="14116" y="12740"/>
                  <a:pt x="14116" y="12740"/>
                  <a:pt x="14116" y="12740"/>
                </a:cubicBezTo>
                <a:cubicBezTo>
                  <a:pt x="14116" y="12624"/>
                  <a:pt x="14116" y="12624"/>
                  <a:pt x="14116" y="12624"/>
                </a:cubicBezTo>
                <a:cubicBezTo>
                  <a:pt x="14116" y="12335"/>
                  <a:pt x="14116" y="12335"/>
                  <a:pt x="14116" y="12335"/>
                </a:cubicBezTo>
                <a:cubicBezTo>
                  <a:pt x="14116" y="12045"/>
                  <a:pt x="14116" y="12045"/>
                  <a:pt x="14116" y="12045"/>
                </a:cubicBezTo>
                <a:cubicBezTo>
                  <a:pt x="13737" y="11813"/>
                  <a:pt x="13737" y="11813"/>
                  <a:pt x="13737" y="11813"/>
                </a:cubicBezTo>
                <a:cubicBezTo>
                  <a:pt x="13737" y="11640"/>
                  <a:pt x="13737" y="11640"/>
                  <a:pt x="13737" y="11640"/>
                </a:cubicBezTo>
                <a:cubicBezTo>
                  <a:pt x="13737" y="11292"/>
                  <a:pt x="13737" y="11292"/>
                  <a:pt x="13737" y="11292"/>
                </a:cubicBezTo>
                <a:cubicBezTo>
                  <a:pt x="13642" y="10829"/>
                  <a:pt x="13642" y="10829"/>
                  <a:pt x="13642" y="10829"/>
                </a:cubicBezTo>
                <a:cubicBezTo>
                  <a:pt x="13453" y="10597"/>
                  <a:pt x="13453" y="10597"/>
                  <a:pt x="13453" y="10597"/>
                </a:cubicBezTo>
                <a:cubicBezTo>
                  <a:pt x="13358" y="10366"/>
                  <a:pt x="13358" y="10366"/>
                  <a:pt x="13358" y="10366"/>
                </a:cubicBezTo>
                <a:cubicBezTo>
                  <a:pt x="13168" y="10366"/>
                  <a:pt x="13168" y="10366"/>
                  <a:pt x="13168" y="10366"/>
                </a:cubicBezTo>
                <a:cubicBezTo>
                  <a:pt x="12789" y="10539"/>
                  <a:pt x="12789" y="10539"/>
                  <a:pt x="12789" y="10539"/>
                </a:cubicBezTo>
                <a:cubicBezTo>
                  <a:pt x="12600" y="10539"/>
                  <a:pt x="12600" y="10539"/>
                  <a:pt x="12600" y="10539"/>
                </a:cubicBezTo>
                <a:cubicBezTo>
                  <a:pt x="12316" y="10597"/>
                  <a:pt x="12316" y="10597"/>
                  <a:pt x="12316" y="10597"/>
                </a:cubicBezTo>
                <a:cubicBezTo>
                  <a:pt x="12032" y="10771"/>
                  <a:pt x="12032" y="10771"/>
                  <a:pt x="12032" y="10771"/>
                </a:cubicBezTo>
                <a:cubicBezTo>
                  <a:pt x="11842" y="10771"/>
                  <a:pt x="11842" y="10771"/>
                  <a:pt x="11842" y="10771"/>
                </a:cubicBezTo>
                <a:cubicBezTo>
                  <a:pt x="11842" y="10597"/>
                  <a:pt x="11842" y="10597"/>
                  <a:pt x="11842" y="10597"/>
                </a:cubicBezTo>
                <a:cubicBezTo>
                  <a:pt x="11463" y="10482"/>
                  <a:pt x="11463" y="10482"/>
                  <a:pt x="11463" y="10482"/>
                </a:cubicBezTo>
                <a:cubicBezTo>
                  <a:pt x="11274" y="10366"/>
                  <a:pt x="11274" y="10366"/>
                  <a:pt x="11274" y="10366"/>
                </a:cubicBezTo>
                <a:cubicBezTo>
                  <a:pt x="11558" y="9960"/>
                  <a:pt x="11558" y="9960"/>
                  <a:pt x="11558" y="9960"/>
                </a:cubicBezTo>
                <a:cubicBezTo>
                  <a:pt x="11842" y="9729"/>
                  <a:pt x="11842" y="9729"/>
                  <a:pt x="11842" y="9729"/>
                </a:cubicBezTo>
                <a:cubicBezTo>
                  <a:pt x="12126" y="9729"/>
                  <a:pt x="12126" y="9729"/>
                  <a:pt x="12126" y="9729"/>
                </a:cubicBezTo>
                <a:cubicBezTo>
                  <a:pt x="12221" y="9613"/>
                  <a:pt x="12221" y="9613"/>
                  <a:pt x="12221" y="9613"/>
                </a:cubicBezTo>
                <a:cubicBezTo>
                  <a:pt x="12032" y="9265"/>
                  <a:pt x="12032" y="9265"/>
                  <a:pt x="12032" y="9265"/>
                </a:cubicBezTo>
                <a:cubicBezTo>
                  <a:pt x="12126" y="8918"/>
                  <a:pt x="12126" y="8918"/>
                  <a:pt x="12126" y="8918"/>
                </a:cubicBezTo>
                <a:cubicBezTo>
                  <a:pt x="12411" y="8513"/>
                  <a:pt x="12411" y="8513"/>
                  <a:pt x="12411" y="8513"/>
                </a:cubicBezTo>
                <a:cubicBezTo>
                  <a:pt x="12695" y="8165"/>
                  <a:pt x="12695" y="8165"/>
                  <a:pt x="12695" y="8165"/>
                </a:cubicBezTo>
                <a:cubicBezTo>
                  <a:pt x="12979" y="7818"/>
                  <a:pt x="12979" y="7818"/>
                  <a:pt x="12979" y="7818"/>
                </a:cubicBezTo>
                <a:cubicBezTo>
                  <a:pt x="12979" y="7586"/>
                  <a:pt x="12979" y="7586"/>
                  <a:pt x="12979" y="7586"/>
                </a:cubicBezTo>
                <a:cubicBezTo>
                  <a:pt x="12126" y="7470"/>
                  <a:pt x="12126" y="7470"/>
                  <a:pt x="12126" y="7470"/>
                </a:cubicBezTo>
                <a:cubicBezTo>
                  <a:pt x="12126" y="7412"/>
                  <a:pt x="12126" y="7412"/>
                  <a:pt x="12126" y="7412"/>
                </a:cubicBezTo>
                <a:cubicBezTo>
                  <a:pt x="11842" y="7181"/>
                  <a:pt x="11842" y="7181"/>
                  <a:pt x="11842" y="7181"/>
                </a:cubicBezTo>
                <a:cubicBezTo>
                  <a:pt x="11653" y="6833"/>
                  <a:pt x="11653" y="6833"/>
                  <a:pt x="11653" y="6833"/>
                </a:cubicBezTo>
                <a:cubicBezTo>
                  <a:pt x="11558" y="6428"/>
                  <a:pt x="11558" y="6428"/>
                  <a:pt x="11558" y="6428"/>
                </a:cubicBezTo>
                <a:cubicBezTo>
                  <a:pt x="11274" y="6138"/>
                  <a:pt x="11274" y="6138"/>
                  <a:pt x="11274" y="6138"/>
                </a:cubicBezTo>
                <a:cubicBezTo>
                  <a:pt x="10800" y="5849"/>
                  <a:pt x="10800" y="5849"/>
                  <a:pt x="10800" y="5849"/>
                </a:cubicBezTo>
                <a:cubicBezTo>
                  <a:pt x="10326" y="5386"/>
                  <a:pt x="10326" y="5386"/>
                  <a:pt x="10326" y="5386"/>
                </a:cubicBezTo>
                <a:cubicBezTo>
                  <a:pt x="10232" y="5096"/>
                  <a:pt x="10232" y="5096"/>
                  <a:pt x="10232" y="5096"/>
                </a:cubicBezTo>
                <a:cubicBezTo>
                  <a:pt x="9853" y="4749"/>
                  <a:pt x="9853" y="4749"/>
                  <a:pt x="9853" y="4749"/>
                </a:cubicBezTo>
                <a:cubicBezTo>
                  <a:pt x="9853" y="4575"/>
                  <a:pt x="9853" y="4575"/>
                  <a:pt x="9853" y="4575"/>
                </a:cubicBezTo>
                <a:cubicBezTo>
                  <a:pt x="9568" y="4401"/>
                  <a:pt x="9568" y="4401"/>
                  <a:pt x="9568" y="4401"/>
                </a:cubicBezTo>
                <a:cubicBezTo>
                  <a:pt x="9568" y="4169"/>
                  <a:pt x="9568" y="4169"/>
                  <a:pt x="9568" y="4169"/>
                </a:cubicBezTo>
                <a:cubicBezTo>
                  <a:pt x="9568" y="3996"/>
                  <a:pt x="9568" y="3996"/>
                  <a:pt x="9568" y="3996"/>
                </a:cubicBezTo>
                <a:cubicBezTo>
                  <a:pt x="9379" y="3706"/>
                  <a:pt x="9379" y="3706"/>
                  <a:pt x="9379" y="3706"/>
                </a:cubicBezTo>
                <a:cubicBezTo>
                  <a:pt x="9189" y="3590"/>
                  <a:pt x="9189" y="3590"/>
                  <a:pt x="9189" y="3590"/>
                </a:cubicBezTo>
                <a:cubicBezTo>
                  <a:pt x="9189" y="3417"/>
                  <a:pt x="9189" y="3417"/>
                  <a:pt x="9189" y="3417"/>
                </a:cubicBezTo>
                <a:cubicBezTo>
                  <a:pt x="9284" y="2780"/>
                  <a:pt x="9284" y="2780"/>
                  <a:pt x="9284" y="2780"/>
                </a:cubicBezTo>
                <a:cubicBezTo>
                  <a:pt x="9568" y="2085"/>
                  <a:pt x="9568" y="2085"/>
                  <a:pt x="9568" y="2085"/>
                </a:cubicBezTo>
                <a:cubicBezTo>
                  <a:pt x="9853" y="1448"/>
                  <a:pt x="9853" y="1448"/>
                  <a:pt x="9853" y="1448"/>
                </a:cubicBezTo>
                <a:cubicBezTo>
                  <a:pt x="10042" y="1042"/>
                  <a:pt x="10042" y="1042"/>
                  <a:pt x="10042" y="1042"/>
                </a:cubicBezTo>
                <a:cubicBezTo>
                  <a:pt x="10232" y="463"/>
                  <a:pt x="10232" y="463"/>
                  <a:pt x="10232" y="463"/>
                </a:cubicBezTo>
                <a:cubicBezTo>
                  <a:pt x="7200" y="0"/>
                  <a:pt x="7200" y="0"/>
                  <a:pt x="7200" y="0"/>
                </a:cubicBezTo>
                <a:cubicBezTo>
                  <a:pt x="7200" y="0"/>
                  <a:pt x="4926" y="6602"/>
                  <a:pt x="4453" y="6949"/>
                </a:cubicBezTo>
                <a:cubicBezTo>
                  <a:pt x="4074" y="7354"/>
                  <a:pt x="4547" y="7239"/>
                  <a:pt x="4547" y="7644"/>
                </a:cubicBez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03" name="Shape 1678"/>
          <p:cNvSpPr>
            <a:spLocks/>
          </p:cNvSpPr>
          <p:nvPr/>
        </p:nvSpPr>
        <p:spPr bwMode="auto">
          <a:xfrm>
            <a:off x="15266988" y="3971925"/>
            <a:ext cx="1854200" cy="1200150"/>
          </a:xfrm>
          <a:custGeom>
            <a:avLst/>
            <a:gdLst>
              <a:gd name="T0" fmla="*/ 926867 w 21600"/>
              <a:gd name="T1" fmla="*/ 599400 h 21600"/>
              <a:gd name="T2" fmla="*/ 926867 w 21600"/>
              <a:gd name="T3" fmla="*/ 599400 h 21600"/>
              <a:gd name="T4" fmla="*/ 926867 w 21600"/>
              <a:gd name="T5" fmla="*/ 599400 h 21600"/>
              <a:gd name="T6" fmla="*/ 926867 w 21600"/>
              <a:gd name="T7" fmla="*/ 599400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21600" y="5143"/>
                </a:moveTo>
                <a:cubicBezTo>
                  <a:pt x="21600" y="5143"/>
                  <a:pt x="13424" y="3600"/>
                  <a:pt x="10165" y="2829"/>
                </a:cubicBezTo>
                <a:cubicBezTo>
                  <a:pt x="6187" y="1886"/>
                  <a:pt x="608" y="0"/>
                  <a:pt x="608" y="0"/>
                </a:cubicBezTo>
                <a:cubicBezTo>
                  <a:pt x="497" y="857"/>
                  <a:pt x="497" y="857"/>
                  <a:pt x="497" y="857"/>
                </a:cubicBezTo>
                <a:cubicBezTo>
                  <a:pt x="387" y="1457"/>
                  <a:pt x="387" y="1457"/>
                  <a:pt x="387" y="1457"/>
                </a:cubicBezTo>
                <a:cubicBezTo>
                  <a:pt x="221" y="2400"/>
                  <a:pt x="221" y="2400"/>
                  <a:pt x="221" y="2400"/>
                </a:cubicBezTo>
                <a:cubicBezTo>
                  <a:pt x="55" y="3429"/>
                  <a:pt x="55" y="3429"/>
                  <a:pt x="55" y="3429"/>
                </a:cubicBezTo>
                <a:cubicBezTo>
                  <a:pt x="0" y="4371"/>
                  <a:pt x="0" y="4371"/>
                  <a:pt x="0" y="4371"/>
                </a:cubicBezTo>
                <a:cubicBezTo>
                  <a:pt x="0" y="4629"/>
                  <a:pt x="0" y="4629"/>
                  <a:pt x="0" y="4629"/>
                </a:cubicBezTo>
                <a:cubicBezTo>
                  <a:pt x="110" y="4800"/>
                  <a:pt x="110" y="4800"/>
                  <a:pt x="110" y="4800"/>
                </a:cubicBezTo>
                <a:cubicBezTo>
                  <a:pt x="221" y="5229"/>
                  <a:pt x="221" y="5229"/>
                  <a:pt x="221" y="5229"/>
                </a:cubicBezTo>
                <a:cubicBezTo>
                  <a:pt x="221" y="5486"/>
                  <a:pt x="221" y="5486"/>
                  <a:pt x="221" y="5486"/>
                </a:cubicBezTo>
                <a:cubicBezTo>
                  <a:pt x="221" y="5829"/>
                  <a:pt x="221" y="5829"/>
                  <a:pt x="221" y="5829"/>
                </a:cubicBezTo>
                <a:cubicBezTo>
                  <a:pt x="387" y="6086"/>
                  <a:pt x="387" y="6086"/>
                  <a:pt x="387" y="6086"/>
                </a:cubicBezTo>
                <a:cubicBezTo>
                  <a:pt x="387" y="6343"/>
                  <a:pt x="387" y="6343"/>
                  <a:pt x="387" y="6343"/>
                </a:cubicBezTo>
                <a:cubicBezTo>
                  <a:pt x="608" y="6857"/>
                  <a:pt x="608" y="6857"/>
                  <a:pt x="608" y="6857"/>
                </a:cubicBezTo>
                <a:cubicBezTo>
                  <a:pt x="663" y="7286"/>
                  <a:pt x="663" y="7286"/>
                  <a:pt x="663" y="7286"/>
                </a:cubicBezTo>
                <a:cubicBezTo>
                  <a:pt x="939" y="7971"/>
                  <a:pt x="939" y="7971"/>
                  <a:pt x="939" y="7971"/>
                </a:cubicBezTo>
                <a:cubicBezTo>
                  <a:pt x="1215" y="8400"/>
                  <a:pt x="1215" y="8400"/>
                  <a:pt x="1215" y="8400"/>
                </a:cubicBezTo>
                <a:cubicBezTo>
                  <a:pt x="1381" y="8829"/>
                  <a:pt x="1381" y="8829"/>
                  <a:pt x="1381" y="8829"/>
                </a:cubicBezTo>
                <a:cubicBezTo>
                  <a:pt x="1436" y="9429"/>
                  <a:pt x="1436" y="9429"/>
                  <a:pt x="1436" y="9429"/>
                </a:cubicBezTo>
                <a:cubicBezTo>
                  <a:pt x="1547" y="9943"/>
                  <a:pt x="1547" y="9943"/>
                  <a:pt x="1547" y="9943"/>
                </a:cubicBezTo>
                <a:cubicBezTo>
                  <a:pt x="1713" y="10286"/>
                  <a:pt x="1713" y="10286"/>
                  <a:pt x="1713" y="10286"/>
                </a:cubicBezTo>
                <a:cubicBezTo>
                  <a:pt x="1713" y="10371"/>
                  <a:pt x="1713" y="10371"/>
                  <a:pt x="1713" y="10371"/>
                </a:cubicBezTo>
                <a:cubicBezTo>
                  <a:pt x="2210" y="10543"/>
                  <a:pt x="2210" y="10543"/>
                  <a:pt x="2210" y="10543"/>
                </a:cubicBezTo>
                <a:cubicBezTo>
                  <a:pt x="2210" y="10886"/>
                  <a:pt x="2210" y="10886"/>
                  <a:pt x="2210" y="10886"/>
                </a:cubicBezTo>
                <a:cubicBezTo>
                  <a:pt x="2044" y="11400"/>
                  <a:pt x="2044" y="11400"/>
                  <a:pt x="2044" y="11400"/>
                </a:cubicBezTo>
                <a:cubicBezTo>
                  <a:pt x="1878" y="11914"/>
                  <a:pt x="1878" y="11914"/>
                  <a:pt x="1878" y="11914"/>
                </a:cubicBezTo>
                <a:cubicBezTo>
                  <a:pt x="1713" y="12514"/>
                  <a:pt x="1713" y="12514"/>
                  <a:pt x="1713" y="12514"/>
                </a:cubicBezTo>
                <a:cubicBezTo>
                  <a:pt x="1657" y="13029"/>
                  <a:pt x="1657" y="13029"/>
                  <a:pt x="1657" y="13029"/>
                </a:cubicBezTo>
                <a:cubicBezTo>
                  <a:pt x="1768" y="13543"/>
                  <a:pt x="1768" y="13543"/>
                  <a:pt x="1768" y="13543"/>
                </a:cubicBezTo>
                <a:cubicBezTo>
                  <a:pt x="1713" y="13714"/>
                  <a:pt x="1713" y="13714"/>
                  <a:pt x="1713" y="13714"/>
                </a:cubicBezTo>
                <a:cubicBezTo>
                  <a:pt x="1547" y="13714"/>
                  <a:pt x="1547" y="13714"/>
                  <a:pt x="1547" y="13714"/>
                </a:cubicBezTo>
                <a:cubicBezTo>
                  <a:pt x="1381" y="14057"/>
                  <a:pt x="1381" y="14057"/>
                  <a:pt x="1381" y="14057"/>
                </a:cubicBezTo>
                <a:cubicBezTo>
                  <a:pt x="1215" y="14657"/>
                  <a:pt x="1215" y="14657"/>
                  <a:pt x="1215" y="14657"/>
                </a:cubicBezTo>
                <a:cubicBezTo>
                  <a:pt x="1326" y="14829"/>
                  <a:pt x="1326" y="14829"/>
                  <a:pt x="1326" y="14829"/>
                </a:cubicBezTo>
                <a:cubicBezTo>
                  <a:pt x="1547" y="15000"/>
                  <a:pt x="1547" y="15000"/>
                  <a:pt x="1547" y="15000"/>
                </a:cubicBezTo>
                <a:cubicBezTo>
                  <a:pt x="1547" y="15257"/>
                  <a:pt x="1547" y="15257"/>
                  <a:pt x="1547" y="15257"/>
                </a:cubicBezTo>
                <a:cubicBezTo>
                  <a:pt x="1657" y="15257"/>
                  <a:pt x="1657" y="15257"/>
                  <a:pt x="1657" y="15257"/>
                </a:cubicBezTo>
                <a:cubicBezTo>
                  <a:pt x="1823" y="15000"/>
                  <a:pt x="1823" y="15000"/>
                  <a:pt x="1823" y="15000"/>
                </a:cubicBezTo>
                <a:cubicBezTo>
                  <a:pt x="1989" y="14914"/>
                  <a:pt x="1989" y="14914"/>
                  <a:pt x="1989" y="14914"/>
                </a:cubicBezTo>
                <a:cubicBezTo>
                  <a:pt x="2099" y="14914"/>
                  <a:pt x="2099" y="14914"/>
                  <a:pt x="2099" y="14914"/>
                </a:cubicBezTo>
                <a:cubicBezTo>
                  <a:pt x="2320" y="14657"/>
                  <a:pt x="2320" y="14657"/>
                  <a:pt x="2320" y="14657"/>
                </a:cubicBezTo>
                <a:cubicBezTo>
                  <a:pt x="2431" y="14657"/>
                  <a:pt x="2431" y="14657"/>
                  <a:pt x="2431" y="14657"/>
                </a:cubicBezTo>
                <a:cubicBezTo>
                  <a:pt x="2486" y="15000"/>
                  <a:pt x="2486" y="15000"/>
                  <a:pt x="2486" y="15000"/>
                </a:cubicBezTo>
                <a:cubicBezTo>
                  <a:pt x="2596" y="15343"/>
                  <a:pt x="2596" y="15343"/>
                  <a:pt x="2596" y="15343"/>
                </a:cubicBezTo>
                <a:cubicBezTo>
                  <a:pt x="2652" y="16029"/>
                  <a:pt x="2652" y="16029"/>
                  <a:pt x="2652" y="16029"/>
                </a:cubicBezTo>
                <a:cubicBezTo>
                  <a:pt x="2652" y="16543"/>
                  <a:pt x="2652" y="16543"/>
                  <a:pt x="2652" y="16543"/>
                </a:cubicBezTo>
                <a:cubicBezTo>
                  <a:pt x="2652" y="16800"/>
                  <a:pt x="2652" y="16800"/>
                  <a:pt x="2652" y="16800"/>
                </a:cubicBezTo>
                <a:cubicBezTo>
                  <a:pt x="2873" y="17143"/>
                  <a:pt x="2873" y="17143"/>
                  <a:pt x="2873" y="17143"/>
                </a:cubicBezTo>
                <a:cubicBezTo>
                  <a:pt x="2873" y="17571"/>
                  <a:pt x="2873" y="17571"/>
                  <a:pt x="2873" y="17571"/>
                </a:cubicBezTo>
                <a:cubicBezTo>
                  <a:pt x="2873" y="18000"/>
                  <a:pt x="2873" y="18000"/>
                  <a:pt x="2873" y="18000"/>
                </a:cubicBezTo>
                <a:cubicBezTo>
                  <a:pt x="2873" y="18171"/>
                  <a:pt x="2873" y="18171"/>
                  <a:pt x="2873" y="18171"/>
                </a:cubicBezTo>
                <a:cubicBezTo>
                  <a:pt x="2983" y="18429"/>
                  <a:pt x="2983" y="18429"/>
                  <a:pt x="2983" y="18429"/>
                </a:cubicBezTo>
                <a:cubicBezTo>
                  <a:pt x="3259" y="18686"/>
                  <a:pt x="3259" y="18686"/>
                  <a:pt x="3259" y="18686"/>
                </a:cubicBezTo>
                <a:cubicBezTo>
                  <a:pt x="3480" y="18686"/>
                  <a:pt x="3480" y="18686"/>
                  <a:pt x="3480" y="18686"/>
                </a:cubicBezTo>
                <a:cubicBezTo>
                  <a:pt x="3480" y="19200"/>
                  <a:pt x="3480" y="19200"/>
                  <a:pt x="3480" y="19200"/>
                </a:cubicBezTo>
                <a:cubicBezTo>
                  <a:pt x="3591" y="19714"/>
                  <a:pt x="3591" y="19714"/>
                  <a:pt x="3591" y="19714"/>
                </a:cubicBezTo>
                <a:cubicBezTo>
                  <a:pt x="3591" y="20057"/>
                  <a:pt x="3591" y="20057"/>
                  <a:pt x="3591" y="20057"/>
                </a:cubicBezTo>
                <a:cubicBezTo>
                  <a:pt x="3591" y="20314"/>
                  <a:pt x="3591" y="20314"/>
                  <a:pt x="3591" y="20314"/>
                </a:cubicBezTo>
                <a:cubicBezTo>
                  <a:pt x="3701" y="20657"/>
                  <a:pt x="3701" y="20657"/>
                  <a:pt x="3701" y="20657"/>
                </a:cubicBezTo>
                <a:cubicBezTo>
                  <a:pt x="3922" y="20657"/>
                  <a:pt x="3922" y="20657"/>
                  <a:pt x="3922" y="20657"/>
                </a:cubicBezTo>
                <a:cubicBezTo>
                  <a:pt x="3922" y="20486"/>
                  <a:pt x="3922" y="20486"/>
                  <a:pt x="3922" y="20486"/>
                </a:cubicBezTo>
                <a:cubicBezTo>
                  <a:pt x="3977" y="20229"/>
                  <a:pt x="3977" y="20229"/>
                  <a:pt x="3977" y="20229"/>
                </a:cubicBezTo>
                <a:cubicBezTo>
                  <a:pt x="4088" y="20229"/>
                  <a:pt x="4088" y="20229"/>
                  <a:pt x="4088" y="20229"/>
                </a:cubicBezTo>
                <a:cubicBezTo>
                  <a:pt x="4254" y="20229"/>
                  <a:pt x="4254" y="20229"/>
                  <a:pt x="4254" y="20229"/>
                </a:cubicBezTo>
                <a:cubicBezTo>
                  <a:pt x="4530" y="20486"/>
                  <a:pt x="4530" y="20486"/>
                  <a:pt x="4530" y="20486"/>
                </a:cubicBezTo>
                <a:cubicBezTo>
                  <a:pt x="4806" y="20657"/>
                  <a:pt x="4806" y="20657"/>
                  <a:pt x="4806" y="20657"/>
                </a:cubicBezTo>
                <a:cubicBezTo>
                  <a:pt x="4806" y="20486"/>
                  <a:pt x="4806" y="20486"/>
                  <a:pt x="4806" y="20486"/>
                </a:cubicBezTo>
                <a:cubicBezTo>
                  <a:pt x="4861" y="20314"/>
                  <a:pt x="4861" y="20314"/>
                  <a:pt x="4861" y="20314"/>
                </a:cubicBezTo>
                <a:cubicBezTo>
                  <a:pt x="5082" y="20314"/>
                  <a:pt x="5082" y="20314"/>
                  <a:pt x="5082" y="20314"/>
                </a:cubicBezTo>
                <a:cubicBezTo>
                  <a:pt x="5524" y="20400"/>
                  <a:pt x="5524" y="20400"/>
                  <a:pt x="5524" y="20400"/>
                </a:cubicBezTo>
                <a:cubicBezTo>
                  <a:pt x="5801" y="20571"/>
                  <a:pt x="5801" y="20571"/>
                  <a:pt x="5801" y="20571"/>
                </a:cubicBezTo>
                <a:cubicBezTo>
                  <a:pt x="6353" y="20657"/>
                  <a:pt x="6353" y="20657"/>
                  <a:pt x="6353" y="20657"/>
                </a:cubicBezTo>
                <a:cubicBezTo>
                  <a:pt x="6408" y="20400"/>
                  <a:pt x="6408" y="20400"/>
                  <a:pt x="6408" y="20400"/>
                </a:cubicBezTo>
                <a:cubicBezTo>
                  <a:pt x="6463" y="19971"/>
                  <a:pt x="6463" y="19971"/>
                  <a:pt x="6463" y="19971"/>
                </a:cubicBezTo>
                <a:cubicBezTo>
                  <a:pt x="6684" y="19971"/>
                  <a:pt x="6684" y="19971"/>
                  <a:pt x="6684" y="19971"/>
                </a:cubicBezTo>
                <a:cubicBezTo>
                  <a:pt x="6850" y="20229"/>
                  <a:pt x="6850" y="20229"/>
                  <a:pt x="6850" y="20229"/>
                </a:cubicBezTo>
                <a:cubicBezTo>
                  <a:pt x="6961" y="20486"/>
                  <a:pt x="6961" y="20486"/>
                  <a:pt x="6961" y="20486"/>
                </a:cubicBezTo>
                <a:cubicBezTo>
                  <a:pt x="7016" y="20829"/>
                  <a:pt x="7016" y="20829"/>
                  <a:pt x="7016" y="20829"/>
                </a:cubicBezTo>
                <a:cubicBezTo>
                  <a:pt x="7016" y="20914"/>
                  <a:pt x="7016" y="20914"/>
                  <a:pt x="7016" y="20914"/>
                </a:cubicBezTo>
                <a:cubicBezTo>
                  <a:pt x="7126" y="21086"/>
                  <a:pt x="7126" y="21086"/>
                  <a:pt x="7126" y="21086"/>
                </a:cubicBezTo>
                <a:cubicBezTo>
                  <a:pt x="7237" y="21257"/>
                  <a:pt x="7237" y="21257"/>
                  <a:pt x="7237" y="21257"/>
                </a:cubicBezTo>
                <a:cubicBezTo>
                  <a:pt x="7513" y="18943"/>
                  <a:pt x="7513" y="18943"/>
                  <a:pt x="7513" y="18943"/>
                </a:cubicBezTo>
                <a:cubicBezTo>
                  <a:pt x="20550" y="21600"/>
                  <a:pt x="20550" y="21600"/>
                  <a:pt x="20550" y="21600"/>
                </a:cubicBezTo>
                <a:cubicBezTo>
                  <a:pt x="20606" y="21600"/>
                  <a:pt x="20606" y="21600"/>
                  <a:pt x="20606" y="21600"/>
                </a:cubicBezTo>
                <a:cubicBezTo>
                  <a:pt x="20827" y="17743"/>
                  <a:pt x="20827" y="17743"/>
                  <a:pt x="20827" y="17743"/>
                </a:cubicBezTo>
                <a:lnTo>
                  <a:pt x="21600" y="5143"/>
                </a:ln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04" name="Shape 1679"/>
          <p:cNvSpPr>
            <a:spLocks/>
          </p:cNvSpPr>
          <p:nvPr/>
        </p:nvSpPr>
        <p:spPr bwMode="auto">
          <a:xfrm>
            <a:off x="22312313" y="4117975"/>
            <a:ext cx="655637" cy="1047750"/>
          </a:xfrm>
          <a:custGeom>
            <a:avLst/>
            <a:gdLst>
              <a:gd name="T0" fmla="*/ 327625 w 21600"/>
              <a:gd name="T1" fmla="*/ 523775 h 21600"/>
              <a:gd name="T2" fmla="*/ 327625 w 21600"/>
              <a:gd name="T3" fmla="*/ 523775 h 21600"/>
              <a:gd name="T4" fmla="*/ 327625 w 21600"/>
              <a:gd name="T5" fmla="*/ 523775 h 21600"/>
              <a:gd name="T6" fmla="*/ 327625 w 21600"/>
              <a:gd name="T7" fmla="*/ 523775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6092" y="21600"/>
                </a:moveTo>
                <a:lnTo>
                  <a:pt x="6092" y="21369"/>
                </a:lnTo>
                <a:lnTo>
                  <a:pt x="6277" y="21022"/>
                </a:lnTo>
                <a:lnTo>
                  <a:pt x="6277" y="20329"/>
                </a:lnTo>
                <a:lnTo>
                  <a:pt x="6462" y="20098"/>
                </a:lnTo>
                <a:lnTo>
                  <a:pt x="6831" y="20098"/>
                </a:lnTo>
                <a:lnTo>
                  <a:pt x="6831" y="19752"/>
                </a:lnTo>
                <a:lnTo>
                  <a:pt x="7015" y="19521"/>
                </a:lnTo>
                <a:lnTo>
                  <a:pt x="7015" y="19174"/>
                </a:lnTo>
                <a:lnTo>
                  <a:pt x="8123" y="19174"/>
                </a:lnTo>
                <a:lnTo>
                  <a:pt x="8123" y="18597"/>
                </a:lnTo>
                <a:lnTo>
                  <a:pt x="7385" y="18597"/>
                </a:lnTo>
                <a:lnTo>
                  <a:pt x="7385" y="18250"/>
                </a:lnTo>
                <a:lnTo>
                  <a:pt x="7754" y="18019"/>
                </a:lnTo>
                <a:lnTo>
                  <a:pt x="7754" y="17904"/>
                </a:lnTo>
                <a:lnTo>
                  <a:pt x="8123" y="17673"/>
                </a:lnTo>
                <a:lnTo>
                  <a:pt x="8308" y="17788"/>
                </a:lnTo>
                <a:lnTo>
                  <a:pt x="8308" y="17904"/>
                </a:lnTo>
                <a:lnTo>
                  <a:pt x="8677" y="17788"/>
                </a:lnTo>
                <a:lnTo>
                  <a:pt x="8862" y="17673"/>
                </a:lnTo>
                <a:lnTo>
                  <a:pt x="8862" y="17326"/>
                </a:lnTo>
                <a:lnTo>
                  <a:pt x="9415" y="17673"/>
                </a:lnTo>
                <a:lnTo>
                  <a:pt x="9600" y="17673"/>
                </a:lnTo>
                <a:lnTo>
                  <a:pt x="9600" y="17211"/>
                </a:lnTo>
                <a:lnTo>
                  <a:pt x="9415" y="17211"/>
                </a:lnTo>
                <a:lnTo>
                  <a:pt x="9231" y="16980"/>
                </a:lnTo>
                <a:lnTo>
                  <a:pt x="9969" y="16980"/>
                </a:lnTo>
                <a:lnTo>
                  <a:pt x="10338" y="17095"/>
                </a:lnTo>
                <a:lnTo>
                  <a:pt x="10892" y="16980"/>
                </a:lnTo>
                <a:lnTo>
                  <a:pt x="11077" y="16633"/>
                </a:lnTo>
                <a:lnTo>
                  <a:pt x="10892" y="16056"/>
                </a:lnTo>
                <a:lnTo>
                  <a:pt x="11262" y="16056"/>
                </a:lnTo>
                <a:lnTo>
                  <a:pt x="11815" y="16402"/>
                </a:lnTo>
                <a:lnTo>
                  <a:pt x="12369" y="16287"/>
                </a:lnTo>
                <a:lnTo>
                  <a:pt x="12554" y="16056"/>
                </a:lnTo>
                <a:lnTo>
                  <a:pt x="12738" y="15594"/>
                </a:lnTo>
                <a:lnTo>
                  <a:pt x="12554" y="15247"/>
                </a:lnTo>
                <a:lnTo>
                  <a:pt x="12738" y="14785"/>
                </a:lnTo>
                <a:lnTo>
                  <a:pt x="12738" y="14554"/>
                </a:lnTo>
                <a:lnTo>
                  <a:pt x="12554" y="14207"/>
                </a:lnTo>
                <a:lnTo>
                  <a:pt x="12554" y="13976"/>
                </a:lnTo>
                <a:lnTo>
                  <a:pt x="12738" y="13630"/>
                </a:lnTo>
                <a:lnTo>
                  <a:pt x="12738" y="13399"/>
                </a:lnTo>
                <a:lnTo>
                  <a:pt x="13477" y="13861"/>
                </a:lnTo>
                <a:lnTo>
                  <a:pt x="13662" y="14092"/>
                </a:lnTo>
                <a:lnTo>
                  <a:pt x="14585" y="14092"/>
                </a:lnTo>
                <a:lnTo>
                  <a:pt x="14585" y="13399"/>
                </a:lnTo>
                <a:lnTo>
                  <a:pt x="14954" y="13283"/>
                </a:lnTo>
                <a:lnTo>
                  <a:pt x="15508" y="13399"/>
                </a:lnTo>
                <a:lnTo>
                  <a:pt x="15508" y="14092"/>
                </a:lnTo>
                <a:lnTo>
                  <a:pt x="16062" y="13976"/>
                </a:lnTo>
                <a:lnTo>
                  <a:pt x="16615" y="13630"/>
                </a:lnTo>
                <a:lnTo>
                  <a:pt x="15877" y="13168"/>
                </a:lnTo>
                <a:lnTo>
                  <a:pt x="15877" y="12937"/>
                </a:lnTo>
                <a:lnTo>
                  <a:pt x="16062" y="12821"/>
                </a:lnTo>
                <a:lnTo>
                  <a:pt x="16615" y="13168"/>
                </a:lnTo>
                <a:lnTo>
                  <a:pt x="17169" y="13399"/>
                </a:lnTo>
                <a:lnTo>
                  <a:pt x="17538" y="13283"/>
                </a:lnTo>
                <a:lnTo>
                  <a:pt x="17354" y="12821"/>
                </a:lnTo>
                <a:lnTo>
                  <a:pt x="17908" y="12821"/>
                </a:lnTo>
                <a:lnTo>
                  <a:pt x="17908" y="12128"/>
                </a:lnTo>
                <a:lnTo>
                  <a:pt x="19015" y="12128"/>
                </a:lnTo>
                <a:lnTo>
                  <a:pt x="19200" y="12013"/>
                </a:lnTo>
                <a:lnTo>
                  <a:pt x="19200" y="11666"/>
                </a:lnTo>
                <a:lnTo>
                  <a:pt x="19569" y="11666"/>
                </a:lnTo>
                <a:lnTo>
                  <a:pt x="20308" y="11204"/>
                </a:lnTo>
                <a:lnTo>
                  <a:pt x="21046" y="11204"/>
                </a:lnTo>
                <a:lnTo>
                  <a:pt x="21415" y="10973"/>
                </a:lnTo>
                <a:lnTo>
                  <a:pt x="21600" y="10280"/>
                </a:lnTo>
                <a:lnTo>
                  <a:pt x="21415" y="10165"/>
                </a:lnTo>
                <a:lnTo>
                  <a:pt x="20862" y="10165"/>
                </a:lnTo>
                <a:lnTo>
                  <a:pt x="20677" y="9934"/>
                </a:lnTo>
                <a:lnTo>
                  <a:pt x="21046" y="9703"/>
                </a:lnTo>
                <a:lnTo>
                  <a:pt x="21046" y="9587"/>
                </a:lnTo>
                <a:lnTo>
                  <a:pt x="20677" y="9472"/>
                </a:lnTo>
                <a:lnTo>
                  <a:pt x="20308" y="8894"/>
                </a:lnTo>
                <a:lnTo>
                  <a:pt x="19200" y="8894"/>
                </a:lnTo>
                <a:lnTo>
                  <a:pt x="18831" y="8432"/>
                </a:lnTo>
                <a:lnTo>
                  <a:pt x="18646" y="7855"/>
                </a:lnTo>
                <a:lnTo>
                  <a:pt x="18646" y="7393"/>
                </a:lnTo>
                <a:lnTo>
                  <a:pt x="18462" y="7046"/>
                </a:lnTo>
                <a:lnTo>
                  <a:pt x="17908" y="7161"/>
                </a:lnTo>
                <a:lnTo>
                  <a:pt x="17538" y="7277"/>
                </a:lnTo>
                <a:lnTo>
                  <a:pt x="16800" y="7277"/>
                </a:lnTo>
                <a:lnTo>
                  <a:pt x="16062" y="7046"/>
                </a:lnTo>
                <a:lnTo>
                  <a:pt x="15508" y="6468"/>
                </a:lnTo>
                <a:lnTo>
                  <a:pt x="15323" y="5660"/>
                </a:lnTo>
                <a:lnTo>
                  <a:pt x="14585" y="4620"/>
                </a:lnTo>
                <a:lnTo>
                  <a:pt x="14215" y="3581"/>
                </a:lnTo>
                <a:lnTo>
                  <a:pt x="13846" y="3003"/>
                </a:lnTo>
                <a:lnTo>
                  <a:pt x="13477" y="2079"/>
                </a:lnTo>
                <a:lnTo>
                  <a:pt x="13108" y="1271"/>
                </a:lnTo>
                <a:lnTo>
                  <a:pt x="12738" y="924"/>
                </a:lnTo>
                <a:lnTo>
                  <a:pt x="10338" y="0"/>
                </a:lnTo>
                <a:lnTo>
                  <a:pt x="9785" y="347"/>
                </a:lnTo>
                <a:lnTo>
                  <a:pt x="9231" y="809"/>
                </a:lnTo>
                <a:lnTo>
                  <a:pt x="8308" y="1271"/>
                </a:lnTo>
                <a:lnTo>
                  <a:pt x="7754" y="1271"/>
                </a:lnTo>
                <a:lnTo>
                  <a:pt x="7200" y="1040"/>
                </a:lnTo>
                <a:lnTo>
                  <a:pt x="6277" y="693"/>
                </a:lnTo>
                <a:lnTo>
                  <a:pt x="5538" y="578"/>
                </a:lnTo>
                <a:lnTo>
                  <a:pt x="5354" y="578"/>
                </a:lnTo>
                <a:lnTo>
                  <a:pt x="4985" y="809"/>
                </a:lnTo>
                <a:lnTo>
                  <a:pt x="4062" y="2541"/>
                </a:lnTo>
                <a:lnTo>
                  <a:pt x="3692" y="3812"/>
                </a:lnTo>
                <a:lnTo>
                  <a:pt x="2769" y="5198"/>
                </a:lnTo>
                <a:lnTo>
                  <a:pt x="2400" y="6237"/>
                </a:lnTo>
                <a:lnTo>
                  <a:pt x="2215" y="7393"/>
                </a:lnTo>
                <a:lnTo>
                  <a:pt x="2400" y="7970"/>
                </a:lnTo>
                <a:lnTo>
                  <a:pt x="2769" y="8201"/>
                </a:lnTo>
                <a:lnTo>
                  <a:pt x="2585" y="8432"/>
                </a:lnTo>
                <a:lnTo>
                  <a:pt x="2215" y="8779"/>
                </a:lnTo>
                <a:lnTo>
                  <a:pt x="2215" y="9472"/>
                </a:lnTo>
                <a:lnTo>
                  <a:pt x="1846" y="10049"/>
                </a:lnTo>
                <a:lnTo>
                  <a:pt x="1846" y="10858"/>
                </a:lnTo>
                <a:lnTo>
                  <a:pt x="1292" y="10973"/>
                </a:lnTo>
                <a:lnTo>
                  <a:pt x="1292" y="11551"/>
                </a:lnTo>
                <a:lnTo>
                  <a:pt x="185" y="11551"/>
                </a:lnTo>
                <a:lnTo>
                  <a:pt x="0" y="11897"/>
                </a:lnTo>
                <a:lnTo>
                  <a:pt x="4246" y="20560"/>
                </a:lnTo>
                <a:lnTo>
                  <a:pt x="6092" y="21600"/>
                </a:ln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05" name="Shape 1680"/>
          <p:cNvSpPr>
            <a:spLocks/>
          </p:cNvSpPr>
          <p:nvPr/>
        </p:nvSpPr>
        <p:spPr bwMode="auto">
          <a:xfrm>
            <a:off x="21051838" y="4835525"/>
            <a:ext cx="1355725" cy="996950"/>
          </a:xfrm>
          <a:custGeom>
            <a:avLst/>
            <a:gdLst>
              <a:gd name="T0" fmla="*/ 677650 w 21600"/>
              <a:gd name="T1" fmla="*/ 498567 h 21600"/>
              <a:gd name="T2" fmla="*/ 677650 w 21600"/>
              <a:gd name="T3" fmla="*/ 498567 h 21600"/>
              <a:gd name="T4" fmla="*/ 677650 w 21600"/>
              <a:gd name="T5" fmla="*/ 498567 h 21600"/>
              <a:gd name="T6" fmla="*/ 677650 w 21600"/>
              <a:gd name="T7" fmla="*/ 498567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0" y="17717"/>
                </a:moveTo>
                <a:lnTo>
                  <a:pt x="893" y="16503"/>
                </a:lnTo>
                <a:lnTo>
                  <a:pt x="1071" y="16139"/>
                </a:lnTo>
                <a:lnTo>
                  <a:pt x="1607" y="15411"/>
                </a:lnTo>
                <a:lnTo>
                  <a:pt x="1964" y="15047"/>
                </a:lnTo>
                <a:lnTo>
                  <a:pt x="1964" y="14440"/>
                </a:lnTo>
                <a:lnTo>
                  <a:pt x="1517" y="13227"/>
                </a:lnTo>
                <a:lnTo>
                  <a:pt x="1250" y="12378"/>
                </a:lnTo>
                <a:lnTo>
                  <a:pt x="1607" y="12013"/>
                </a:lnTo>
                <a:lnTo>
                  <a:pt x="2767" y="11649"/>
                </a:lnTo>
                <a:lnTo>
                  <a:pt x="4998" y="11649"/>
                </a:lnTo>
                <a:lnTo>
                  <a:pt x="5623" y="11285"/>
                </a:lnTo>
                <a:lnTo>
                  <a:pt x="5980" y="11285"/>
                </a:lnTo>
                <a:lnTo>
                  <a:pt x="6873" y="10921"/>
                </a:lnTo>
                <a:lnTo>
                  <a:pt x="7408" y="10072"/>
                </a:lnTo>
                <a:lnTo>
                  <a:pt x="7944" y="9708"/>
                </a:lnTo>
                <a:lnTo>
                  <a:pt x="8301" y="9344"/>
                </a:lnTo>
                <a:lnTo>
                  <a:pt x="8301" y="8616"/>
                </a:lnTo>
                <a:lnTo>
                  <a:pt x="7944" y="8009"/>
                </a:lnTo>
                <a:lnTo>
                  <a:pt x="8301" y="7645"/>
                </a:lnTo>
                <a:lnTo>
                  <a:pt x="8390" y="7160"/>
                </a:lnTo>
                <a:lnTo>
                  <a:pt x="7944" y="7402"/>
                </a:lnTo>
                <a:lnTo>
                  <a:pt x="7765" y="7160"/>
                </a:lnTo>
                <a:lnTo>
                  <a:pt x="7587" y="6674"/>
                </a:lnTo>
                <a:lnTo>
                  <a:pt x="8033" y="6189"/>
                </a:lnTo>
                <a:lnTo>
                  <a:pt x="8747" y="5339"/>
                </a:lnTo>
                <a:lnTo>
                  <a:pt x="9015" y="4611"/>
                </a:lnTo>
                <a:lnTo>
                  <a:pt x="9104" y="4004"/>
                </a:lnTo>
                <a:lnTo>
                  <a:pt x="9818" y="2791"/>
                </a:lnTo>
                <a:lnTo>
                  <a:pt x="10354" y="1820"/>
                </a:lnTo>
                <a:lnTo>
                  <a:pt x="10979" y="1213"/>
                </a:lnTo>
                <a:lnTo>
                  <a:pt x="11603" y="971"/>
                </a:lnTo>
                <a:lnTo>
                  <a:pt x="12585" y="607"/>
                </a:lnTo>
                <a:lnTo>
                  <a:pt x="13121" y="243"/>
                </a:lnTo>
                <a:lnTo>
                  <a:pt x="14549" y="0"/>
                </a:lnTo>
                <a:lnTo>
                  <a:pt x="14549" y="1335"/>
                </a:lnTo>
                <a:lnTo>
                  <a:pt x="14727" y="1942"/>
                </a:lnTo>
                <a:lnTo>
                  <a:pt x="14995" y="2791"/>
                </a:lnTo>
                <a:lnTo>
                  <a:pt x="15263" y="2912"/>
                </a:lnTo>
                <a:lnTo>
                  <a:pt x="15531" y="3883"/>
                </a:lnTo>
                <a:lnTo>
                  <a:pt x="15263" y="4126"/>
                </a:lnTo>
                <a:lnTo>
                  <a:pt x="15174" y="4975"/>
                </a:lnTo>
                <a:lnTo>
                  <a:pt x="15531" y="5825"/>
                </a:lnTo>
                <a:lnTo>
                  <a:pt x="15798" y="6796"/>
                </a:lnTo>
                <a:lnTo>
                  <a:pt x="16155" y="7160"/>
                </a:lnTo>
                <a:lnTo>
                  <a:pt x="16245" y="8494"/>
                </a:lnTo>
                <a:lnTo>
                  <a:pt x="16423" y="9587"/>
                </a:lnTo>
                <a:lnTo>
                  <a:pt x="16780" y="10679"/>
                </a:lnTo>
                <a:lnTo>
                  <a:pt x="16780" y="14562"/>
                </a:lnTo>
                <a:lnTo>
                  <a:pt x="17137" y="16867"/>
                </a:lnTo>
                <a:lnTo>
                  <a:pt x="17137" y="17717"/>
                </a:lnTo>
                <a:lnTo>
                  <a:pt x="17494" y="18445"/>
                </a:lnTo>
                <a:lnTo>
                  <a:pt x="17137" y="19173"/>
                </a:lnTo>
                <a:lnTo>
                  <a:pt x="17226" y="19537"/>
                </a:lnTo>
                <a:lnTo>
                  <a:pt x="16602" y="20751"/>
                </a:lnTo>
                <a:lnTo>
                  <a:pt x="17226" y="20387"/>
                </a:lnTo>
                <a:lnTo>
                  <a:pt x="17673" y="20144"/>
                </a:lnTo>
                <a:lnTo>
                  <a:pt x="18208" y="19658"/>
                </a:lnTo>
                <a:lnTo>
                  <a:pt x="18387" y="19416"/>
                </a:lnTo>
                <a:lnTo>
                  <a:pt x="18922" y="19294"/>
                </a:lnTo>
                <a:lnTo>
                  <a:pt x="19369" y="19173"/>
                </a:lnTo>
                <a:lnTo>
                  <a:pt x="19547" y="18930"/>
                </a:lnTo>
                <a:lnTo>
                  <a:pt x="20083" y="18566"/>
                </a:lnTo>
                <a:lnTo>
                  <a:pt x="20529" y="17838"/>
                </a:lnTo>
                <a:lnTo>
                  <a:pt x="20083" y="19052"/>
                </a:lnTo>
                <a:lnTo>
                  <a:pt x="20529" y="18809"/>
                </a:lnTo>
                <a:lnTo>
                  <a:pt x="20797" y="18324"/>
                </a:lnTo>
                <a:lnTo>
                  <a:pt x="21064" y="18202"/>
                </a:lnTo>
                <a:lnTo>
                  <a:pt x="21421" y="18081"/>
                </a:lnTo>
                <a:lnTo>
                  <a:pt x="21600" y="18081"/>
                </a:lnTo>
                <a:lnTo>
                  <a:pt x="20797" y="19052"/>
                </a:lnTo>
                <a:lnTo>
                  <a:pt x="20083" y="19780"/>
                </a:lnTo>
                <a:lnTo>
                  <a:pt x="19547" y="20144"/>
                </a:lnTo>
                <a:lnTo>
                  <a:pt x="19101" y="20751"/>
                </a:lnTo>
                <a:lnTo>
                  <a:pt x="18387" y="20993"/>
                </a:lnTo>
                <a:lnTo>
                  <a:pt x="17583" y="21357"/>
                </a:lnTo>
                <a:lnTo>
                  <a:pt x="16869" y="21600"/>
                </a:lnTo>
                <a:lnTo>
                  <a:pt x="16423" y="21236"/>
                </a:lnTo>
                <a:lnTo>
                  <a:pt x="16245" y="20751"/>
                </a:lnTo>
                <a:lnTo>
                  <a:pt x="16245" y="20265"/>
                </a:lnTo>
                <a:lnTo>
                  <a:pt x="16066" y="20022"/>
                </a:lnTo>
                <a:lnTo>
                  <a:pt x="14906" y="19537"/>
                </a:lnTo>
                <a:lnTo>
                  <a:pt x="13835" y="19173"/>
                </a:lnTo>
                <a:lnTo>
                  <a:pt x="14013" y="18566"/>
                </a:lnTo>
                <a:lnTo>
                  <a:pt x="13745" y="18324"/>
                </a:lnTo>
                <a:lnTo>
                  <a:pt x="13478" y="18324"/>
                </a:lnTo>
                <a:lnTo>
                  <a:pt x="13210" y="18202"/>
                </a:lnTo>
                <a:lnTo>
                  <a:pt x="12853" y="17353"/>
                </a:lnTo>
                <a:lnTo>
                  <a:pt x="12496" y="16746"/>
                </a:lnTo>
                <a:lnTo>
                  <a:pt x="11782" y="16139"/>
                </a:lnTo>
                <a:lnTo>
                  <a:pt x="179" y="18930"/>
                </a:lnTo>
                <a:lnTo>
                  <a:pt x="0" y="17717"/>
                </a:ln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06" name="Shape 1681"/>
          <p:cNvSpPr>
            <a:spLocks/>
          </p:cNvSpPr>
          <p:nvPr/>
        </p:nvSpPr>
        <p:spPr bwMode="auto">
          <a:xfrm>
            <a:off x="21964650" y="4768850"/>
            <a:ext cx="314325" cy="565150"/>
          </a:xfrm>
          <a:custGeom>
            <a:avLst/>
            <a:gdLst>
              <a:gd name="T0" fmla="*/ 156812 w 21600"/>
              <a:gd name="T1" fmla="*/ 282895 h 21600"/>
              <a:gd name="T2" fmla="*/ 156812 w 21600"/>
              <a:gd name="T3" fmla="*/ 282895 h 21600"/>
              <a:gd name="T4" fmla="*/ 156812 w 21600"/>
              <a:gd name="T5" fmla="*/ 282895 h 21600"/>
              <a:gd name="T6" fmla="*/ 156812 w 21600"/>
              <a:gd name="T7" fmla="*/ 282895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0" y="4919"/>
                </a:moveTo>
                <a:lnTo>
                  <a:pt x="771" y="5988"/>
                </a:lnTo>
                <a:lnTo>
                  <a:pt x="1929" y="7485"/>
                </a:lnTo>
                <a:lnTo>
                  <a:pt x="3086" y="7699"/>
                </a:lnTo>
                <a:lnTo>
                  <a:pt x="4243" y="9410"/>
                </a:lnTo>
                <a:lnTo>
                  <a:pt x="3086" y="9838"/>
                </a:lnTo>
                <a:lnTo>
                  <a:pt x="2700" y="11335"/>
                </a:lnTo>
                <a:lnTo>
                  <a:pt x="4243" y="12832"/>
                </a:lnTo>
                <a:lnTo>
                  <a:pt x="5400" y="14543"/>
                </a:lnTo>
                <a:lnTo>
                  <a:pt x="6943" y="15184"/>
                </a:lnTo>
                <a:lnTo>
                  <a:pt x="7329" y="17537"/>
                </a:lnTo>
                <a:lnTo>
                  <a:pt x="8100" y="19461"/>
                </a:lnTo>
                <a:lnTo>
                  <a:pt x="9643" y="21386"/>
                </a:lnTo>
                <a:lnTo>
                  <a:pt x="9643" y="21600"/>
                </a:lnTo>
                <a:lnTo>
                  <a:pt x="18129" y="20958"/>
                </a:lnTo>
                <a:lnTo>
                  <a:pt x="17357" y="19461"/>
                </a:lnTo>
                <a:lnTo>
                  <a:pt x="17743" y="17537"/>
                </a:lnTo>
                <a:lnTo>
                  <a:pt x="16971" y="12832"/>
                </a:lnTo>
                <a:lnTo>
                  <a:pt x="18129" y="9624"/>
                </a:lnTo>
                <a:lnTo>
                  <a:pt x="18129" y="6844"/>
                </a:lnTo>
                <a:lnTo>
                  <a:pt x="21600" y="5347"/>
                </a:lnTo>
                <a:lnTo>
                  <a:pt x="21600" y="4491"/>
                </a:lnTo>
                <a:lnTo>
                  <a:pt x="20443" y="3636"/>
                </a:lnTo>
                <a:lnTo>
                  <a:pt x="20443" y="855"/>
                </a:lnTo>
                <a:lnTo>
                  <a:pt x="19286" y="0"/>
                </a:lnTo>
                <a:lnTo>
                  <a:pt x="13886" y="855"/>
                </a:lnTo>
                <a:lnTo>
                  <a:pt x="8486" y="1283"/>
                </a:lnTo>
                <a:lnTo>
                  <a:pt x="5786" y="1711"/>
                </a:lnTo>
                <a:lnTo>
                  <a:pt x="1929" y="2566"/>
                </a:lnTo>
                <a:lnTo>
                  <a:pt x="0" y="2566"/>
                </a:lnTo>
                <a:lnTo>
                  <a:pt x="0" y="4919"/>
                </a:ln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07" name="Shape 1682"/>
          <p:cNvSpPr>
            <a:spLocks/>
          </p:cNvSpPr>
          <p:nvPr/>
        </p:nvSpPr>
        <p:spPr bwMode="auto">
          <a:xfrm>
            <a:off x="22212300" y="4695825"/>
            <a:ext cx="279400" cy="620713"/>
          </a:xfrm>
          <a:custGeom>
            <a:avLst/>
            <a:gdLst>
              <a:gd name="T0" fmla="*/ 140011 w 21600"/>
              <a:gd name="T1" fmla="*/ 310904 h 21600"/>
              <a:gd name="T2" fmla="*/ 140011 w 21600"/>
              <a:gd name="T3" fmla="*/ 310904 h 21600"/>
              <a:gd name="T4" fmla="*/ 140011 w 21600"/>
              <a:gd name="T5" fmla="*/ 310904 h 21600"/>
              <a:gd name="T6" fmla="*/ 140011 w 21600"/>
              <a:gd name="T7" fmla="*/ 310904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7776" y="0"/>
                </a:moveTo>
                <a:lnTo>
                  <a:pt x="6048" y="195"/>
                </a:lnTo>
                <a:lnTo>
                  <a:pt x="3888" y="195"/>
                </a:lnTo>
                <a:lnTo>
                  <a:pt x="3888" y="1168"/>
                </a:lnTo>
                <a:lnTo>
                  <a:pt x="3456" y="1751"/>
                </a:lnTo>
                <a:lnTo>
                  <a:pt x="2592" y="2530"/>
                </a:lnTo>
                <a:lnTo>
                  <a:pt x="3888" y="3308"/>
                </a:lnTo>
                <a:lnTo>
                  <a:pt x="3888" y="5838"/>
                </a:lnTo>
                <a:lnTo>
                  <a:pt x="5184" y="6616"/>
                </a:lnTo>
                <a:lnTo>
                  <a:pt x="5184" y="7395"/>
                </a:lnTo>
                <a:lnTo>
                  <a:pt x="1296" y="8757"/>
                </a:lnTo>
                <a:lnTo>
                  <a:pt x="1296" y="11286"/>
                </a:lnTo>
                <a:lnTo>
                  <a:pt x="0" y="14205"/>
                </a:lnTo>
                <a:lnTo>
                  <a:pt x="864" y="18486"/>
                </a:lnTo>
                <a:lnTo>
                  <a:pt x="432" y="20238"/>
                </a:lnTo>
                <a:lnTo>
                  <a:pt x="1296" y="21600"/>
                </a:lnTo>
                <a:lnTo>
                  <a:pt x="17280" y="19849"/>
                </a:lnTo>
                <a:lnTo>
                  <a:pt x="17712" y="18876"/>
                </a:lnTo>
                <a:lnTo>
                  <a:pt x="21168" y="18292"/>
                </a:lnTo>
                <a:lnTo>
                  <a:pt x="20736" y="17708"/>
                </a:lnTo>
                <a:lnTo>
                  <a:pt x="21600" y="16151"/>
                </a:lnTo>
                <a:lnTo>
                  <a:pt x="17712" y="14595"/>
                </a:lnTo>
                <a:lnTo>
                  <a:pt x="7776" y="0"/>
                </a:ln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08" name="Shape 1683"/>
          <p:cNvSpPr>
            <a:spLocks/>
          </p:cNvSpPr>
          <p:nvPr/>
        </p:nvSpPr>
        <p:spPr bwMode="auto">
          <a:xfrm>
            <a:off x="22105938" y="5451475"/>
            <a:ext cx="312737" cy="285750"/>
          </a:xfrm>
          <a:custGeom>
            <a:avLst/>
            <a:gdLst>
              <a:gd name="T0" fmla="*/ 156812 w 21600"/>
              <a:gd name="T1" fmla="*/ 142849 h 21600"/>
              <a:gd name="T2" fmla="*/ 156812 w 21600"/>
              <a:gd name="T3" fmla="*/ 142849 h 21600"/>
              <a:gd name="T4" fmla="*/ 156812 w 21600"/>
              <a:gd name="T5" fmla="*/ 142849 h 21600"/>
              <a:gd name="T6" fmla="*/ 156812 w 21600"/>
              <a:gd name="T7" fmla="*/ 142849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543" y="12282"/>
                </a:moveTo>
                <a:lnTo>
                  <a:pt x="1543" y="15247"/>
                </a:lnTo>
                <a:lnTo>
                  <a:pt x="3086" y="17788"/>
                </a:lnTo>
                <a:lnTo>
                  <a:pt x="1543" y="20329"/>
                </a:lnTo>
                <a:lnTo>
                  <a:pt x="1929" y="21600"/>
                </a:lnTo>
                <a:lnTo>
                  <a:pt x="3471" y="21176"/>
                </a:lnTo>
                <a:lnTo>
                  <a:pt x="5014" y="19059"/>
                </a:lnTo>
                <a:lnTo>
                  <a:pt x="5786" y="18635"/>
                </a:lnTo>
                <a:lnTo>
                  <a:pt x="7714" y="16518"/>
                </a:lnTo>
                <a:lnTo>
                  <a:pt x="9643" y="15247"/>
                </a:lnTo>
                <a:lnTo>
                  <a:pt x="12729" y="15247"/>
                </a:lnTo>
                <a:lnTo>
                  <a:pt x="14271" y="14400"/>
                </a:lnTo>
                <a:lnTo>
                  <a:pt x="15043" y="13553"/>
                </a:lnTo>
                <a:lnTo>
                  <a:pt x="18900" y="11859"/>
                </a:lnTo>
                <a:lnTo>
                  <a:pt x="21214" y="11859"/>
                </a:lnTo>
                <a:lnTo>
                  <a:pt x="21600" y="11012"/>
                </a:lnTo>
                <a:lnTo>
                  <a:pt x="19286" y="0"/>
                </a:lnTo>
                <a:lnTo>
                  <a:pt x="9257" y="2118"/>
                </a:lnTo>
                <a:lnTo>
                  <a:pt x="0" y="3812"/>
                </a:lnTo>
                <a:lnTo>
                  <a:pt x="0" y="4235"/>
                </a:lnTo>
                <a:lnTo>
                  <a:pt x="1543" y="12282"/>
                </a:ln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09" name="Shape 1684"/>
          <p:cNvSpPr>
            <a:spLocks/>
          </p:cNvSpPr>
          <p:nvPr/>
        </p:nvSpPr>
        <p:spPr bwMode="auto">
          <a:xfrm>
            <a:off x="22385338" y="5422900"/>
            <a:ext cx="134937" cy="174625"/>
          </a:xfrm>
          <a:custGeom>
            <a:avLst/>
            <a:gdLst>
              <a:gd name="T0" fmla="*/ 67206 w 21600"/>
              <a:gd name="T1" fmla="*/ 86830 h 21600"/>
              <a:gd name="T2" fmla="*/ 67206 w 21600"/>
              <a:gd name="T3" fmla="*/ 86830 h 21600"/>
              <a:gd name="T4" fmla="*/ 67206 w 21600"/>
              <a:gd name="T5" fmla="*/ 86830 h 21600"/>
              <a:gd name="T6" fmla="*/ 67206 w 21600"/>
              <a:gd name="T7" fmla="*/ 86830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20700" y="10452"/>
                </a:moveTo>
                <a:lnTo>
                  <a:pt x="18900" y="9058"/>
                </a:lnTo>
                <a:lnTo>
                  <a:pt x="18900" y="8361"/>
                </a:lnTo>
                <a:lnTo>
                  <a:pt x="16200" y="7665"/>
                </a:lnTo>
                <a:lnTo>
                  <a:pt x="14400" y="6968"/>
                </a:lnTo>
                <a:lnTo>
                  <a:pt x="14400" y="4877"/>
                </a:lnTo>
                <a:lnTo>
                  <a:pt x="11700" y="3484"/>
                </a:lnTo>
                <a:lnTo>
                  <a:pt x="9000" y="0"/>
                </a:lnTo>
                <a:lnTo>
                  <a:pt x="0" y="3484"/>
                </a:lnTo>
                <a:lnTo>
                  <a:pt x="5400" y="21600"/>
                </a:lnTo>
                <a:lnTo>
                  <a:pt x="7200" y="20206"/>
                </a:lnTo>
                <a:lnTo>
                  <a:pt x="12600" y="18116"/>
                </a:lnTo>
                <a:lnTo>
                  <a:pt x="12600" y="9755"/>
                </a:lnTo>
                <a:lnTo>
                  <a:pt x="13500" y="9058"/>
                </a:lnTo>
                <a:lnTo>
                  <a:pt x="14400" y="9058"/>
                </a:lnTo>
                <a:lnTo>
                  <a:pt x="17100" y="9755"/>
                </a:lnTo>
                <a:lnTo>
                  <a:pt x="17100" y="11148"/>
                </a:lnTo>
                <a:lnTo>
                  <a:pt x="18900" y="13935"/>
                </a:lnTo>
                <a:lnTo>
                  <a:pt x="18900" y="14632"/>
                </a:lnTo>
                <a:lnTo>
                  <a:pt x="19800" y="15329"/>
                </a:lnTo>
                <a:lnTo>
                  <a:pt x="21600" y="14632"/>
                </a:lnTo>
                <a:lnTo>
                  <a:pt x="21600" y="13239"/>
                </a:lnTo>
                <a:lnTo>
                  <a:pt x="20700" y="10452"/>
                </a:ln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10" name="Shape 1685"/>
          <p:cNvSpPr>
            <a:spLocks/>
          </p:cNvSpPr>
          <p:nvPr/>
        </p:nvSpPr>
        <p:spPr bwMode="auto">
          <a:xfrm>
            <a:off x="22105938" y="5221288"/>
            <a:ext cx="609600" cy="307975"/>
          </a:xfrm>
          <a:custGeom>
            <a:avLst/>
            <a:gdLst>
              <a:gd name="T0" fmla="*/ 305222 w 21600"/>
              <a:gd name="T1" fmla="*/ 154053 h 21600"/>
              <a:gd name="T2" fmla="*/ 305222 w 21600"/>
              <a:gd name="T3" fmla="*/ 154053 h 21600"/>
              <a:gd name="T4" fmla="*/ 305222 w 21600"/>
              <a:gd name="T5" fmla="*/ 154053 h 21600"/>
              <a:gd name="T6" fmla="*/ 305222 w 21600"/>
              <a:gd name="T7" fmla="*/ 154053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21204" y="13745"/>
                </a:moveTo>
                <a:lnTo>
                  <a:pt x="20807" y="12567"/>
                </a:lnTo>
                <a:lnTo>
                  <a:pt x="20609" y="12175"/>
                </a:lnTo>
                <a:lnTo>
                  <a:pt x="19420" y="10604"/>
                </a:lnTo>
                <a:lnTo>
                  <a:pt x="19222" y="9818"/>
                </a:lnTo>
                <a:lnTo>
                  <a:pt x="19024" y="10604"/>
                </a:lnTo>
                <a:lnTo>
                  <a:pt x="19222" y="11389"/>
                </a:lnTo>
                <a:lnTo>
                  <a:pt x="19817" y="12567"/>
                </a:lnTo>
                <a:lnTo>
                  <a:pt x="20213" y="13745"/>
                </a:lnTo>
                <a:lnTo>
                  <a:pt x="19618" y="14138"/>
                </a:lnTo>
                <a:lnTo>
                  <a:pt x="18826" y="14138"/>
                </a:lnTo>
                <a:lnTo>
                  <a:pt x="17637" y="15316"/>
                </a:lnTo>
                <a:lnTo>
                  <a:pt x="17439" y="14531"/>
                </a:lnTo>
                <a:lnTo>
                  <a:pt x="17240" y="14138"/>
                </a:lnTo>
                <a:lnTo>
                  <a:pt x="16844" y="13745"/>
                </a:lnTo>
                <a:lnTo>
                  <a:pt x="16250" y="12960"/>
                </a:lnTo>
                <a:lnTo>
                  <a:pt x="16051" y="12567"/>
                </a:lnTo>
                <a:lnTo>
                  <a:pt x="16250" y="11782"/>
                </a:lnTo>
                <a:lnTo>
                  <a:pt x="16051" y="10604"/>
                </a:lnTo>
                <a:lnTo>
                  <a:pt x="15259" y="9425"/>
                </a:lnTo>
                <a:lnTo>
                  <a:pt x="14466" y="8640"/>
                </a:lnTo>
                <a:lnTo>
                  <a:pt x="13673" y="8640"/>
                </a:lnTo>
                <a:lnTo>
                  <a:pt x="13475" y="7855"/>
                </a:lnTo>
                <a:lnTo>
                  <a:pt x="13475" y="6284"/>
                </a:lnTo>
                <a:lnTo>
                  <a:pt x="14466" y="4320"/>
                </a:lnTo>
                <a:lnTo>
                  <a:pt x="15259" y="3535"/>
                </a:lnTo>
                <a:lnTo>
                  <a:pt x="15259" y="3142"/>
                </a:lnTo>
                <a:lnTo>
                  <a:pt x="15061" y="2356"/>
                </a:lnTo>
                <a:lnTo>
                  <a:pt x="14070" y="2356"/>
                </a:lnTo>
                <a:lnTo>
                  <a:pt x="13872" y="1178"/>
                </a:lnTo>
                <a:lnTo>
                  <a:pt x="13475" y="0"/>
                </a:lnTo>
                <a:lnTo>
                  <a:pt x="11890" y="1178"/>
                </a:lnTo>
                <a:lnTo>
                  <a:pt x="11692" y="3142"/>
                </a:lnTo>
                <a:lnTo>
                  <a:pt x="4360" y="6676"/>
                </a:lnTo>
                <a:lnTo>
                  <a:pt x="0" y="7855"/>
                </a:lnTo>
                <a:lnTo>
                  <a:pt x="0" y="19636"/>
                </a:lnTo>
                <a:lnTo>
                  <a:pt x="4756" y="18065"/>
                </a:lnTo>
                <a:lnTo>
                  <a:pt x="9908" y="16102"/>
                </a:lnTo>
                <a:lnTo>
                  <a:pt x="11890" y="14138"/>
                </a:lnTo>
                <a:lnTo>
                  <a:pt x="12484" y="16102"/>
                </a:lnTo>
                <a:lnTo>
                  <a:pt x="13079" y="16887"/>
                </a:lnTo>
                <a:lnTo>
                  <a:pt x="13079" y="18065"/>
                </a:lnTo>
                <a:lnTo>
                  <a:pt x="13475" y="18458"/>
                </a:lnTo>
                <a:lnTo>
                  <a:pt x="14070" y="18851"/>
                </a:lnTo>
                <a:lnTo>
                  <a:pt x="14070" y="19244"/>
                </a:lnTo>
                <a:lnTo>
                  <a:pt x="14466" y="20029"/>
                </a:lnTo>
                <a:lnTo>
                  <a:pt x="14664" y="21600"/>
                </a:lnTo>
                <a:lnTo>
                  <a:pt x="15259" y="21600"/>
                </a:lnTo>
                <a:lnTo>
                  <a:pt x="15655" y="20815"/>
                </a:lnTo>
                <a:lnTo>
                  <a:pt x="15655" y="19244"/>
                </a:lnTo>
                <a:lnTo>
                  <a:pt x="16250" y="18458"/>
                </a:lnTo>
                <a:lnTo>
                  <a:pt x="16250" y="17673"/>
                </a:lnTo>
                <a:lnTo>
                  <a:pt x="16844" y="16887"/>
                </a:lnTo>
                <a:lnTo>
                  <a:pt x="17240" y="19244"/>
                </a:lnTo>
                <a:lnTo>
                  <a:pt x="17240" y="20029"/>
                </a:lnTo>
                <a:lnTo>
                  <a:pt x="17835" y="19244"/>
                </a:lnTo>
                <a:lnTo>
                  <a:pt x="18231" y="18458"/>
                </a:lnTo>
                <a:lnTo>
                  <a:pt x="18231" y="17673"/>
                </a:lnTo>
                <a:lnTo>
                  <a:pt x="18628" y="17673"/>
                </a:lnTo>
                <a:lnTo>
                  <a:pt x="19222" y="16887"/>
                </a:lnTo>
                <a:lnTo>
                  <a:pt x="20015" y="16887"/>
                </a:lnTo>
                <a:lnTo>
                  <a:pt x="20411" y="16102"/>
                </a:lnTo>
                <a:lnTo>
                  <a:pt x="21006" y="15709"/>
                </a:lnTo>
                <a:lnTo>
                  <a:pt x="21402" y="14924"/>
                </a:lnTo>
                <a:lnTo>
                  <a:pt x="21600" y="14138"/>
                </a:lnTo>
                <a:lnTo>
                  <a:pt x="21204" y="13745"/>
                </a:ln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11" name="Shape 1686"/>
          <p:cNvSpPr>
            <a:spLocks/>
          </p:cNvSpPr>
          <p:nvPr/>
        </p:nvSpPr>
        <p:spPr bwMode="auto">
          <a:xfrm>
            <a:off x="22575838" y="5510213"/>
            <a:ext cx="55562" cy="36512"/>
          </a:xfrm>
          <a:custGeom>
            <a:avLst/>
            <a:gdLst>
              <a:gd name="T0" fmla="*/ 28002 w 21600"/>
              <a:gd name="T1" fmla="*/ 18040 h 19872"/>
              <a:gd name="T2" fmla="*/ 28002 w 21600"/>
              <a:gd name="T3" fmla="*/ 18040 h 19872"/>
              <a:gd name="T4" fmla="*/ 28002 w 21600"/>
              <a:gd name="T5" fmla="*/ 18040 h 19872"/>
              <a:gd name="T6" fmla="*/ 28002 w 21600"/>
              <a:gd name="T7" fmla="*/ 18040 h 19872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19872" extrusionOk="0">
                <a:moveTo>
                  <a:pt x="5400" y="19872"/>
                </a:moveTo>
                <a:cubicBezTo>
                  <a:pt x="12600" y="19872"/>
                  <a:pt x="12600" y="19872"/>
                  <a:pt x="12600" y="19872"/>
                </a:cubicBezTo>
                <a:cubicBezTo>
                  <a:pt x="18000" y="12672"/>
                  <a:pt x="18000" y="12672"/>
                  <a:pt x="18000" y="12672"/>
                </a:cubicBezTo>
                <a:cubicBezTo>
                  <a:pt x="21600" y="7872"/>
                  <a:pt x="21600" y="7872"/>
                  <a:pt x="21600" y="7872"/>
                </a:cubicBezTo>
                <a:cubicBezTo>
                  <a:pt x="14400" y="3072"/>
                  <a:pt x="14400" y="3072"/>
                  <a:pt x="14400" y="3072"/>
                </a:cubicBezTo>
                <a:cubicBezTo>
                  <a:pt x="14400" y="3072"/>
                  <a:pt x="9000" y="-1728"/>
                  <a:pt x="7200" y="672"/>
                </a:cubicBezTo>
                <a:cubicBezTo>
                  <a:pt x="7200" y="3072"/>
                  <a:pt x="0" y="15072"/>
                  <a:pt x="0" y="15072"/>
                </a:cubicBezTo>
                <a:lnTo>
                  <a:pt x="5400" y="19872"/>
                </a:ln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12" name="Shape 1687"/>
          <p:cNvSpPr>
            <a:spLocks/>
          </p:cNvSpPr>
          <p:nvPr/>
        </p:nvSpPr>
        <p:spPr bwMode="auto">
          <a:xfrm>
            <a:off x="21869400" y="5719763"/>
            <a:ext cx="236538" cy="527050"/>
          </a:xfrm>
          <a:custGeom>
            <a:avLst/>
            <a:gdLst>
              <a:gd name="T0" fmla="*/ 117608 w 21600"/>
              <a:gd name="T1" fmla="*/ 263287 h 21600"/>
              <a:gd name="T2" fmla="*/ 117608 w 21600"/>
              <a:gd name="T3" fmla="*/ 263287 h 21600"/>
              <a:gd name="T4" fmla="*/ 117608 w 21600"/>
              <a:gd name="T5" fmla="*/ 263287 h 21600"/>
              <a:gd name="T6" fmla="*/ 117608 w 21600"/>
              <a:gd name="T7" fmla="*/ 263287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8514" y="2987"/>
                </a:moveTo>
                <a:lnTo>
                  <a:pt x="18514" y="2068"/>
                </a:lnTo>
                <a:lnTo>
                  <a:pt x="17486" y="1609"/>
                </a:lnTo>
                <a:lnTo>
                  <a:pt x="10800" y="689"/>
                </a:lnTo>
                <a:lnTo>
                  <a:pt x="4629" y="0"/>
                </a:lnTo>
                <a:lnTo>
                  <a:pt x="4114" y="689"/>
                </a:lnTo>
                <a:lnTo>
                  <a:pt x="3086" y="1609"/>
                </a:lnTo>
                <a:lnTo>
                  <a:pt x="1543" y="2068"/>
                </a:lnTo>
                <a:lnTo>
                  <a:pt x="1029" y="3217"/>
                </a:lnTo>
                <a:lnTo>
                  <a:pt x="1543" y="4596"/>
                </a:lnTo>
                <a:lnTo>
                  <a:pt x="1543" y="5745"/>
                </a:lnTo>
                <a:lnTo>
                  <a:pt x="1029" y="6894"/>
                </a:lnTo>
                <a:lnTo>
                  <a:pt x="2571" y="7353"/>
                </a:lnTo>
                <a:lnTo>
                  <a:pt x="4629" y="7813"/>
                </a:lnTo>
                <a:lnTo>
                  <a:pt x="5657" y="8732"/>
                </a:lnTo>
                <a:lnTo>
                  <a:pt x="7714" y="9651"/>
                </a:lnTo>
                <a:lnTo>
                  <a:pt x="10286" y="10570"/>
                </a:lnTo>
                <a:lnTo>
                  <a:pt x="10286" y="10800"/>
                </a:lnTo>
                <a:lnTo>
                  <a:pt x="9257" y="12179"/>
                </a:lnTo>
                <a:lnTo>
                  <a:pt x="5143" y="13328"/>
                </a:lnTo>
                <a:lnTo>
                  <a:pt x="1543" y="14706"/>
                </a:lnTo>
                <a:lnTo>
                  <a:pt x="1029" y="15396"/>
                </a:lnTo>
                <a:lnTo>
                  <a:pt x="0" y="16545"/>
                </a:lnTo>
                <a:lnTo>
                  <a:pt x="514" y="17234"/>
                </a:lnTo>
                <a:lnTo>
                  <a:pt x="1543" y="18153"/>
                </a:lnTo>
                <a:lnTo>
                  <a:pt x="4114" y="19072"/>
                </a:lnTo>
                <a:lnTo>
                  <a:pt x="6171" y="19532"/>
                </a:lnTo>
                <a:lnTo>
                  <a:pt x="7714" y="19762"/>
                </a:lnTo>
                <a:lnTo>
                  <a:pt x="12857" y="19762"/>
                </a:lnTo>
                <a:lnTo>
                  <a:pt x="12343" y="20681"/>
                </a:lnTo>
                <a:lnTo>
                  <a:pt x="12343" y="21370"/>
                </a:lnTo>
                <a:lnTo>
                  <a:pt x="12857" y="21600"/>
                </a:lnTo>
                <a:lnTo>
                  <a:pt x="13371" y="21600"/>
                </a:lnTo>
                <a:lnTo>
                  <a:pt x="13886" y="19991"/>
                </a:lnTo>
                <a:lnTo>
                  <a:pt x="14400" y="19762"/>
                </a:lnTo>
                <a:lnTo>
                  <a:pt x="15943" y="18843"/>
                </a:lnTo>
                <a:lnTo>
                  <a:pt x="18514" y="17923"/>
                </a:lnTo>
                <a:lnTo>
                  <a:pt x="18514" y="14936"/>
                </a:lnTo>
                <a:lnTo>
                  <a:pt x="20571" y="14017"/>
                </a:lnTo>
                <a:lnTo>
                  <a:pt x="21086" y="12179"/>
                </a:lnTo>
                <a:lnTo>
                  <a:pt x="21600" y="11030"/>
                </a:lnTo>
                <a:lnTo>
                  <a:pt x="21600" y="8272"/>
                </a:lnTo>
                <a:lnTo>
                  <a:pt x="20571" y="6894"/>
                </a:lnTo>
                <a:lnTo>
                  <a:pt x="17486" y="6894"/>
                </a:lnTo>
                <a:lnTo>
                  <a:pt x="18000" y="5745"/>
                </a:lnTo>
                <a:lnTo>
                  <a:pt x="19029" y="4596"/>
                </a:lnTo>
                <a:lnTo>
                  <a:pt x="20057" y="4136"/>
                </a:lnTo>
                <a:lnTo>
                  <a:pt x="19543" y="3906"/>
                </a:lnTo>
                <a:lnTo>
                  <a:pt x="18514" y="2987"/>
                </a:ln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13" name="Shape 1688"/>
          <p:cNvSpPr>
            <a:spLocks/>
          </p:cNvSpPr>
          <p:nvPr/>
        </p:nvSpPr>
        <p:spPr bwMode="auto">
          <a:xfrm>
            <a:off x="21824950" y="6084888"/>
            <a:ext cx="185738" cy="301625"/>
          </a:xfrm>
          <a:custGeom>
            <a:avLst/>
            <a:gdLst>
              <a:gd name="T0" fmla="*/ 92407 w 21600"/>
              <a:gd name="T1" fmla="*/ 151251 h 21600"/>
              <a:gd name="T2" fmla="*/ 92407 w 21600"/>
              <a:gd name="T3" fmla="*/ 151251 h 21600"/>
              <a:gd name="T4" fmla="*/ 92407 w 21600"/>
              <a:gd name="T5" fmla="*/ 151251 h 21600"/>
              <a:gd name="T6" fmla="*/ 92407 w 21600"/>
              <a:gd name="T7" fmla="*/ 151251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5891" y="4000"/>
                </a:moveTo>
                <a:lnTo>
                  <a:pt x="5236" y="2800"/>
                </a:lnTo>
                <a:lnTo>
                  <a:pt x="6545" y="800"/>
                </a:lnTo>
                <a:lnTo>
                  <a:pt x="7200" y="400"/>
                </a:lnTo>
                <a:lnTo>
                  <a:pt x="5891" y="0"/>
                </a:lnTo>
                <a:lnTo>
                  <a:pt x="3273" y="0"/>
                </a:lnTo>
                <a:lnTo>
                  <a:pt x="1309" y="800"/>
                </a:lnTo>
                <a:lnTo>
                  <a:pt x="0" y="2000"/>
                </a:lnTo>
                <a:lnTo>
                  <a:pt x="7855" y="21600"/>
                </a:lnTo>
                <a:lnTo>
                  <a:pt x="21600" y="20400"/>
                </a:lnTo>
                <a:lnTo>
                  <a:pt x="20945" y="17200"/>
                </a:lnTo>
                <a:lnTo>
                  <a:pt x="18982" y="16000"/>
                </a:lnTo>
                <a:lnTo>
                  <a:pt x="18327" y="15200"/>
                </a:lnTo>
                <a:lnTo>
                  <a:pt x="17018" y="14800"/>
                </a:lnTo>
                <a:lnTo>
                  <a:pt x="15055" y="13600"/>
                </a:lnTo>
                <a:lnTo>
                  <a:pt x="13091" y="12800"/>
                </a:lnTo>
                <a:lnTo>
                  <a:pt x="9164" y="8000"/>
                </a:lnTo>
                <a:lnTo>
                  <a:pt x="10473" y="6800"/>
                </a:lnTo>
                <a:lnTo>
                  <a:pt x="7200" y="5600"/>
                </a:lnTo>
                <a:lnTo>
                  <a:pt x="5891" y="4000"/>
                </a:ln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14" name="Shape 1689"/>
          <p:cNvSpPr>
            <a:spLocks/>
          </p:cNvSpPr>
          <p:nvPr/>
        </p:nvSpPr>
        <p:spPr bwMode="auto">
          <a:xfrm>
            <a:off x="20929600" y="5580063"/>
            <a:ext cx="1052513" cy="684212"/>
          </a:xfrm>
          <a:custGeom>
            <a:avLst/>
            <a:gdLst>
              <a:gd name="T0" fmla="*/ 526439 w 21600"/>
              <a:gd name="T1" fmla="*/ 341714 h 21600"/>
              <a:gd name="T2" fmla="*/ 526439 w 21600"/>
              <a:gd name="T3" fmla="*/ 341714 h 21600"/>
              <a:gd name="T4" fmla="*/ 526439 w 21600"/>
              <a:gd name="T5" fmla="*/ 341714 h 21600"/>
              <a:gd name="T6" fmla="*/ 526439 w 21600"/>
              <a:gd name="T7" fmla="*/ 341714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8957" y="15934"/>
                </a:moveTo>
                <a:lnTo>
                  <a:pt x="19417" y="15934"/>
                </a:lnTo>
                <a:lnTo>
                  <a:pt x="19647" y="16111"/>
                </a:lnTo>
                <a:lnTo>
                  <a:pt x="19647" y="15757"/>
                </a:lnTo>
                <a:lnTo>
                  <a:pt x="20451" y="14695"/>
                </a:lnTo>
                <a:lnTo>
                  <a:pt x="21370" y="13810"/>
                </a:lnTo>
                <a:lnTo>
                  <a:pt x="21600" y="12748"/>
                </a:lnTo>
                <a:lnTo>
                  <a:pt x="21600" y="12570"/>
                </a:lnTo>
                <a:lnTo>
                  <a:pt x="21026" y="11862"/>
                </a:lnTo>
                <a:lnTo>
                  <a:pt x="20566" y="11154"/>
                </a:lnTo>
                <a:lnTo>
                  <a:pt x="20336" y="10446"/>
                </a:lnTo>
                <a:lnTo>
                  <a:pt x="19877" y="10092"/>
                </a:lnTo>
                <a:lnTo>
                  <a:pt x="19532" y="9738"/>
                </a:lnTo>
                <a:lnTo>
                  <a:pt x="19647" y="8852"/>
                </a:lnTo>
                <a:lnTo>
                  <a:pt x="19647" y="7967"/>
                </a:lnTo>
                <a:lnTo>
                  <a:pt x="19532" y="6905"/>
                </a:lnTo>
                <a:lnTo>
                  <a:pt x="19647" y="6020"/>
                </a:lnTo>
                <a:lnTo>
                  <a:pt x="19991" y="5666"/>
                </a:lnTo>
                <a:lnTo>
                  <a:pt x="20221" y="4957"/>
                </a:lnTo>
                <a:lnTo>
                  <a:pt x="20336" y="4426"/>
                </a:lnTo>
                <a:lnTo>
                  <a:pt x="20566" y="3541"/>
                </a:lnTo>
                <a:lnTo>
                  <a:pt x="20221" y="3187"/>
                </a:lnTo>
                <a:lnTo>
                  <a:pt x="19877" y="3187"/>
                </a:lnTo>
                <a:lnTo>
                  <a:pt x="19532" y="3010"/>
                </a:lnTo>
                <a:lnTo>
                  <a:pt x="19072" y="1770"/>
                </a:lnTo>
                <a:lnTo>
                  <a:pt x="18613" y="885"/>
                </a:lnTo>
                <a:lnTo>
                  <a:pt x="17694" y="0"/>
                </a:lnTo>
                <a:lnTo>
                  <a:pt x="2757" y="4072"/>
                </a:lnTo>
                <a:lnTo>
                  <a:pt x="2528" y="2302"/>
                </a:lnTo>
                <a:lnTo>
                  <a:pt x="1838" y="3010"/>
                </a:lnTo>
                <a:lnTo>
                  <a:pt x="1264" y="3718"/>
                </a:lnTo>
                <a:lnTo>
                  <a:pt x="689" y="4249"/>
                </a:lnTo>
                <a:lnTo>
                  <a:pt x="0" y="4957"/>
                </a:lnTo>
                <a:lnTo>
                  <a:pt x="1838" y="21600"/>
                </a:lnTo>
                <a:lnTo>
                  <a:pt x="18383" y="16820"/>
                </a:lnTo>
                <a:lnTo>
                  <a:pt x="18613" y="16289"/>
                </a:lnTo>
                <a:lnTo>
                  <a:pt x="18957" y="15934"/>
                </a:ln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15" name="Shape 1690"/>
          <p:cNvSpPr>
            <a:spLocks/>
          </p:cNvSpPr>
          <p:nvPr/>
        </p:nvSpPr>
        <p:spPr bwMode="auto">
          <a:xfrm>
            <a:off x="19943763" y="8320088"/>
            <a:ext cx="1628775" cy="1276350"/>
          </a:xfrm>
          <a:custGeom>
            <a:avLst/>
            <a:gdLst>
              <a:gd name="T0" fmla="*/ 814859 w 21600"/>
              <a:gd name="T1" fmla="*/ 638613 h 21600"/>
              <a:gd name="T2" fmla="*/ 814859 w 21600"/>
              <a:gd name="T3" fmla="*/ 638613 h 21600"/>
              <a:gd name="T4" fmla="*/ 814859 w 21600"/>
              <a:gd name="T5" fmla="*/ 638613 h 21600"/>
              <a:gd name="T6" fmla="*/ 814859 w 21600"/>
              <a:gd name="T7" fmla="*/ 638613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4400" y="0"/>
                </a:moveTo>
                <a:lnTo>
                  <a:pt x="14845" y="0"/>
                </a:lnTo>
                <a:lnTo>
                  <a:pt x="15513" y="189"/>
                </a:lnTo>
                <a:lnTo>
                  <a:pt x="15588" y="663"/>
                </a:lnTo>
                <a:lnTo>
                  <a:pt x="15662" y="947"/>
                </a:lnTo>
                <a:lnTo>
                  <a:pt x="15959" y="1137"/>
                </a:lnTo>
                <a:lnTo>
                  <a:pt x="16181" y="1611"/>
                </a:lnTo>
                <a:lnTo>
                  <a:pt x="16553" y="2842"/>
                </a:lnTo>
                <a:lnTo>
                  <a:pt x="16998" y="3789"/>
                </a:lnTo>
                <a:lnTo>
                  <a:pt x="17592" y="5211"/>
                </a:lnTo>
                <a:lnTo>
                  <a:pt x="17889" y="5874"/>
                </a:lnTo>
                <a:lnTo>
                  <a:pt x="18631" y="7295"/>
                </a:lnTo>
                <a:lnTo>
                  <a:pt x="19002" y="7674"/>
                </a:lnTo>
                <a:lnTo>
                  <a:pt x="19225" y="7958"/>
                </a:lnTo>
                <a:lnTo>
                  <a:pt x="19225" y="9095"/>
                </a:lnTo>
                <a:lnTo>
                  <a:pt x="19002" y="8147"/>
                </a:lnTo>
                <a:lnTo>
                  <a:pt x="18928" y="9095"/>
                </a:lnTo>
                <a:lnTo>
                  <a:pt x="19373" y="10042"/>
                </a:lnTo>
                <a:lnTo>
                  <a:pt x="19893" y="10989"/>
                </a:lnTo>
                <a:lnTo>
                  <a:pt x="20412" y="12221"/>
                </a:lnTo>
                <a:lnTo>
                  <a:pt x="20784" y="12979"/>
                </a:lnTo>
                <a:lnTo>
                  <a:pt x="21229" y="13642"/>
                </a:lnTo>
                <a:lnTo>
                  <a:pt x="21452" y="14495"/>
                </a:lnTo>
                <a:lnTo>
                  <a:pt x="21600" y="15916"/>
                </a:lnTo>
                <a:lnTo>
                  <a:pt x="21600" y="18284"/>
                </a:lnTo>
                <a:lnTo>
                  <a:pt x="21377" y="18568"/>
                </a:lnTo>
                <a:lnTo>
                  <a:pt x="21229" y="18947"/>
                </a:lnTo>
                <a:lnTo>
                  <a:pt x="21229" y="19421"/>
                </a:lnTo>
                <a:lnTo>
                  <a:pt x="21303" y="19989"/>
                </a:lnTo>
                <a:lnTo>
                  <a:pt x="21229" y="20653"/>
                </a:lnTo>
                <a:lnTo>
                  <a:pt x="21006" y="21316"/>
                </a:lnTo>
                <a:lnTo>
                  <a:pt x="20784" y="21505"/>
                </a:lnTo>
                <a:lnTo>
                  <a:pt x="20561" y="21600"/>
                </a:lnTo>
                <a:lnTo>
                  <a:pt x="20709" y="21221"/>
                </a:lnTo>
                <a:lnTo>
                  <a:pt x="20858" y="21032"/>
                </a:lnTo>
                <a:lnTo>
                  <a:pt x="20858" y="20558"/>
                </a:lnTo>
                <a:lnTo>
                  <a:pt x="20784" y="20558"/>
                </a:lnTo>
                <a:lnTo>
                  <a:pt x="20338" y="20937"/>
                </a:lnTo>
                <a:lnTo>
                  <a:pt x="20041" y="21032"/>
                </a:lnTo>
                <a:lnTo>
                  <a:pt x="19819" y="20937"/>
                </a:lnTo>
                <a:lnTo>
                  <a:pt x="19596" y="21032"/>
                </a:lnTo>
                <a:lnTo>
                  <a:pt x="19373" y="21221"/>
                </a:lnTo>
                <a:lnTo>
                  <a:pt x="19225" y="21126"/>
                </a:lnTo>
                <a:lnTo>
                  <a:pt x="18928" y="21032"/>
                </a:lnTo>
                <a:lnTo>
                  <a:pt x="18779" y="20747"/>
                </a:lnTo>
                <a:lnTo>
                  <a:pt x="18854" y="20558"/>
                </a:lnTo>
                <a:lnTo>
                  <a:pt x="18928" y="20558"/>
                </a:lnTo>
                <a:lnTo>
                  <a:pt x="19447" y="20653"/>
                </a:lnTo>
                <a:lnTo>
                  <a:pt x="19596" y="20558"/>
                </a:lnTo>
                <a:lnTo>
                  <a:pt x="19522" y="20463"/>
                </a:lnTo>
                <a:lnTo>
                  <a:pt x="19299" y="20274"/>
                </a:lnTo>
                <a:lnTo>
                  <a:pt x="19002" y="20368"/>
                </a:lnTo>
                <a:lnTo>
                  <a:pt x="18779" y="20084"/>
                </a:lnTo>
                <a:lnTo>
                  <a:pt x="18557" y="19611"/>
                </a:lnTo>
                <a:lnTo>
                  <a:pt x="18260" y="19232"/>
                </a:lnTo>
                <a:lnTo>
                  <a:pt x="18186" y="18947"/>
                </a:lnTo>
                <a:lnTo>
                  <a:pt x="17963" y="18568"/>
                </a:lnTo>
                <a:lnTo>
                  <a:pt x="17592" y="18474"/>
                </a:lnTo>
                <a:lnTo>
                  <a:pt x="17295" y="18284"/>
                </a:lnTo>
                <a:lnTo>
                  <a:pt x="16998" y="18189"/>
                </a:lnTo>
                <a:lnTo>
                  <a:pt x="16701" y="17147"/>
                </a:lnTo>
                <a:lnTo>
                  <a:pt x="16553" y="16768"/>
                </a:lnTo>
                <a:lnTo>
                  <a:pt x="16330" y="16484"/>
                </a:lnTo>
                <a:lnTo>
                  <a:pt x="16256" y="16295"/>
                </a:lnTo>
                <a:lnTo>
                  <a:pt x="16033" y="16011"/>
                </a:lnTo>
                <a:lnTo>
                  <a:pt x="15810" y="15821"/>
                </a:lnTo>
                <a:lnTo>
                  <a:pt x="15885" y="15442"/>
                </a:lnTo>
                <a:lnTo>
                  <a:pt x="15959" y="15253"/>
                </a:lnTo>
                <a:lnTo>
                  <a:pt x="15736" y="14684"/>
                </a:lnTo>
                <a:lnTo>
                  <a:pt x="15513" y="14779"/>
                </a:lnTo>
                <a:lnTo>
                  <a:pt x="15513" y="15442"/>
                </a:lnTo>
                <a:lnTo>
                  <a:pt x="15365" y="15442"/>
                </a:lnTo>
                <a:lnTo>
                  <a:pt x="14994" y="14968"/>
                </a:lnTo>
                <a:lnTo>
                  <a:pt x="14623" y="14211"/>
                </a:lnTo>
                <a:lnTo>
                  <a:pt x="14326" y="13832"/>
                </a:lnTo>
                <a:lnTo>
                  <a:pt x="14400" y="13642"/>
                </a:lnTo>
                <a:lnTo>
                  <a:pt x="14252" y="13263"/>
                </a:lnTo>
                <a:lnTo>
                  <a:pt x="14029" y="13168"/>
                </a:lnTo>
                <a:lnTo>
                  <a:pt x="14252" y="12600"/>
                </a:lnTo>
                <a:lnTo>
                  <a:pt x="14400" y="12316"/>
                </a:lnTo>
                <a:lnTo>
                  <a:pt x="14548" y="11747"/>
                </a:lnTo>
                <a:lnTo>
                  <a:pt x="14400" y="11463"/>
                </a:lnTo>
                <a:lnTo>
                  <a:pt x="14326" y="11842"/>
                </a:lnTo>
                <a:lnTo>
                  <a:pt x="14177" y="11747"/>
                </a:lnTo>
                <a:lnTo>
                  <a:pt x="14177" y="11558"/>
                </a:lnTo>
                <a:lnTo>
                  <a:pt x="13955" y="11179"/>
                </a:lnTo>
                <a:lnTo>
                  <a:pt x="13880" y="11179"/>
                </a:lnTo>
                <a:lnTo>
                  <a:pt x="13880" y="11274"/>
                </a:lnTo>
                <a:lnTo>
                  <a:pt x="13955" y="11463"/>
                </a:lnTo>
                <a:lnTo>
                  <a:pt x="14029" y="11747"/>
                </a:lnTo>
                <a:lnTo>
                  <a:pt x="14029" y="12126"/>
                </a:lnTo>
                <a:lnTo>
                  <a:pt x="13880" y="12316"/>
                </a:lnTo>
                <a:lnTo>
                  <a:pt x="13658" y="12032"/>
                </a:lnTo>
                <a:lnTo>
                  <a:pt x="13435" y="11558"/>
                </a:lnTo>
                <a:lnTo>
                  <a:pt x="13361" y="11368"/>
                </a:lnTo>
                <a:lnTo>
                  <a:pt x="13361" y="10421"/>
                </a:lnTo>
                <a:lnTo>
                  <a:pt x="13509" y="10042"/>
                </a:lnTo>
                <a:lnTo>
                  <a:pt x="13584" y="9284"/>
                </a:lnTo>
                <a:lnTo>
                  <a:pt x="13584" y="8811"/>
                </a:lnTo>
                <a:lnTo>
                  <a:pt x="13509" y="8147"/>
                </a:lnTo>
                <a:lnTo>
                  <a:pt x="13361" y="7484"/>
                </a:lnTo>
                <a:lnTo>
                  <a:pt x="13138" y="7295"/>
                </a:lnTo>
                <a:lnTo>
                  <a:pt x="12915" y="6821"/>
                </a:lnTo>
                <a:lnTo>
                  <a:pt x="12470" y="6726"/>
                </a:lnTo>
                <a:lnTo>
                  <a:pt x="12247" y="6726"/>
                </a:lnTo>
                <a:lnTo>
                  <a:pt x="12099" y="6347"/>
                </a:lnTo>
                <a:lnTo>
                  <a:pt x="11876" y="6253"/>
                </a:lnTo>
                <a:lnTo>
                  <a:pt x="11579" y="5779"/>
                </a:lnTo>
                <a:lnTo>
                  <a:pt x="11282" y="5684"/>
                </a:lnTo>
                <a:lnTo>
                  <a:pt x="11208" y="5211"/>
                </a:lnTo>
                <a:lnTo>
                  <a:pt x="11060" y="5021"/>
                </a:lnTo>
                <a:lnTo>
                  <a:pt x="10614" y="4547"/>
                </a:lnTo>
                <a:lnTo>
                  <a:pt x="10243" y="4168"/>
                </a:lnTo>
                <a:lnTo>
                  <a:pt x="9946" y="3979"/>
                </a:lnTo>
                <a:lnTo>
                  <a:pt x="9649" y="3695"/>
                </a:lnTo>
                <a:lnTo>
                  <a:pt x="9427" y="3600"/>
                </a:lnTo>
                <a:lnTo>
                  <a:pt x="9056" y="3600"/>
                </a:lnTo>
                <a:lnTo>
                  <a:pt x="8685" y="3695"/>
                </a:lnTo>
                <a:lnTo>
                  <a:pt x="8610" y="3979"/>
                </a:lnTo>
                <a:lnTo>
                  <a:pt x="8685" y="4263"/>
                </a:lnTo>
                <a:lnTo>
                  <a:pt x="8610" y="4453"/>
                </a:lnTo>
                <a:lnTo>
                  <a:pt x="8462" y="4453"/>
                </a:lnTo>
                <a:lnTo>
                  <a:pt x="8313" y="4263"/>
                </a:lnTo>
                <a:lnTo>
                  <a:pt x="7942" y="4642"/>
                </a:lnTo>
                <a:lnTo>
                  <a:pt x="7497" y="5116"/>
                </a:lnTo>
                <a:lnTo>
                  <a:pt x="6977" y="5305"/>
                </a:lnTo>
                <a:lnTo>
                  <a:pt x="6161" y="5589"/>
                </a:lnTo>
                <a:lnTo>
                  <a:pt x="6161" y="5021"/>
                </a:lnTo>
                <a:lnTo>
                  <a:pt x="5938" y="4737"/>
                </a:lnTo>
                <a:lnTo>
                  <a:pt x="5715" y="4642"/>
                </a:lnTo>
                <a:lnTo>
                  <a:pt x="5344" y="4358"/>
                </a:lnTo>
                <a:lnTo>
                  <a:pt x="5641" y="4168"/>
                </a:lnTo>
                <a:lnTo>
                  <a:pt x="5715" y="4074"/>
                </a:lnTo>
                <a:lnTo>
                  <a:pt x="5196" y="3979"/>
                </a:lnTo>
                <a:lnTo>
                  <a:pt x="5196" y="3695"/>
                </a:lnTo>
                <a:lnTo>
                  <a:pt x="5344" y="3695"/>
                </a:lnTo>
                <a:lnTo>
                  <a:pt x="5419" y="3505"/>
                </a:lnTo>
                <a:lnTo>
                  <a:pt x="5419" y="3316"/>
                </a:lnTo>
                <a:lnTo>
                  <a:pt x="5344" y="3316"/>
                </a:lnTo>
                <a:lnTo>
                  <a:pt x="5196" y="3411"/>
                </a:lnTo>
                <a:lnTo>
                  <a:pt x="5196" y="3505"/>
                </a:lnTo>
                <a:lnTo>
                  <a:pt x="5122" y="3600"/>
                </a:lnTo>
                <a:lnTo>
                  <a:pt x="4973" y="3411"/>
                </a:lnTo>
                <a:lnTo>
                  <a:pt x="4602" y="3411"/>
                </a:lnTo>
                <a:lnTo>
                  <a:pt x="4751" y="3695"/>
                </a:lnTo>
                <a:lnTo>
                  <a:pt x="4825" y="3695"/>
                </a:lnTo>
                <a:lnTo>
                  <a:pt x="4899" y="4074"/>
                </a:lnTo>
                <a:lnTo>
                  <a:pt x="4825" y="4074"/>
                </a:lnTo>
                <a:lnTo>
                  <a:pt x="4528" y="3884"/>
                </a:lnTo>
                <a:lnTo>
                  <a:pt x="4231" y="3600"/>
                </a:lnTo>
                <a:lnTo>
                  <a:pt x="3934" y="3505"/>
                </a:lnTo>
                <a:lnTo>
                  <a:pt x="3266" y="3505"/>
                </a:lnTo>
                <a:lnTo>
                  <a:pt x="3043" y="3316"/>
                </a:lnTo>
                <a:lnTo>
                  <a:pt x="2895" y="3126"/>
                </a:lnTo>
                <a:lnTo>
                  <a:pt x="2672" y="3126"/>
                </a:lnTo>
                <a:lnTo>
                  <a:pt x="1930" y="3316"/>
                </a:lnTo>
                <a:lnTo>
                  <a:pt x="1410" y="3316"/>
                </a:lnTo>
                <a:lnTo>
                  <a:pt x="1039" y="3600"/>
                </a:lnTo>
                <a:lnTo>
                  <a:pt x="816" y="3695"/>
                </a:lnTo>
                <a:lnTo>
                  <a:pt x="520" y="3032"/>
                </a:lnTo>
                <a:lnTo>
                  <a:pt x="445" y="2558"/>
                </a:lnTo>
                <a:lnTo>
                  <a:pt x="148" y="2084"/>
                </a:lnTo>
                <a:lnTo>
                  <a:pt x="0" y="1895"/>
                </a:lnTo>
                <a:lnTo>
                  <a:pt x="0" y="1611"/>
                </a:lnTo>
                <a:lnTo>
                  <a:pt x="223" y="1516"/>
                </a:lnTo>
                <a:lnTo>
                  <a:pt x="742" y="1326"/>
                </a:lnTo>
                <a:lnTo>
                  <a:pt x="1336" y="1137"/>
                </a:lnTo>
                <a:lnTo>
                  <a:pt x="6903" y="568"/>
                </a:lnTo>
                <a:lnTo>
                  <a:pt x="7274" y="1516"/>
                </a:lnTo>
                <a:lnTo>
                  <a:pt x="14029" y="1042"/>
                </a:lnTo>
                <a:lnTo>
                  <a:pt x="14103" y="1800"/>
                </a:lnTo>
                <a:lnTo>
                  <a:pt x="14623" y="1800"/>
                </a:lnTo>
                <a:lnTo>
                  <a:pt x="14400" y="0"/>
                </a:ln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16" name="Shape 1691"/>
          <p:cNvSpPr>
            <a:spLocks/>
          </p:cNvSpPr>
          <p:nvPr/>
        </p:nvSpPr>
        <p:spPr bwMode="auto">
          <a:xfrm>
            <a:off x="18678525" y="7983538"/>
            <a:ext cx="1019175" cy="901700"/>
          </a:xfrm>
          <a:custGeom>
            <a:avLst/>
            <a:gdLst>
              <a:gd name="T0" fmla="*/ 509639 w 21600"/>
              <a:gd name="T1" fmla="*/ 450952 h 21600"/>
              <a:gd name="T2" fmla="*/ 509639 w 21600"/>
              <a:gd name="T3" fmla="*/ 450952 h 21600"/>
              <a:gd name="T4" fmla="*/ 509639 w 21600"/>
              <a:gd name="T5" fmla="*/ 450952 h 21600"/>
              <a:gd name="T6" fmla="*/ 509639 w 21600"/>
              <a:gd name="T7" fmla="*/ 450952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21481" y="19990"/>
                </a:moveTo>
                <a:lnTo>
                  <a:pt x="21244" y="19990"/>
                </a:lnTo>
                <a:lnTo>
                  <a:pt x="20888" y="19722"/>
                </a:lnTo>
                <a:lnTo>
                  <a:pt x="20532" y="19722"/>
                </a:lnTo>
                <a:lnTo>
                  <a:pt x="20295" y="19588"/>
                </a:lnTo>
                <a:lnTo>
                  <a:pt x="19701" y="19185"/>
                </a:lnTo>
                <a:lnTo>
                  <a:pt x="19582" y="19185"/>
                </a:lnTo>
                <a:lnTo>
                  <a:pt x="18989" y="18648"/>
                </a:lnTo>
                <a:lnTo>
                  <a:pt x="18752" y="18380"/>
                </a:lnTo>
                <a:lnTo>
                  <a:pt x="18396" y="18246"/>
                </a:lnTo>
                <a:lnTo>
                  <a:pt x="18040" y="17978"/>
                </a:lnTo>
                <a:lnTo>
                  <a:pt x="17802" y="17709"/>
                </a:lnTo>
                <a:lnTo>
                  <a:pt x="18158" y="17709"/>
                </a:lnTo>
                <a:lnTo>
                  <a:pt x="18396" y="17441"/>
                </a:lnTo>
                <a:lnTo>
                  <a:pt x="18989" y="17441"/>
                </a:lnTo>
                <a:lnTo>
                  <a:pt x="19108" y="17173"/>
                </a:lnTo>
                <a:lnTo>
                  <a:pt x="19701" y="17173"/>
                </a:lnTo>
                <a:lnTo>
                  <a:pt x="19938" y="16904"/>
                </a:lnTo>
                <a:lnTo>
                  <a:pt x="19582" y="16234"/>
                </a:lnTo>
                <a:lnTo>
                  <a:pt x="19226" y="15831"/>
                </a:lnTo>
                <a:lnTo>
                  <a:pt x="19108" y="15831"/>
                </a:lnTo>
                <a:lnTo>
                  <a:pt x="17921" y="16234"/>
                </a:lnTo>
                <a:lnTo>
                  <a:pt x="17565" y="16368"/>
                </a:lnTo>
                <a:lnTo>
                  <a:pt x="17209" y="16368"/>
                </a:lnTo>
                <a:lnTo>
                  <a:pt x="17209" y="16234"/>
                </a:lnTo>
                <a:lnTo>
                  <a:pt x="17565" y="15965"/>
                </a:lnTo>
                <a:lnTo>
                  <a:pt x="17921" y="15831"/>
                </a:lnTo>
                <a:lnTo>
                  <a:pt x="18277" y="15563"/>
                </a:lnTo>
                <a:lnTo>
                  <a:pt x="18277" y="14758"/>
                </a:lnTo>
                <a:lnTo>
                  <a:pt x="18158" y="13819"/>
                </a:lnTo>
                <a:lnTo>
                  <a:pt x="17802" y="13282"/>
                </a:lnTo>
                <a:lnTo>
                  <a:pt x="17565" y="12745"/>
                </a:lnTo>
                <a:lnTo>
                  <a:pt x="17684" y="10599"/>
                </a:lnTo>
                <a:lnTo>
                  <a:pt x="9969" y="11001"/>
                </a:lnTo>
                <a:lnTo>
                  <a:pt x="9851" y="10465"/>
                </a:lnTo>
                <a:lnTo>
                  <a:pt x="9851" y="10062"/>
                </a:lnTo>
                <a:lnTo>
                  <a:pt x="9969" y="9794"/>
                </a:lnTo>
                <a:lnTo>
                  <a:pt x="10325" y="9525"/>
                </a:lnTo>
                <a:lnTo>
                  <a:pt x="10325" y="8586"/>
                </a:lnTo>
                <a:lnTo>
                  <a:pt x="10444" y="8184"/>
                </a:lnTo>
                <a:lnTo>
                  <a:pt x="10563" y="8050"/>
                </a:lnTo>
                <a:lnTo>
                  <a:pt x="10681" y="7781"/>
                </a:lnTo>
                <a:lnTo>
                  <a:pt x="10800" y="6842"/>
                </a:lnTo>
                <a:lnTo>
                  <a:pt x="11037" y="6574"/>
                </a:lnTo>
                <a:lnTo>
                  <a:pt x="11512" y="5769"/>
                </a:lnTo>
                <a:lnTo>
                  <a:pt x="11631" y="5501"/>
                </a:lnTo>
                <a:lnTo>
                  <a:pt x="11631" y="4964"/>
                </a:lnTo>
                <a:lnTo>
                  <a:pt x="11749" y="4964"/>
                </a:lnTo>
                <a:lnTo>
                  <a:pt x="12105" y="4561"/>
                </a:lnTo>
                <a:lnTo>
                  <a:pt x="12224" y="3488"/>
                </a:lnTo>
                <a:lnTo>
                  <a:pt x="12105" y="3086"/>
                </a:lnTo>
                <a:lnTo>
                  <a:pt x="11749" y="2817"/>
                </a:lnTo>
                <a:lnTo>
                  <a:pt x="11749" y="2549"/>
                </a:lnTo>
                <a:lnTo>
                  <a:pt x="11631" y="1878"/>
                </a:lnTo>
                <a:lnTo>
                  <a:pt x="11631" y="1744"/>
                </a:lnTo>
                <a:lnTo>
                  <a:pt x="11512" y="1476"/>
                </a:lnTo>
                <a:lnTo>
                  <a:pt x="11156" y="1207"/>
                </a:lnTo>
                <a:lnTo>
                  <a:pt x="11631" y="939"/>
                </a:lnTo>
                <a:lnTo>
                  <a:pt x="11631" y="671"/>
                </a:lnTo>
                <a:lnTo>
                  <a:pt x="11512" y="268"/>
                </a:lnTo>
                <a:lnTo>
                  <a:pt x="11156" y="0"/>
                </a:lnTo>
                <a:lnTo>
                  <a:pt x="0" y="402"/>
                </a:lnTo>
                <a:lnTo>
                  <a:pt x="0" y="6306"/>
                </a:lnTo>
                <a:lnTo>
                  <a:pt x="831" y="7111"/>
                </a:lnTo>
                <a:lnTo>
                  <a:pt x="831" y="7379"/>
                </a:lnTo>
                <a:lnTo>
                  <a:pt x="1305" y="8586"/>
                </a:lnTo>
                <a:lnTo>
                  <a:pt x="1424" y="8855"/>
                </a:lnTo>
                <a:lnTo>
                  <a:pt x="1424" y="9660"/>
                </a:lnTo>
                <a:lnTo>
                  <a:pt x="1543" y="10062"/>
                </a:lnTo>
                <a:lnTo>
                  <a:pt x="1780" y="11135"/>
                </a:lnTo>
                <a:lnTo>
                  <a:pt x="2018" y="11940"/>
                </a:lnTo>
                <a:lnTo>
                  <a:pt x="1543" y="12611"/>
                </a:lnTo>
                <a:lnTo>
                  <a:pt x="1305" y="13684"/>
                </a:lnTo>
                <a:lnTo>
                  <a:pt x="1305" y="14087"/>
                </a:lnTo>
                <a:lnTo>
                  <a:pt x="1068" y="14758"/>
                </a:lnTo>
                <a:lnTo>
                  <a:pt x="1424" y="15697"/>
                </a:lnTo>
                <a:lnTo>
                  <a:pt x="1424" y="16234"/>
                </a:lnTo>
                <a:lnTo>
                  <a:pt x="1068" y="17575"/>
                </a:lnTo>
                <a:lnTo>
                  <a:pt x="712" y="18246"/>
                </a:lnTo>
                <a:lnTo>
                  <a:pt x="1780" y="18246"/>
                </a:lnTo>
                <a:lnTo>
                  <a:pt x="2136" y="17978"/>
                </a:lnTo>
                <a:lnTo>
                  <a:pt x="2967" y="17978"/>
                </a:lnTo>
                <a:lnTo>
                  <a:pt x="4035" y="18246"/>
                </a:lnTo>
                <a:lnTo>
                  <a:pt x="4629" y="18380"/>
                </a:lnTo>
                <a:lnTo>
                  <a:pt x="5222" y="18648"/>
                </a:lnTo>
                <a:lnTo>
                  <a:pt x="6053" y="19051"/>
                </a:lnTo>
                <a:lnTo>
                  <a:pt x="9376" y="19051"/>
                </a:lnTo>
                <a:lnTo>
                  <a:pt x="9495" y="18917"/>
                </a:lnTo>
                <a:lnTo>
                  <a:pt x="9257" y="18514"/>
                </a:lnTo>
                <a:lnTo>
                  <a:pt x="8545" y="18514"/>
                </a:lnTo>
                <a:lnTo>
                  <a:pt x="8308" y="18380"/>
                </a:lnTo>
                <a:lnTo>
                  <a:pt x="8426" y="17978"/>
                </a:lnTo>
                <a:lnTo>
                  <a:pt x="8545" y="17709"/>
                </a:lnTo>
                <a:lnTo>
                  <a:pt x="9138" y="17709"/>
                </a:lnTo>
                <a:lnTo>
                  <a:pt x="9969" y="18112"/>
                </a:lnTo>
                <a:lnTo>
                  <a:pt x="10800" y="18917"/>
                </a:lnTo>
                <a:lnTo>
                  <a:pt x="11512" y="19051"/>
                </a:lnTo>
                <a:lnTo>
                  <a:pt x="11987" y="18783"/>
                </a:lnTo>
                <a:lnTo>
                  <a:pt x="11868" y="19319"/>
                </a:lnTo>
                <a:lnTo>
                  <a:pt x="11631" y="20124"/>
                </a:lnTo>
                <a:lnTo>
                  <a:pt x="11868" y="20527"/>
                </a:lnTo>
                <a:lnTo>
                  <a:pt x="12580" y="20795"/>
                </a:lnTo>
                <a:lnTo>
                  <a:pt x="13174" y="20795"/>
                </a:lnTo>
                <a:lnTo>
                  <a:pt x="13648" y="21198"/>
                </a:lnTo>
                <a:lnTo>
                  <a:pt x="14123" y="21198"/>
                </a:lnTo>
                <a:lnTo>
                  <a:pt x="14360" y="20661"/>
                </a:lnTo>
                <a:lnTo>
                  <a:pt x="14835" y="20124"/>
                </a:lnTo>
                <a:lnTo>
                  <a:pt x="15191" y="19990"/>
                </a:lnTo>
                <a:lnTo>
                  <a:pt x="15666" y="20124"/>
                </a:lnTo>
                <a:lnTo>
                  <a:pt x="16141" y="20795"/>
                </a:lnTo>
                <a:lnTo>
                  <a:pt x="16615" y="20795"/>
                </a:lnTo>
                <a:lnTo>
                  <a:pt x="16853" y="20527"/>
                </a:lnTo>
                <a:lnTo>
                  <a:pt x="16615" y="19453"/>
                </a:lnTo>
                <a:lnTo>
                  <a:pt x="16615" y="19185"/>
                </a:lnTo>
                <a:lnTo>
                  <a:pt x="16853" y="18917"/>
                </a:lnTo>
                <a:lnTo>
                  <a:pt x="17327" y="18917"/>
                </a:lnTo>
                <a:lnTo>
                  <a:pt x="17802" y="19185"/>
                </a:lnTo>
                <a:lnTo>
                  <a:pt x="17802" y="19722"/>
                </a:lnTo>
                <a:lnTo>
                  <a:pt x="18752" y="19856"/>
                </a:lnTo>
                <a:lnTo>
                  <a:pt x="19582" y="20258"/>
                </a:lnTo>
                <a:lnTo>
                  <a:pt x="19938" y="20661"/>
                </a:lnTo>
                <a:lnTo>
                  <a:pt x="19701" y="21063"/>
                </a:lnTo>
                <a:lnTo>
                  <a:pt x="19582" y="21600"/>
                </a:lnTo>
                <a:lnTo>
                  <a:pt x="20057" y="21600"/>
                </a:lnTo>
                <a:lnTo>
                  <a:pt x="20295" y="21198"/>
                </a:lnTo>
                <a:lnTo>
                  <a:pt x="20532" y="20929"/>
                </a:lnTo>
                <a:lnTo>
                  <a:pt x="20888" y="21198"/>
                </a:lnTo>
                <a:lnTo>
                  <a:pt x="20888" y="21466"/>
                </a:lnTo>
                <a:lnTo>
                  <a:pt x="21125" y="21063"/>
                </a:lnTo>
                <a:lnTo>
                  <a:pt x="21600" y="20527"/>
                </a:lnTo>
                <a:lnTo>
                  <a:pt x="21481" y="19990"/>
                </a:ln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17" name="Shape 1692"/>
          <p:cNvSpPr>
            <a:spLocks/>
          </p:cNvSpPr>
          <p:nvPr/>
        </p:nvSpPr>
        <p:spPr bwMode="auto">
          <a:xfrm>
            <a:off x="18554700" y="7177088"/>
            <a:ext cx="912813" cy="823912"/>
          </a:xfrm>
          <a:custGeom>
            <a:avLst/>
            <a:gdLst>
              <a:gd name="T0" fmla="*/ 456433 w 21600"/>
              <a:gd name="T1" fmla="*/ 411739 h 21600"/>
              <a:gd name="T2" fmla="*/ 456433 w 21600"/>
              <a:gd name="T3" fmla="*/ 411739 h 21600"/>
              <a:gd name="T4" fmla="*/ 456433 w 21600"/>
              <a:gd name="T5" fmla="*/ 411739 h 21600"/>
              <a:gd name="T6" fmla="*/ 456433 w 21600"/>
              <a:gd name="T7" fmla="*/ 411739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795" y="18073"/>
                </a:moveTo>
                <a:lnTo>
                  <a:pt x="530" y="17780"/>
                </a:lnTo>
                <a:lnTo>
                  <a:pt x="928" y="18220"/>
                </a:lnTo>
                <a:lnTo>
                  <a:pt x="1325" y="18367"/>
                </a:lnTo>
                <a:lnTo>
                  <a:pt x="1590" y="18073"/>
                </a:lnTo>
                <a:lnTo>
                  <a:pt x="2915" y="18220"/>
                </a:lnTo>
                <a:lnTo>
                  <a:pt x="2915" y="21600"/>
                </a:lnTo>
                <a:lnTo>
                  <a:pt x="15372" y="21159"/>
                </a:lnTo>
                <a:lnTo>
                  <a:pt x="15504" y="21159"/>
                </a:lnTo>
                <a:lnTo>
                  <a:pt x="15769" y="20424"/>
                </a:lnTo>
                <a:lnTo>
                  <a:pt x="15902" y="19984"/>
                </a:lnTo>
                <a:lnTo>
                  <a:pt x="15769" y="19543"/>
                </a:lnTo>
                <a:lnTo>
                  <a:pt x="15769" y="18367"/>
                </a:lnTo>
                <a:lnTo>
                  <a:pt x="15504" y="17927"/>
                </a:lnTo>
                <a:lnTo>
                  <a:pt x="15372" y="17780"/>
                </a:lnTo>
                <a:lnTo>
                  <a:pt x="15372" y="17486"/>
                </a:lnTo>
                <a:lnTo>
                  <a:pt x="15504" y="17192"/>
                </a:lnTo>
                <a:lnTo>
                  <a:pt x="15372" y="17045"/>
                </a:lnTo>
                <a:lnTo>
                  <a:pt x="15637" y="16604"/>
                </a:lnTo>
                <a:lnTo>
                  <a:pt x="16034" y="16016"/>
                </a:lnTo>
                <a:lnTo>
                  <a:pt x="16167" y="16016"/>
                </a:lnTo>
                <a:lnTo>
                  <a:pt x="16034" y="15722"/>
                </a:lnTo>
                <a:lnTo>
                  <a:pt x="16299" y="15135"/>
                </a:lnTo>
                <a:lnTo>
                  <a:pt x="16564" y="14694"/>
                </a:lnTo>
                <a:lnTo>
                  <a:pt x="16299" y="14547"/>
                </a:lnTo>
                <a:lnTo>
                  <a:pt x="16432" y="13959"/>
                </a:lnTo>
                <a:lnTo>
                  <a:pt x="16829" y="13518"/>
                </a:lnTo>
                <a:lnTo>
                  <a:pt x="17492" y="12637"/>
                </a:lnTo>
                <a:lnTo>
                  <a:pt x="17890" y="11902"/>
                </a:lnTo>
                <a:lnTo>
                  <a:pt x="17890" y="11314"/>
                </a:lnTo>
                <a:lnTo>
                  <a:pt x="18155" y="10580"/>
                </a:lnTo>
                <a:lnTo>
                  <a:pt x="18287" y="10580"/>
                </a:lnTo>
                <a:lnTo>
                  <a:pt x="18552" y="10286"/>
                </a:lnTo>
                <a:lnTo>
                  <a:pt x="18685" y="9845"/>
                </a:lnTo>
                <a:lnTo>
                  <a:pt x="18950" y="9551"/>
                </a:lnTo>
                <a:lnTo>
                  <a:pt x="19480" y="9257"/>
                </a:lnTo>
                <a:lnTo>
                  <a:pt x="19347" y="8816"/>
                </a:lnTo>
                <a:lnTo>
                  <a:pt x="19612" y="8522"/>
                </a:lnTo>
                <a:lnTo>
                  <a:pt x="19877" y="7935"/>
                </a:lnTo>
                <a:lnTo>
                  <a:pt x="19877" y="6318"/>
                </a:lnTo>
                <a:lnTo>
                  <a:pt x="20275" y="5731"/>
                </a:lnTo>
                <a:lnTo>
                  <a:pt x="20672" y="5437"/>
                </a:lnTo>
                <a:lnTo>
                  <a:pt x="20672" y="5143"/>
                </a:lnTo>
                <a:lnTo>
                  <a:pt x="20805" y="4849"/>
                </a:lnTo>
                <a:lnTo>
                  <a:pt x="20805" y="4261"/>
                </a:lnTo>
                <a:lnTo>
                  <a:pt x="21202" y="4114"/>
                </a:lnTo>
                <a:lnTo>
                  <a:pt x="21600" y="3233"/>
                </a:lnTo>
                <a:lnTo>
                  <a:pt x="21600" y="2792"/>
                </a:lnTo>
                <a:lnTo>
                  <a:pt x="18287" y="2939"/>
                </a:lnTo>
                <a:lnTo>
                  <a:pt x="19612" y="735"/>
                </a:lnTo>
                <a:lnTo>
                  <a:pt x="19480" y="0"/>
                </a:lnTo>
                <a:lnTo>
                  <a:pt x="0" y="588"/>
                </a:lnTo>
                <a:lnTo>
                  <a:pt x="928" y="6906"/>
                </a:lnTo>
                <a:lnTo>
                  <a:pt x="795" y="18073"/>
                </a:ln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18" name="Shape 1693"/>
          <p:cNvSpPr>
            <a:spLocks/>
          </p:cNvSpPr>
          <p:nvPr/>
        </p:nvSpPr>
        <p:spPr bwMode="auto">
          <a:xfrm>
            <a:off x="19372263" y="7008813"/>
            <a:ext cx="1546225" cy="504825"/>
          </a:xfrm>
          <a:custGeom>
            <a:avLst/>
            <a:gdLst>
              <a:gd name="T0" fmla="*/ 772857 w 21600"/>
              <a:gd name="T1" fmla="*/ 252083 h 21600"/>
              <a:gd name="T2" fmla="*/ 772857 w 21600"/>
              <a:gd name="T3" fmla="*/ 252083 h 21600"/>
              <a:gd name="T4" fmla="*/ 772857 w 21600"/>
              <a:gd name="T5" fmla="*/ 252083 h 21600"/>
              <a:gd name="T6" fmla="*/ 772857 w 21600"/>
              <a:gd name="T7" fmla="*/ 252083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2788" y="2826"/>
                </a:moveTo>
                <a:cubicBezTo>
                  <a:pt x="5499" y="4239"/>
                  <a:pt x="5499" y="4239"/>
                  <a:pt x="5499" y="4239"/>
                </a:cubicBezTo>
                <a:cubicBezTo>
                  <a:pt x="5632" y="6258"/>
                  <a:pt x="5632" y="6258"/>
                  <a:pt x="5632" y="6258"/>
                </a:cubicBezTo>
                <a:cubicBezTo>
                  <a:pt x="1723" y="6460"/>
                  <a:pt x="1723" y="6460"/>
                  <a:pt x="1723" y="6460"/>
                </a:cubicBezTo>
                <a:cubicBezTo>
                  <a:pt x="1590" y="6662"/>
                  <a:pt x="1590" y="6662"/>
                  <a:pt x="1590" y="6662"/>
                </a:cubicBezTo>
                <a:cubicBezTo>
                  <a:pt x="1590" y="7267"/>
                  <a:pt x="1590" y="7267"/>
                  <a:pt x="1590" y="7267"/>
                </a:cubicBezTo>
                <a:cubicBezTo>
                  <a:pt x="1590" y="7873"/>
                  <a:pt x="1590" y="7873"/>
                  <a:pt x="1590" y="7873"/>
                </a:cubicBezTo>
                <a:cubicBezTo>
                  <a:pt x="1524" y="8479"/>
                  <a:pt x="1524" y="8479"/>
                  <a:pt x="1524" y="8479"/>
                </a:cubicBezTo>
                <a:cubicBezTo>
                  <a:pt x="1391" y="8680"/>
                  <a:pt x="1391" y="8680"/>
                  <a:pt x="1391" y="8680"/>
                </a:cubicBezTo>
                <a:cubicBezTo>
                  <a:pt x="1325" y="9084"/>
                  <a:pt x="1325" y="9084"/>
                  <a:pt x="1325" y="9084"/>
                </a:cubicBezTo>
                <a:cubicBezTo>
                  <a:pt x="1391" y="9286"/>
                  <a:pt x="1391" y="9286"/>
                  <a:pt x="1391" y="9286"/>
                </a:cubicBezTo>
                <a:cubicBezTo>
                  <a:pt x="1391" y="9286"/>
                  <a:pt x="1524" y="9892"/>
                  <a:pt x="1524" y="10093"/>
                </a:cubicBezTo>
                <a:cubicBezTo>
                  <a:pt x="1590" y="10295"/>
                  <a:pt x="1458" y="10497"/>
                  <a:pt x="1458" y="10497"/>
                </a:cubicBezTo>
                <a:cubicBezTo>
                  <a:pt x="1325" y="11103"/>
                  <a:pt x="1325" y="11103"/>
                  <a:pt x="1325" y="11103"/>
                </a:cubicBezTo>
                <a:cubicBezTo>
                  <a:pt x="1259" y="11708"/>
                  <a:pt x="1259" y="11708"/>
                  <a:pt x="1259" y="11708"/>
                </a:cubicBezTo>
                <a:cubicBezTo>
                  <a:pt x="1325" y="11708"/>
                  <a:pt x="1325" y="11708"/>
                  <a:pt x="1325" y="11708"/>
                </a:cubicBezTo>
                <a:cubicBezTo>
                  <a:pt x="1325" y="12516"/>
                  <a:pt x="1325" y="12516"/>
                  <a:pt x="1325" y="12516"/>
                </a:cubicBezTo>
                <a:cubicBezTo>
                  <a:pt x="1259" y="12920"/>
                  <a:pt x="1259" y="12920"/>
                  <a:pt x="1259" y="12920"/>
                </a:cubicBezTo>
                <a:cubicBezTo>
                  <a:pt x="1193" y="13323"/>
                  <a:pt x="1193" y="13323"/>
                  <a:pt x="1193" y="13323"/>
                </a:cubicBezTo>
                <a:cubicBezTo>
                  <a:pt x="1060" y="13929"/>
                  <a:pt x="1060" y="13929"/>
                  <a:pt x="1060" y="13929"/>
                </a:cubicBezTo>
                <a:cubicBezTo>
                  <a:pt x="861" y="14131"/>
                  <a:pt x="861" y="14131"/>
                  <a:pt x="861" y="14131"/>
                </a:cubicBezTo>
                <a:cubicBezTo>
                  <a:pt x="861" y="15140"/>
                  <a:pt x="861" y="15140"/>
                  <a:pt x="861" y="15140"/>
                </a:cubicBezTo>
                <a:cubicBezTo>
                  <a:pt x="795" y="15544"/>
                  <a:pt x="795" y="15544"/>
                  <a:pt x="795" y="15544"/>
                </a:cubicBezTo>
                <a:cubicBezTo>
                  <a:pt x="795" y="15948"/>
                  <a:pt x="795" y="15948"/>
                  <a:pt x="795" y="15948"/>
                </a:cubicBezTo>
                <a:cubicBezTo>
                  <a:pt x="530" y="16553"/>
                  <a:pt x="530" y="16553"/>
                  <a:pt x="530" y="16553"/>
                </a:cubicBezTo>
                <a:cubicBezTo>
                  <a:pt x="331" y="17563"/>
                  <a:pt x="331" y="17563"/>
                  <a:pt x="331" y="17563"/>
                </a:cubicBezTo>
                <a:cubicBezTo>
                  <a:pt x="331" y="18572"/>
                  <a:pt x="331" y="18572"/>
                  <a:pt x="331" y="18572"/>
                </a:cubicBezTo>
                <a:cubicBezTo>
                  <a:pt x="331" y="19985"/>
                  <a:pt x="331" y="19985"/>
                  <a:pt x="331" y="19985"/>
                </a:cubicBezTo>
                <a:cubicBezTo>
                  <a:pt x="133" y="20994"/>
                  <a:pt x="133" y="20994"/>
                  <a:pt x="133" y="20994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15372" y="17966"/>
                  <a:pt x="15372" y="17966"/>
                  <a:pt x="15372" y="17966"/>
                </a:cubicBezTo>
                <a:cubicBezTo>
                  <a:pt x="15372" y="17966"/>
                  <a:pt x="15372" y="17966"/>
                  <a:pt x="15372" y="17966"/>
                </a:cubicBezTo>
                <a:cubicBezTo>
                  <a:pt x="15372" y="17764"/>
                  <a:pt x="15372" y="17764"/>
                  <a:pt x="15372" y="17764"/>
                </a:cubicBezTo>
                <a:cubicBezTo>
                  <a:pt x="15438" y="16553"/>
                  <a:pt x="15438" y="16553"/>
                  <a:pt x="15438" y="16553"/>
                </a:cubicBezTo>
                <a:cubicBezTo>
                  <a:pt x="15438" y="15948"/>
                  <a:pt x="15438" y="15948"/>
                  <a:pt x="15438" y="15948"/>
                </a:cubicBezTo>
                <a:cubicBezTo>
                  <a:pt x="15703" y="15140"/>
                  <a:pt x="15703" y="15140"/>
                  <a:pt x="15703" y="15140"/>
                </a:cubicBezTo>
                <a:cubicBezTo>
                  <a:pt x="15902" y="15140"/>
                  <a:pt x="15902" y="15140"/>
                  <a:pt x="15902" y="15140"/>
                </a:cubicBezTo>
                <a:cubicBezTo>
                  <a:pt x="16167" y="14535"/>
                  <a:pt x="16167" y="14535"/>
                  <a:pt x="16167" y="14535"/>
                </a:cubicBezTo>
                <a:cubicBezTo>
                  <a:pt x="16101" y="13727"/>
                  <a:pt x="16101" y="13727"/>
                  <a:pt x="16101" y="13727"/>
                </a:cubicBezTo>
                <a:cubicBezTo>
                  <a:pt x="16299" y="12920"/>
                  <a:pt x="16299" y="12920"/>
                  <a:pt x="16299" y="12920"/>
                </a:cubicBezTo>
                <a:cubicBezTo>
                  <a:pt x="18552" y="8882"/>
                  <a:pt x="18552" y="8882"/>
                  <a:pt x="18552" y="8882"/>
                </a:cubicBezTo>
                <a:cubicBezTo>
                  <a:pt x="18883" y="8277"/>
                  <a:pt x="18883" y="8277"/>
                  <a:pt x="18883" y="8277"/>
                </a:cubicBezTo>
                <a:cubicBezTo>
                  <a:pt x="19016" y="7469"/>
                  <a:pt x="19016" y="7469"/>
                  <a:pt x="19016" y="7469"/>
                </a:cubicBezTo>
                <a:cubicBezTo>
                  <a:pt x="19281" y="6258"/>
                  <a:pt x="19281" y="6258"/>
                  <a:pt x="19281" y="6258"/>
                </a:cubicBezTo>
                <a:cubicBezTo>
                  <a:pt x="19480" y="6258"/>
                  <a:pt x="19480" y="6258"/>
                  <a:pt x="19480" y="6258"/>
                </a:cubicBezTo>
                <a:cubicBezTo>
                  <a:pt x="19679" y="7065"/>
                  <a:pt x="19679" y="7065"/>
                  <a:pt x="19679" y="7065"/>
                </a:cubicBezTo>
                <a:cubicBezTo>
                  <a:pt x="19944" y="6258"/>
                  <a:pt x="19944" y="6258"/>
                  <a:pt x="19944" y="6258"/>
                </a:cubicBezTo>
                <a:cubicBezTo>
                  <a:pt x="20275" y="5047"/>
                  <a:pt x="20275" y="5047"/>
                  <a:pt x="20275" y="5047"/>
                </a:cubicBezTo>
                <a:cubicBezTo>
                  <a:pt x="21004" y="4643"/>
                  <a:pt x="21004" y="4643"/>
                  <a:pt x="21004" y="4643"/>
                </a:cubicBezTo>
                <a:cubicBezTo>
                  <a:pt x="21070" y="3836"/>
                  <a:pt x="21070" y="3836"/>
                  <a:pt x="21070" y="3836"/>
                </a:cubicBezTo>
                <a:cubicBezTo>
                  <a:pt x="21269" y="2826"/>
                  <a:pt x="21269" y="2826"/>
                  <a:pt x="21269" y="2826"/>
                </a:cubicBezTo>
                <a:cubicBezTo>
                  <a:pt x="21534" y="2422"/>
                  <a:pt x="21534" y="2422"/>
                  <a:pt x="21534" y="2422"/>
                </a:cubicBezTo>
                <a:cubicBezTo>
                  <a:pt x="21600" y="2422"/>
                  <a:pt x="21600" y="2422"/>
                  <a:pt x="21600" y="2422"/>
                </a:cubicBezTo>
                <a:cubicBezTo>
                  <a:pt x="21600" y="0"/>
                  <a:pt x="21600" y="0"/>
                  <a:pt x="21600" y="0"/>
                </a:cubicBezTo>
                <a:lnTo>
                  <a:pt x="12788" y="2826"/>
                </a:ln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19" name="Shape 1694"/>
          <p:cNvSpPr>
            <a:spLocks/>
          </p:cNvSpPr>
          <p:nvPr/>
        </p:nvSpPr>
        <p:spPr bwMode="auto">
          <a:xfrm>
            <a:off x="20470813" y="6840538"/>
            <a:ext cx="1544637" cy="684212"/>
          </a:xfrm>
          <a:custGeom>
            <a:avLst/>
            <a:gdLst>
              <a:gd name="T0" fmla="*/ 772856 w 21600"/>
              <a:gd name="T1" fmla="*/ 341714 h 21600"/>
              <a:gd name="T2" fmla="*/ 772856 w 21600"/>
              <a:gd name="T3" fmla="*/ 341714 h 21600"/>
              <a:gd name="T4" fmla="*/ 772856 w 21600"/>
              <a:gd name="T5" fmla="*/ 341714 h 21600"/>
              <a:gd name="T6" fmla="*/ 772856 w 21600"/>
              <a:gd name="T7" fmla="*/ 341714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21467" y="5100"/>
                </a:moveTo>
                <a:cubicBezTo>
                  <a:pt x="21335" y="4650"/>
                  <a:pt x="21335" y="4650"/>
                  <a:pt x="21335" y="4650"/>
                </a:cubicBezTo>
                <a:cubicBezTo>
                  <a:pt x="21202" y="4200"/>
                  <a:pt x="21202" y="4200"/>
                  <a:pt x="21202" y="4200"/>
                </a:cubicBezTo>
                <a:cubicBezTo>
                  <a:pt x="21004" y="4200"/>
                  <a:pt x="21004" y="4200"/>
                  <a:pt x="21004" y="4200"/>
                </a:cubicBezTo>
                <a:cubicBezTo>
                  <a:pt x="20937" y="4350"/>
                  <a:pt x="20937" y="4350"/>
                  <a:pt x="20937" y="4350"/>
                </a:cubicBezTo>
                <a:cubicBezTo>
                  <a:pt x="20871" y="5700"/>
                  <a:pt x="20871" y="5700"/>
                  <a:pt x="20871" y="5700"/>
                </a:cubicBezTo>
                <a:cubicBezTo>
                  <a:pt x="20871" y="6000"/>
                  <a:pt x="20871" y="6000"/>
                  <a:pt x="20871" y="6000"/>
                </a:cubicBezTo>
                <a:cubicBezTo>
                  <a:pt x="20672" y="5700"/>
                  <a:pt x="20672" y="5700"/>
                  <a:pt x="20672" y="5700"/>
                </a:cubicBezTo>
                <a:cubicBezTo>
                  <a:pt x="20606" y="4800"/>
                  <a:pt x="20606" y="4800"/>
                  <a:pt x="20606" y="4800"/>
                </a:cubicBezTo>
                <a:cubicBezTo>
                  <a:pt x="20474" y="4200"/>
                  <a:pt x="20474" y="4200"/>
                  <a:pt x="20474" y="4200"/>
                </a:cubicBezTo>
                <a:cubicBezTo>
                  <a:pt x="20275" y="4050"/>
                  <a:pt x="20275" y="4050"/>
                  <a:pt x="20275" y="4050"/>
                </a:cubicBezTo>
                <a:cubicBezTo>
                  <a:pt x="19877" y="4500"/>
                  <a:pt x="19877" y="4500"/>
                  <a:pt x="19877" y="4500"/>
                </a:cubicBezTo>
                <a:cubicBezTo>
                  <a:pt x="19745" y="4500"/>
                  <a:pt x="19745" y="4500"/>
                  <a:pt x="19745" y="4500"/>
                </a:cubicBezTo>
                <a:cubicBezTo>
                  <a:pt x="19347" y="4800"/>
                  <a:pt x="19347" y="4800"/>
                  <a:pt x="19347" y="4800"/>
                </a:cubicBezTo>
                <a:cubicBezTo>
                  <a:pt x="19148" y="5250"/>
                  <a:pt x="19148" y="5250"/>
                  <a:pt x="19148" y="5250"/>
                </a:cubicBezTo>
                <a:cubicBezTo>
                  <a:pt x="18950" y="5850"/>
                  <a:pt x="18950" y="5850"/>
                  <a:pt x="18950" y="5850"/>
                </a:cubicBezTo>
                <a:cubicBezTo>
                  <a:pt x="18883" y="5550"/>
                  <a:pt x="18883" y="5550"/>
                  <a:pt x="18883" y="5550"/>
                </a:cubicBezTo>
                <a:cubicBezTo>
                  <a:pt x="18883" y="4800"/>
                  <a:pt x="18883" y="4800"/>
                  <a:pt x="18883" y="4800"/>
                </a:cubicBezTo>
                <a:cubicBezTo>
                  <a:pt x="18883" y="4500"/>
                  <a:pt x="18883" y="4500"/>
                  <a:pt x="18883" y="4500"/>
                </a:cubicBezTo>
                <a:cubicBezTo>
                  <a:pt x="18751" y="4050"/>
                  <a:pt x="18751" y="4050"/>
                  <a:pt x="18751" y="4050"/>
                </a:cubicBezTo>
                <a:cubicBezTo>
                  <a:pt x="18685" y="3750"/>
                  <a:pt x="18685" y="3750"/>
                  <a:pt x="18685" y="3750"/>
                </a:cubicBezTo>
                <a:cubicBezTo>
                  <a:pt x="18618" y="3450"/>
                  <a:pt x="18618" y="3450"/>
                  <a:pt x="18618" y="3450"/>
                </a:cubicBezTo>
                <a:cubicBezTo>
                  <a:pt x="18618" y="3000"/>
                  <a:pt x="18618" y="3000"/>
                  <a:pt x="18618" y="3000"/>
                </a:cubicBezTo>
                <a:cubicBezTo>
                  <a:pt x="18618" y="2700"/>
                  <a:pt x="18618" y="2700"/>
                  <a:pt x="18618" y="2700"/>
                </a:cubicBezTo>
                <a:cubicBezTo>
                  <a:pt x="18751" y="2400"/>
                  <a:pt x="18751" y="2400"/>
                  <a:pt x="18751" y="2400"/>
                </a:cubicBezTo>
                <a:cubicBezTo>
                  <a:pt x="18751" y="2400"/>
                  <a:pt x="18751" y="2400"/>
                  <a:pt x="18751" y="2400"/>
                </a:cubicBezTo>
                <a:cubicBezTo>
                  <a:pt x="18817" y="3000"/>
                  <a:pt x="18817" y="3000"/>
                  <a:pt x="18817" y="3000"/>
                </a:cubicBezTo>
                <a:cubicBezTo>
                  <a:pt x="18883" y="3900"/>
                  <a:pt x="18883" y="3900"/>
                  <a:pt x="18883" y="3900"/>
                </a:cubicBezTo>
                <a:cubicBezTo>
                  <a:pt x="19016" y="4650"/>
                  <a:pt x="19016" y="4650"/>
                  <a:pt x="19016" y="4650"/>
                </a:cubicBezTo>
                <a:cubicBezTo>
                  <a:pt x="19215" y="4350"/>
                  <a:pt x="19215" y="4350"/>
                  <a:pt x="19215" y="4350"/>
                </a:cubicBezTo>
                <a:cubicBezTo>
                  <a:pt x="19281" y="4200"/>
                  <a:pt x="19281" y="4200"/>
                  <a:pt x="19281" y="4200"/>
                </a:cubicBezTo>
                <a:cubicBezTo>
                  <a:pt x="19480" y="3900"/>
                  <a:pt x="19480" y="3900"/>
                  <a:pt x="19480" y="3900"/>
                </a:cubicBezTo>
                <a:cubicBezTo>
                  <a:pt x="19546" y="3900"/>
                  <a:pt x="19546" y="3900"/>
                  <a:pt x="19546" y="3900"/>
                </a:cubicBezTo>
                <a:cubicBezTo>
                  <a:pt x="19811" y="3600"/>
                  <a:pt x="19811" y="3600"/>
                  <a:pt x="19811" y="3600"/>
                </a:cubicBezTo>
                <a:cubicBezTo>
                  <a:pt x="19877" y="3300"/>
                  <a:pt x="19877" y="3300"/>
                  <a:pt x="19877" y="3300"/>
                </a:cubicBezTo>
                <a:cubicBezTo>
                  <a:pt x="20209" y="3300"/>
                  <a:pt x="20209" y="3300"/>
                  <a:pt x="20209" y="3300"/>
                </a:cubicBezTo>
                <a:cubicBezTo>
                  <a:pt x="20275" y="2850"/>
                  <a:pt x="20275" y="2850"/>
                  <a:pt x="20275" y="2850"/>
                </a:cubicBezTo>
                <a:cubicBezTo>
                  <a:pt x="20341" y="2700"/>
                  <a:pt x="20341" y="2700"/>
                  <a:pt x="20341" y="2700"/>
                </a:cubicBezTo>
                <a:cubicBezTo>
                  <a:pt x="20341" y="2700"/>
                  <a:pt x="20275" y="2550"/>
                  <a:pt x="20275" y="2400"/>
                </a:cubicBezTo>
                <a:cubicBezTo>
                  <a:pt x="20209" y="2400"/>
                  <a:pt x="20209" y="2400"/>
                  <a:pt x="20209" y="2400"/>
                </a:cubicBezTo>
                <a:cubicBezTo>
                  <a:pt x="20076" y="1950"/>
                  <a:pt x="20076" y="1950"/>
                  <a:pt x="20076" y="1950"/>
                </a:cubicBezTo>
                <a:cubicBezTo>
                  <a:pt x="20076" y="1800"/>
                  <a:pt x="20076" y="1800"/>
                  <a:pt x="20076" y="1800"/>
                </a:cubicBezTo>
                <a:cubicBezTo>
                  <a:pt x="20142" y="1800"/>
                  <a:pt x="20142" y="1800"/>
                  <a:pt x="20142" y="1800"/>
                </a:cubicBezTo>
                <a:cubicBezTo>
                  <a:pt x="20474" y="2100"/>
                  <a:pt x="20474" y="2100"/>
                  <a:pt x="20474" y="2100"/>
                </a:cubicBezTo>
                <a:cubicBezTo>
                  <a:pt x="20672" y="2100"/>
                  <a:pt x="20672" y="2100"/>
                  <a:pt x="20672" y="2100"/>
                </a:cubicBezTo>
                <a:cubicBezTo>
                  <a:pt x="20672" y="1650"/>
                  <a:pt x="20672" y="1650"/>
                  <a:pt x="20672" y="1650"/>
                </a:cubicBezTo>
                <a:cubicBezTo>
                  <a:pt x="20474" y="1050"/>
                  <a:pt x="20474" y="1050"/>
                  <a:pt x="20474" y="1050"/>
                </a:cubicBezTo>
                <a:cubicBezTo>
                  <a:pt x="20407" y="600"/>
                  <a:pt x="20407" y="600"/>
                  <a:pt x="20407" y="600"/>
                </a:cubicBezTo>
                <a:cubicBezTo>
                  <a:pt x="20209" y="0"/>
                  <a:pt x="20209" y="0"/>
                  <a:pt x="20209" y="0"/>
                </a:cubicBezTo>
                <a:cubicBezTo>
                  <a:pt x="14444" y="2700"/>
                  <a:pt x="14444" y="2700"/>
                  <a:pt x="14444" y="2700"/>
                </a:cubicBezTo>
                <a:cubicBezTo>
                  <a:pt x="10270" y="4200"/>
                  <a:pt x="10270" y="4200"/>
                  <a:pt x="10270" y="4200"/>
                </a:cubicBezTo>
                <a:cubicBezTo>
                  <a:pt x="6228" y="5250"/>
                  <a:pt x="6228" y="5250"/>
                  <a:pt x="6228" y="5250"/>
                </a:cubicBezTo>
                <a:cubicBezTo>
                  <a:pt x="6228" y="7050"/>
                  <a:pt x="6228" y="7050"/>
                  <a:pt x="6228" y="7050"/>
                </a:cubicBezTo>
                <a:cubicBezTo>
                  <a:pt x="6162" y="7050"/>
                  <a:pt x="6162" y="7050"/>
                  <a:pt x="6162" y="7050"/>
                </a:cubicBezTo>
                <a:cubicBezTo>
                  <a:pt x="5897" y="7350"/>
                  <a:pt x="5897" y="7350"/>
                  <a:pt x="5897" y="7350"/>
                </a:cubicBezTo>
                <a:cubicBezTo>
                  <a:pt x="5698" y="8100"/>
                  <a:pt x="5698" y="8100"/>
                  <a:pt x="5698" y="8100"/>
                </a:cubicBezTo>
                <a:cubicBezTo>
                  <a:pt x="5632" y="8700"/>
                  <a:pt x="5632" y="8700"/>
                  <a:pt x="5632" y="8700"/>
                </a:cubicBezTo>
                <a:cubicBezTo>
                  <a:pt x="4903" y="9000"/>
                  <a:pt x="4903" y="9000"/>
                  <a:pt x="4903" y="9000"/>
                </a:cubicBezTo>
                <a:cubicBezTo>
                  <a:pt x="4572" y="9900"/>
                  <a:pt x="4572" y="9900"/>
                  <a:pt x="4572" y="9900"/>
                </a:cubicBezTo>
                <a:cubicBezTo>
                  <a:pt x="4307" y="10500"/>
                  <a:pt x="4307" y="10500"/>
                  <a:pt x="4307" y="10500"/>
                </a:cubicBezTo>
                <a:cubicBezTo>
                  <a:pt x="4108" y="9900"/>
                  <a:pt x="4108" y="9900"/>
                  <a:pt x="4108" y="9900"/>
                </a:cubicBezTo>
                <a:cubicBezTo>
                  <a:pt x="3909" y="9900"/>
                  <a:pt x="3909" y="9900"/>
                  <a:pt x="3909" y="9900"/>
                </a:cubicBezTo>
                <a:cubicBezTo>
                  <a:pt x="3644" y="10800"/>
                  <a:pt x="3644" y="10800"/>
                  <a:pt x="3644" y="10800"/>
                </a:cubicBezTo>
                <a:cubicBezTo>
                  <a:pt x="3512" y="11400"/>
                  <a:pt x="3512" y="11400"/>
                  <a:pt x="3512" y="11400"/>
                </a:cubicBezTo>
                <a:cubicBezTo>
                  <a:pt x="3180" y="11850"/>
                  <a:pt x="3180" y="11850"/>
                  <a:pt x="3180" y="11850"/>
                </a:cubicBezTo>
                <a:cubicBezTo>
                  <a:pt x="928" y="14850"/>
                  <a:pt x="928" y="14850"/>
                  <a:pt x="928" y="14850"/>
                </a:cubicBezTo>
                <a:cubicBezTo>
                  <a:pt x="729" y="15450"/>
                  <a:pt x="729" y="15450"/>
                  <a:pt x="729" y="15450"/>
                </a:cubicBezTo>
                <a:cubicBezTo>
                  <a:pt x="795" y="16050"/>
                  <a:pt x="795" y="16050"/>
                  <a:pt x="795" y="16050"/>
                </a:cubicBezTo>
                <a:cubicBezTo>
                  <a:pt x="530" y="16500"/>
                  <a:pt x="530" y="16500"/>
                  <a:pt x="530" y="16500"/>
                </a:cubicBezTo>
                <a:cubicBezTo>
                  <a:pt x="331" y="16500"/>
                  <a:pt x="331" y="16500"/>
                  <a:pt x="331" y="16500"/>
                </a:cubicBezTo>
                <a:cubicBezTo>
                  <a:pt x="66" y="17100"/>
                  <a:pt x="66" y="17100"/>
                  <a:pt x="66" y="17100"/>
                </a:cubicBezTo>
                <a:cubicBezTo>
                  <a:pt x="66" y="17550"/>
                  <a:pt x="66" y="17550"/>
                  <a:pt x="66" y="17550"/>
                </a:cubicBezTo>
                <a:cubicBezTo>
                  <a:pt x="0" y="18450"/>
                  <a:pt x="0" y="18450"/>
                  <a:pt x="0" y="18450"/>
                </a:cubicBezTo>
                <a:cubicBezTo>
                  <a:pt x="0" y="18600"/>
                  <a:pt x="0" y="18600"/>
                  <a:pt x="0" y="18600"/>
                </a:cubicBezTo>
                <a:cubicBezTo>
                  <a:pt x="0" y="18600"/>
                  <a:pt x="0" y="18600"/>
                  <a:pt x="0" y="18600"/>
                </a:cubicBezTo>
                <a:cubicBezTo>
                  <a:pt x="3710" y="17700"/>
                  <a:pt x="3710" y="17700"/>
                  <a:pt x="3710" y="17700"/>
                </a:cubicBezTo>
                <a:cubicBezTo>
                  <a:pt x="4837" y="15750"/>
                  <a:pt x="4837" y="15750"/>
                  <a:pt x="4837" y="15750"/>
                </a:cubicBezTo>
                <a:cubicBezTo>
                  <a:pt x="5499" y="15600"/>
                  <a:pt x="5499" y="15600"/>
                  <a:pt x="5499" y="15600"/>
                </a:cubicBezTo>
                <a:cubicBezTo>
                  <a:pt x="5963" y="15600"/>
                  <a:pt x="5963" y="15600"/>
                  <a:pt x="5963" y="15600"/>
                </a:cubicBezTo>
                <a:cubicBezTo>
                  <a:pt x="6758" y="15900"/>
                  <a:pt x="6758" y="15900"/>
                  <a:pt x="6758" y="15900"/>
                </a:cubicBezTo>
                <a:cubicBezTo>
                  <a:pt x="7156" y="15750"/>
                  <a:pt x="7156" y="15750"/>
                  <a:pt x="7156" y="15750"/>
                </a:cubicBezTo>
                <a:cubicBezTo>
                  <a:pt x="7355" y="15600"/>
                  <a:pt x="7355" y="15600"/>
                  <a:pt x="7355" y="15600"/>
                </a:cubicBezTo>
                <a:cubicBezTo>
                  <a:pt x="7686" y="15150"/>
                  <a:pt x="7686" y="15150"/>
                  <a:pt x="7686" y="15150"/>
                </a:cubicBezTo>
                <a:cubicBezTo>
                  <a:pt x="8150" y="15000"/>
                  <a:pt x="8150" y="15000"/>
                  <a:pt x="8150" y="15000"/>
                </a:cubicBezTo>
                <a:cubicBezTo>
                  <a:pt x="8746" y="15150"/>
                  <a:pt x="8746" y="15150"/>
                  <a:pt x="8746" y="15150"/>
                </a:cubicBezTo>
                <a:cubicBezTo>
                  <a:pt x="9144" y="15600"/>
                  <a:pt x="9144" y="15600"/>
                  <a:pt x="9144" y="15600"/>
                </a:cubicBezTo>
                <a:cubicBezTo>
                  <a:pt x="9409" y="17100"/>
                  <a:pt x="9409" y="17100"/>
                  <a:pt x="9409" y="17100"/>
                </a:cubicBezTo>
                <a:cubicBezTo>
                  <a:pt x="12059" y="15900"/>
                  <a:pt x="12059" y="15900"/>
                  <a:pt x="12059" y="15900"/>
                </a:cubicBezTo>
                <a:cubicBezTo>
                  <a:pt x="15504" y="21600"/>
                  <a:pt x="15504" y="21600"/>
                  <a:pt x="15504" y="21600"/>
                </a:cubicBezTo>
                <a:cubicBezTo>
                  <a:pt x="16101" y="21000"/>
                  <a:pt x="16101" y="21000"/>
                  <a:pt x="16101" y="21000"/>
                </a:cubicBezTo>
                <a:cubicBezTo>
                  <a:pt x="16233" y="21000"/>
                  <a:pt x="16233" y="21000"/>
                  <a:pt x="16233" y="21000"/>
                </a:cubicBezTo>
                <a:cubicBezTo>
                  <a:pt x="16829" y="20850"/>
                  <a:pt x="16829" y="20850"/>
                  <a:pt x="16829" y="20850"/>
                </a:cubicBezTo>
                <a:cubicBezTo>
                  <a:pt x="16962" y="20400"/>
                  <a:pt x="16962" y="20400"/>
                  <a:pt x="16962" y="20400"/>
                </a:cubicBezTo>
                <a:cubicBezTo>
                  <a:pt x="17161" y="19950"/>
                  <a:pt x="17161" y="19950"/>
                  <a:pt x="17161" y="19950"/>
                </a:cubicBezTo>
                <a:cubicBezTo>
                  <a:pt x="17227" y="18600"/>
                  <a:pt x="17227" y="18600"/>
                  <a:pt x="17227" y="18600"/>
                </a:cubicBezTo>
                <a:cubicBezTo>
                  <a:pt x="17426" y="17550"/>
                  <a:pt x="17426" y="17550"/>
                  <a:pt x="17426" y="17550"/>
                </a:cubicBezTo>
                <a:cubicBezTo>
                  <a:pt x="17691" y="16650"/>
                  <a:pt x="17691" y="16650"/>
                  <a:pt x="17691" y="16650"/>
                </a:cubicBezTo>
                <a:cubicBezTo>
                  <a:pt x="17956" y="16200"/>
                  <a:pt x="17956" y="16200"/>
                  <a:pt x="17956" y="16200"/>
                </a:cubicBezTo>
                <a:cubicBezTo>
                  <a:pt x="17956" y="15900"/>
                  <a:pt x="17956" y="15900"/>
                  <a:pt x="17956" y="15900"/>
                </a:cubicBezTo>
                <a:cubicBezTo>
                  <a:pt x="17890" y="15450"/>
                  <a:pt x="17890" y="15450"/>
                  <a:pt x="17890" y="15450"/>
                </a:cubicBezTo>
                <a:cubicBezTo>
                  <a:pt x="17823" y="15150"/>
                  <a:pt x="17823" y="15150"/>
                  <a:pt x="17823" y="15150"/>
                </a:cubicBezTo>
                <a:cubicBezTo>
                  <a:pt x="17890" y="15000"/>
                  <a:pt x="17890" y="15000"/>
                  <a:pt x="17890" y="15000"/>
                </a:cubicBezTo>
                <a:cubicBezTo>
                  <a:pt x="17890" y="14700"/>
                  <a:pt x="17890" y="14700"/>
                  <a:pt x="17890" y="14700"/>
                </a:cubicBezTo>
                <a:cubicBezTo>
                  <a:pt x="17956" y="14550"/>
                  <a:pt x="17956" y="14550"/>
                  <a:pt x="17956" y="14550"/>
                </a:cubicBezTo>
                <a:cubicBezTo>
                  <a:pt x="18022" y="14550"/>
                  <a:pt x="18022" y="14550"/>
                  <a:pt x="18022" y="14550"/>
                </a:cubicBezTo>
                <a:cubicBezTo>
                  <a:pt x="18088" y="14700"/>
                  <a:pt x="18088" y="14700"/>
                  <a:pt x="18088" y="14700"/>
                </a:cubicBezTo>
                <a:cubicBezTo>
                  <a:pt x="18155" y="15300"/>
                  <a:pt x="18155" y="15300"/>
                  <a:pt x="18155" y="15300"/>
                </a:cubicBezTo>
                <a:cubicBezTo>
                  <a:pt x="18420" y="15000"/>
                  <a:pt x="18420" y="15000"/>
                  <a:pt x="18420" y="15000"/>
                </a:cubicBezTo>
                <a:cubicBezTo>
                  <a:pt x="18618" y="14850"/>
                  <a:pt x="18618" y="14850"/>
                  <a:pt x="18618" y="14850"/>
                </a:cubicBezTo>
                <a:cubicBezTo>
                  <a:pt x="18618" y="14550"/>
                  <a:pt x="18618" y="14550"/>
                  <a:pt x="18618" y="14550"/>
                </a:cubicBezTo>
                <a:cubicBezTo>
                  <a:pt x="18618" y="14250"/>
                  <a:pt x="18618" y="14250"/>
                  <a:pt x="18618" y="14250"/>
                </a:cubicBezTo>
                <a:cubicBezTo>
                  <a:pt x="18751" y="14100"/>
                  <a:pt x="18751" y="14100"/>
                  <a:pt x="18751" y="14100"/>
                </a:cubicBezTo>
                <a:cubicBezTo>
                  <a:pt x="18751" y="13950"/>
                  <a:pt x="18751" y="13950"/>
                  <a:pt x="18751" y="13950"/>
                </a:cubicBezTo>
                <a:cubicBezTo>
                  <a:pt x="18883" y="14250"/>
                  <a:pt x="18883" y="14250"/>
                  <a:pt x="18883" y="14250"/>
                </a:cubicBezTo>
                <a:cubicBezTo>
                  <a:pt x="19215" y="13950"/>
                  <a:pt x="19215" y="13950"/>
                  <a:pt x="19215" y="13950"/>
                </a:cubicBezTo>
                <a:cubicBezTo>
                  <a:pt x="19480" y="13650"/>
                  <a:pt x="19480" y="13650"/>
                  <a:pt x="19480" y="13650"/>
                </a:cubicBezTo>
                <a:cubicBezTo>
                  <a:pt x="19612" y="13650"/>
                  <a:pt x="19612" y="13650"/>
                  <a:pt x="19612" y="13650"/>
                </a:cubicBezTo>
                <a:cubicBezTo>
                  <a:pt x="19811" y="13350"/>
                  <a:pt x="19811" y="13350"/>
                  <a:pt x="19811" y="13350"/>
                </a:cubicBezTo>
                <a:cubicBezTo>
                  <a:pt x="19944" y="13200"/>
                  <a:pt x="19944" y="13200"/>
                  <a:pt x="19944" y="13200"/>
                </a:cubicBezTo>
                <a:cubicBezTo>
                  <a:pt x="19944" y="13050"/>
                  <a:pt x="19944" y="13050"/>
                  <a:pt x="19944" y="13050"/>
                </a:cubicBezTo>
                <a:cubicBezTo>
                  <a:pt x="20209" y="13500"/>
                  <a:pt x="20209" y="13500"/>
                  <a:pt x="20209" y="13500"/>
                </a:cubicBezTo>
                <a:cubicBezTo>
                  <a:pt x="20341" y="12900"/>
                  <a:pt x="20341" y="12900"/>
                  <a:pt x="20341" y="12900"/>
                </a:cubicBezTo>
                <a:cubicBezTo>
                  <a:pt x="20407" y="12150"/>
                  <a:pt x="20407" y="12150"/>
                  <a:pt x="20407" y="12150"/>
                </a:cubicBezTo>
                <a:cubicBezTo>
                  <a:pt x="20474" y="11850"/>
                  <a:pt x="20474" y="11850"/>
                  <a:pt x="20474" y="11850"/>
                </a:cubicBezTo>
                <a:cubicBezTo>
                  <a:pt x="20540" y="11550"/>
                  <a:pt x="20540" y="11550"/>
                  <a:pt x="20540" y="11550"/>
                </a:cubicBezTo>
                <a:cubicBezTo>
                  <a:pt x="20540" y="11550"/>
                  <a:pt x="20474" y="11100"/>
                  <a:pt x="20407" y="11250"/>
                </a:cubicBezTo>
                <a:cubicBezTo>
                  <a:pt x="20341" y="11250"/>
                  <a:pt x="20142" y="11400"/>
                  <a:pt x="20142" y="11400"/>
                </a:cubicBezTo>
                <a:cubicBezTo>
                  <a:pt x="20076" y="11700"/>
                  <a:pt x="20076" y="11700"/>
                  <a:pt x="20076" y="11700"/>
                </a:cubicBezTo>
                <a:cubicBezTo>
                  <a:pt x="19944" y="11700"/>
                  <a:pt x="19944" y="11700"/>
                  <a:pt x="19944" y="11700"/>
                </a:cubicBezTo>
                <a:cubicBezTo>
                  <a:pt x="19811" y="12000"/>
                  <a:pt x="19811" y="12000"/>
                  <a:pt x="19811" y="12000"/>
                </a:cubicBezTo>
                <a:cubicBezTo>
                  <a:pt x="19480" y="12450"/>
                  <a:pt x="19480" y="12450"/>
                  <a:pt x="19480" y="12450"/>
                </a:cubicBezTo>
                <a:cubicBezTo>
                  <a:pt x="19281" y="12450"/>
                  <a:pt x="19281" y="12450"/>
                  <a:pt x="19281" y="12450"/>
                </a:cubicBezTo>
                <a:cubicBezTo>
                  <a:pt x="18751" y="12150"/>
                  <a:pt x="18751" y="12150"/>
                  <a:pt x="18751" y="12150"/>
                </a:cubicBezTo>
                <a:cubicBezTo>
                  <a:pt x="18751" y="11850"/>
                  <a:pt x="18751" y="11850"/>
                  <a:pt x="18751" y="11850"/>
                </a:cubicBezTo>
                <a:cubicBezTo>
                  <a:pt x="18751" y="11550"/>
                  <a:pt x="18751" y="11550"/>
                  <a:pt x="18751" y="11550"/>
                </a:cubicBezTo>
                <a:cubicBezTo>
                  <a:pt x="18817" y="11400"/>
                  <a:pt x="18817" y="11400"/>
                  <a:pt x="18817" y="11400"/>
                </a:cubicBezTo>
                <a:cubicBezTo>
                  <a:pt x="18950" y="11400"/>
                  <a:pt x="18950" y="11400"/>
                  <a:pt x="18950" y="11400"/>
                </a:cubicBezTo>
                <a:cubicBezTo>
                  <a:pt x="19082" y="11550"/>
                  <a:pt x="19082" y="11550"/>
                  <a:pt x="19082" y="11550"/>
                </a:cubicBezTo>
                <a:cubicBezTo>
                  <a:pt x="19413" y="11550"/>
                  <a:pt x="19413" y="11550"/>
                  <a:pt x="19413" y="11550"/>
                </a:cubicBezTo>
                <a:cubicBezTo>
                  <a:pt x="19612" y="11250"/>
                  <a:pt x="19612" y="11250"/>
                  <a:pt x="19612" y="11250"/>
                </a:cubicBezTo>
                <a:cubicBezTo>
                  <a:pt x="19612" y="10950"/>
                  <a:pt x="19612" y="10950"/>
                  <a:pt x="19612" y="10950"/>
                </a:cubicBezTo>
                <a:cubicBezTo>
                  <a:pt x="19546" y="10650"/>
                  <a:pt x="19546" y="10650"/>
                  <a:pt x="19546" y="10650"/>
                </a:cubicBezTo>
                <a:cubicBezTo>
                  <a:pt x="19612" y="10200"/>
                  <a:pt x="19612" y="10200"/>
                  <a:pt x="19612" y="10200"/>
                </a:cubicBezTo>
                <a:cubicBezTo>
                  <a:pt x="19679" y="10200"/>
                  <a:pt x="19679" y="10200"/>
                  <a:pt x="19679" y="10200"/>
                </a:cubicBezTo>
                <a:cubicBezTo>
                  <a:pt x="19811" y="9900"/>
                  <a:pt x="19811" y="9900"/>
                  <a:pt x="19811" y="9900"/>
                </a:cubicBezTo>
                <a:cubicBezTo>
                  <a:pt x="19811" y="9600"/>
                  <a:pt x="19811" y="9600"/>
                  <a:pt x="19811" y="9600"/>
                </a:cubicBezTo>
                <a:cubicBezTo>
                  <a:pt x="19612" y="9600"/>
                  <a:pt x="19612" y="9600"/>
                  <a:pt x="19612" y="9600"/>
                </a:cubicBezTo>
                <a:cubicBezTo>
                  <a:pt x="19215" y="9150"/>
                  <a:pt x="19215" y="9150"/>
                  <a:pt x="19215" y="9150"/>
                </a:cubicBezTo>
                <a:cubicBezTo>
                  <a:pt x="18751" y="9000"/>
                  <a:pt x="18751" y="9000"/>
                  <a:pt x="18751" y="9000"/>
                </a:cubicBezTo>
                <a:cubicBezTo>
                  <a:pt x="18552" y="8700"/>
                  <a:pt x="18552" y="8700"/>
                  <a:pt x="18552" y="8700"/>
                </a:cubicBezTo>
                <a:cubicBezTo>
                  <a:pt x="18552" y="8550"/>
                  <a:pt x="18552" y="8550"/>
                  <a:pt x="18552" y="8550"/>
                </a:cubicBezTo>
                <a:cubicBezTo>
                  <a:pt x="18817" y="8550"/>
                  <a:pt x="18817" y="8550"/>
                  <a:pt x="18817" y="8550"/>
                </a:cubicBezTo>
                <a:cubicBezTo>
                  <a:pt x="19215" y="8550"/>
                  <a:pt x="19215" y="8550"/>
                  <a:pt x="19215" y="8550"/>
                </a:cubicBezTo>
                <a:cubicBezTo>
                  <a:pt x="19480" y="8850"/>
                  <a:pt x="19480" y="8850"/>
                  <a:pt x="19480" y="8850"/>
                </a:cubicBezTo>
                <a:cubicBezTo>
                  <a:pt x="19546" y="8550"/>
                  <a:pt x="19546" y="8550"/>
                  <a:pt x="19546" y="8550"/>
                </a:cubicBezTo>
                <a:cubicBezTo>
                  <a:pt x="19480" y="8250"/>
                  <a:pt x="19480" y="8250"/>
                  <a:pt x="19480" y="8250"/>
                </a:cubicBezTo>
                <a:cubicBezTo>
                  <a:pt x="19413" y="8100"/>
                  <a:pt x="19413" y="8100"/>
                  <a:pt x="19413" y="8100"/>
                </a:cubicBezTo>
                <a:cubicBezTo>
                  <a:pt x="19347" y="7800"/>
                  <a:pt x="19347" y="7800"/>
                  <a:pt x="19347" y="7800"/>
                </a:cubicBezTo>
                <a:cubicBezTo>
                  <a:pt x="19480" y="7650"/>
                  <a:pt x="19480" y="7650"/>
                  <a:pt x="19480" y="7650"/>
                </a:cubicBezTo>
                <a:cubicBezTo>
                  <a:pt x="19679" y="7650"/>
                  <a:pt x="19679" y="7650"/>
                  <a:pt x="19679" y="7650"/>
                </a:cubicBezTo>
                <a:cubicBezTo>
                  <a:pt x="19745" y="8400"/>
                  <a:pt x="19745" y="8400"/>
                  <a:pt x="19745" y="8400"/>
                </a:cubicBezTo>
                <a:cubicBezTo>
                  <a:pt x="19877" y="8700"/>
                  <a:pt x="19877" y="8700"/>
                  <a:pt x="19877" y="8700"/>
                </a:cubicBezTo>
                <a:cubicBezTo>
                  <a:pt x="20076" y="8700"/>
                  <a:pt x="20076" y="8700"/>
                  <a:pt x="20076" y="8700"/>
                </a:cubicBezTo>
                <a:cubicBezTo>
                  <a:pt x="20142" y="8550"/>
                  <a:pt x="20142" y="8550"/>
                  <a:pt x="20142" y="8550"/>
                </a:cubicBezTo>
                <a:cubicBezTo>
                  <a:pt x="20275" y="8700"/>
                  <a:pt x="20275" y="8700"/>
                  <a:pt x="20275" y="8700"/>
                </a:cubicBezTo>
                <a:cubicBezTo>
                  <a:pt x="20540" y="8700"/>
                  <a:pt x="20540" y="8700"/>
                  <a:pt x="20540" y="8700"/>
                </a:cubicBezTo>
                <a:cubicBezTo>
                  <a:pt x="20937" y="8700"/>
                  <a:pt x="20937" y="8700"/>
                  <a:pt x="20937" y="8700"/>
                </a:cubicBezTo>
                <a:cubicBezTo>
                  <a:pt x="21004" y="8550"/>
                  <a:pt x="21004" y="8550"/>
                  <a:pt x="21004" y="8550"/>
                </a:cubicBezTo>
                <a:cubicBezTo>
                  <a:pt x="21004" y="7950"/>
                  <a:pt x="21004" y="7950"/>
                  <a:pt x="21004" y="7950"/>
                </a:cubicBezTo>
                <a:cubicBezTo>
                  <a:pt x="21070" y="7650"/>
                  <a:pt x="21070" y="7650"/>
                  <a:pt x="21070" y="7650"/>
                </a:cubicBezTo>
                <a:cubicBezTo>
                  <a:pt x="21136" y="7200"/>
                  <a:pt x="21136" y="7200"/>
                  <a:pt x="21136" y="7200"/>
                </a:cubicBezTo>
                <a:cubicBezTo>
                  <a:pt x="21136" y="6900"/>
                  <a:pt x="21136" y="6900"/>
                  <a:pt x="21136" y="6900"/>
                </a:cubicBezTo>
                <a:cubicBezTo>
                  <a:pt x="21202" y="6300"/>
                  <a:pt x="21202" y="6300"/>
                  <a:pt x="21202" y="6300"/>
                </a:cubicBezTo>
                <a:cubicBezTo>
                  <a:pt x="21335" y="6300"/>
                  <a:pt x="21335" y="6300"/>
                  <a:pt x="21335" y="6300"/>
                </a:cubicBezTo>
                <a:cubicBezTo>
                  <a:pt x="21401" y="6600"/>
                  <a:pt x="21401" y="6600"/>
                  <a:pt x="21401" y="6600"/>
                </a:cubicBezTo>
                <a:cubicBezTo>
                  <a:pt x="21534" y="6300"/>
                  <a:pt x="21534" y="6300"/>
                  <a:pt x="21534" y="6300"/>
                </a:cubicBezTo>
                <a:cubicBezTo>
                  <a:pt x="21534" y="5850"/>
                  <a:pt x="21534" y="5850"/>
                  <a:pt x="21534" y="5850"/>
                </a:cubicBezTo>
                <a:cubicBezTo>
                  <a:pt x="21600" y="5550"/>
                  <a:pt x="21600" y="5550"/>
                  <a:pt x="21600" y="5550"/>
                </a:cubicBezTo>
                <a:lnTo>
                  <a:pt x="21467" y="5100"/>
                </a:ln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20" name="Shape 1695"/>
          <p:cNvSpPr>
            <a:spLocks/>
          </p:cNvSpPr>
          <p:nvPr/>
        </p:nvSpPr>
        <p:spPr bwMode="auto">
          <a:xfrm>
            <a:off x="20245388" y="7400925"/>
            <a:ext cx="952500" cy="1025525"/>
          </a:xfrm>
          <a:custGeom>
            <a:avLst/>
            <a:gdLst>
              <a:gd name="T0" fmla="*/ 476035 w 21600"/>
              <a:gd name="T1" fmla="*/ 512573 h 21600"/>
              <a:gd name="T2" fmla="*/ 476035 w 21600"/>
              <a:gd name="T3" fmla="*/ 512573 h 21600"/>
              <a:gd name="T4" fmla="*/ 476035 w 21600"/>
              <a:gd name="T5" fmla="*/ 512573 h 21600"/>
              <a:gd name="T6" fmla="*/ 476035 w 21600"/>
              <a:gd name="T7" fmla="*/ 512573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21278" y="12800"/>
                </a:moveTo>
                <a:cubicBezTo>
                  <a:pt x="21063" y="12700"/>
                  <a:pt x="21063" y="12700"/>
                  <a:pt x="21063" y="12700"/>
                </a:cubicBezTo>
                <a:cubicBezTo>
                  <a:pt x="20955" y="12400"/>
                  <a:pt x="20955" y="12400"/>
                  <a:pt x="20955" y="12400"/>
                </a:cubicBezTo>
                <a:cubicBezTo>
                  <a:pt x="20955" y="12000"/>
                  <a:pt x="20955" y="12000"/>
                  <a:pt x="20955" y="12000"/>
                </a:cubicBezTo>
                <a:cubicBezTo>
                  <a:pt x="20955" y="11900"/>
                  <a:pt x="20955" y="11900"/>
                  <a:pt x="20955" y="11900"/>
                </a:cubicBezTo>
                <a:cubicBezTo>
                  <a:pt x="20525" y="11500"/>
                  <a:pt x="20525" y="11500"/>
                  <a:pt x="20525" y="11500"/>
                </a:cubicBezTo>
                <a:cubicBezTo>
                  <a:pt x="20418" y="11200"/>
                  <a:pt x="20418" y="11200"/>
                  <a:pt x="20418" y="11200"/>
                </a:cubicBezTo>
                <a:cubicBezTo>
                  <a:pt x="20418" y="11000"/>
                  <a:pt x="20418" y="11000"/>
                  <a:pt x="20418" y="11000"/>
                </a:cubicBezTo>
                <a:cubicBezTo>
                  <a:pt x="20418" y="10900"/>
                  <a:pt x="20418" y="10900"/>
                  <a:pt x="20418" y="10900"/>
                </a:cubicBezTo>
                <a:cubicBezTo>
                  <a:pt x="20096" y="10700"/>
                  <a:pt x="20096" y="10700"/>
                  <a:pt x="20096" y="10700"/>
                </a:cubicBezTo>
                <a:cubicBezTo>
                  <a:pt x="19773" y="10600"/>
                  <a:pt x="19773" y="10600"/>
                  <a:pt x="19773" y="10600"/>
                </a:cubicBezTo>
                <a:cubicBezTo>
                  <a:pt x="19666" y="10600"/>
                  <a:pt x="19666" y="10600"/>
                  <a:pt x="19666" y="10600"/>
                </a:cubicBezTo>
                <a:cubicBezTo>
                  <a:pt x="19558" y="10400"/>
                  <a:pt x="19558" y="10400"/>
                  <a:pt x="19558" y="10400"/>
                </a:cubicBezTo>
                <a:cubicBezTo>
                  <a:pt x="19451" y="10100"/>
                  <a:pt x="19451" y="10100"/>
                  <a:pt x="19451" y="10100"/>
                </a:cubicBezTo>
                <a:cubicBezTo>
                  <a:pt x="19451" y="9900"/>
                  <a:pt x="19451" y="9900"/>
                  <a:pt x="19451" y="9900"/>
                </a:cubicBezTo>
                <a:cubicBezTo>
                  <a:pt x="19236" y="9600"/>
                  <a:pt x="19236" y="9600"/>
                  <a:pt x="19236" y="9600"/>
                </a:cubicBezTo>
                <a:cubicBezTo>
                  <a:pt x="18913" y="9100"/>
                  <a:pt x="18913" y="9100"/>
                  <a:pt x="18913" y="9100"/>
                </a:cubicBezTo>
                <a:cubicBezTo>
                  <a:pt x="18699" y="8900"/>
                  <a:pt x="18699" y="8900"/>
                  <a:pt x="18699" y="8900"/>
                </a:cubicBezTo>
                <a:cubicBezTo>
                  <a:pt x="18376" y="8700"/>
                  <a:pt x="18376" y="8700"/>
                  <a:pt x="18376" y="8700"/>
                </a:cubicBezTo>
                <a:cubicBezTo>
                  <a:pt x="18054" y="8400"/>
                  <a:pt x="18054" y="8400"/>
                  <a:pt x="18054" y="8400"/>
                </a:cubicBezTo>
                <a:cubicBezTo>
                  <a:pt x="17731" y="8100"/>
                  <a:pt x="17731" y="8100"/>
                  <a:pt x="17731" y="8100"/>
                </a:cubicBezTo>
                <a:cubicBezTo>
                  <a:pt x="16979" y="7800"/>
                  <a:pt x="16979" y="7800"/>
                  <a:pt x="16979" y="7800"/>
                </a:cubicBezTo>
                <a:cubicBezTo>
                  <a:pt x="16442" y="7100"/>
                  <a:pt x="16442" y="7100"/>
                  <a:pt x="16442" y="7100"/>
                </a:cubicBezTo>
                <a:cubicBezTo>
                  <a:pt x="15797" y="6300"/>
                  <a:pt x="15797" y="6300"/>
                  <a:pt x="15797" y="6300"/>
                </a:cubicBezTo>
                <a:cubicBezTo>
                  <a:pt x="15260" y="5900"/>
                  <a:pt x="15260" y="5900"/>
                  <a:pt x="15260" y="5900"/>
                </a:cubicBezTo>
                <a:cubicBezTo>
                  <a:pt x="13540" y="4600"/>
                  <a:pt x="13540" y="4600"/>
                  <a:pt x="13540" y="4600"/>
                </a:cubicBezTo>
                <a:cubicBezTo>
                  <a:pt x="13003" y="4000"/>
                  <a:pt x="13003" y="4000"/>
                  <a:pt x="13003" y="4000"/>
                </a:cubicBezTo>
                <a:cubicBezTo>
                  <a:pt x="12466" y="3500"/>
                  <a:pt x="12466" y="3500"/>
                  <a:pt x="12466" y="3500"/>
                </a:cubicBezTo>
                <a:cubicBezTo>
                  <a:pt x="12251" y="3100"/>
                  <a:pt x="12251" y="3100"/>
                  <a:pt x="12251" y="3100"/>
                </a:cubicBezTo>
                <a:cubicBezTo>
                  <a:pt x="11928" y="2700"/>
                  <a:pt x="11928" y="2700"/>
                  <a:pt x="11928" y="2700"/>
                </a:cubicBezTo>
                <a:cubicBezTo>
                  <a:pt x="11606" y="2400"/>
                  <a:pt x="11606" y="2400"/>
                  <a:pt x="11606" y="2400"/>
                </a:cubicBezTo>
                <a:cubicBezTo>
                  <a:pt x="10316" y="1900"/>
                  <a:pt x="10316" y="1900"/>
                  <a:pt x="10316" y="1900"/>
                </a:cubicBezTo>
                <a:cubicBezTo>
                  <a:pt x="10101" y="1600"/>
                  <a:pt x="10101" y="1600"/>
                  <a:pt x="10101" y="1600"/>
                </a:cubicBezTo>
                <a:cubicBezTo>
                  <a:pt x="9887" y="1400"/>
                  <a:pt x="9887" y="1400"/>
                  <a:pt x="9887" y="1400"/>
                </a:cubicBezTo>
                <a:cubicBezTo>
                  <a:pt x="9887" y="1100"/>
                  <a:pt x="9887" y="1100"/>
                  <a:pt x="9887" y="1100"/>
                </a:cubicBezTo>
                <a:cubicBezTo>
                  <a:pt x="10424" y="800"/>
                  <a:pt x="10424" y="800"/>
                  <a:pt x="10424" y="800"/>
                </a:cubicBezTo>
                <a:cubicBezTo>
                  <a:pt x="10854" y="500"/>
                  <a:pt x="10854" y="500"/>
                  <a:pt x="10854" y="500"/>
                </a:cubicBezTo>
                <a:cubicBezTo>
                  <a:pt x="11069" y="400"/>
                  <a:pt x="11069" y="400"/>
                  <a:pt x="11069" y="400"/>
                </a:cubicBezTo>
                <a:cubicBezTo>
                  <a:pt x="11069" y="200"/>
                  <a:pt x="11069" y="200"/>
                  <a:pt x="11069" y="200"/>
                </a:cubicBezTo>
                <a:cubicBezTo>
                  <a:pt x="11176" y="0"/>
                  <a:pt x="11176" y="0"/>
                  <a:pt x="11176" y="0"/>
                </a:cubicBezTo>
                <a:cubicBezTo>
                  <a:pt x="11176" y="0"/>
                  <a:pt x="11176" y="0"/>
                  <a:pt x="11176" y="0"/>
                </a:cubicBezTo>
                <a:cubicBezTo>
                  <a:pt x="5158" y="600"/>
                  <a:pt x="5158" y="600"/>
                  <a:pt x="5158" y="600"/>
                </a:cubicBezTo>
                <a:cubicBezTo>
                  <a:pt x="5158" y="600"/>
                  <a:pt x="5158" y="600"/>
                  <a:pt x="5158" y="600"/>
                </a:cubicBezTo>
                <a:cubicBezTo>
                  <a:pt x="0" y="1000"/>
                  <a:pt x="0" y="1000"/>
                  <a:pt x="0" y="1000"/>
                </a:cubicBezTo>
                <a:cubicBezTo>
                  <a:pt x="322" y="2400"/>
                  <a:pt x="322" y="2400"/>
                  <a:pt x="322" y="2400"/>
                </a:cubicBezTo>
                <a:cubicBezTo>
                  <a:pt x="1182" y="5800"/>
                  <a:pt x="1182" y="5800"/>
                  <a:pt x="1182" y="5800"/>
                </a:cubicBezTo>
                <a:cubicBezTo>
                  <a:pt x="2472" y="9800"/>
                  <a:pt x="2472" y="9800"/>
                  <a:pt x="2472" y="9800"/>
                </a:cubicBezTo>
                <a:cubicBezTo>
                  <a:pt x="2687" y="10700"/>
                  <a:pt x="2687" y="10700"/>
                  <a:pt x="2687" y="10700"/>
                </a:cubicBezTo>
                <a:cubicBezTo>
                  <a:pt x="3546" y="12200"/>
                  <a:pt x="3546" y="12200"/>
                  <a:pt x="3546" y="12200"/>
                </a:cubicBezTo>
                <a:cubicBezTo>
                  <a:pt x="4084" y="12800"/>
                  <a:pt x="4084" y="12800"/>
                  <a:pt x="4084" y="12800"/>
                </a:cubicBezTo>
                <a:cubicBezTo>
                  <a:pt x="4084" y="13200"/>
                  <a:pt x="4084" y="13200"/>
                  <a:pt x="4084" y="13200"/>
                </a:cubicBezTo>
                <a:cubicBezTo>
                  <a:pt x="4191" y="13700"/>
                  <a:pt x="4191" y="13700"/>
                  <a:pt x="4191" y="13700"/>
                </a:cubicBezTo>
                <a:cubicBezTo>
                  <a:pt x="4513" y="13900"/>
                  <a:pt x="4513" y="13900"/>
                  <a:pt x="4513" y="13900"/>
                </a:cubicBezTo>
                <a:cubicBezTo>
                  <a:pt x="4299" y="14400"/>
                  <a:pt x="4299" y="14400"/>
                  <a:pt x="4299" y="14400"/>
                </a:cubicBezTo>
                <a:cubicBezTo>
                  <a:pt x="3761" y="14700"/>
                  <a:pt x="3761" y="14700"/>
                  <a:pt x="3761" y="14700"/>
                </a:cubicBezTo>
                <a:cubicBezTo>
                  <a:pt x="4191" y="15000"/>
                  <a:pt x="4191" y="15000"/>
                  <a:pt x="4191" y="15000"/>
                </a:cubicBezTo>
                <a:cubicBezTo>
                  <a:pt x="4084" y="15500"/>
                  <a:pt x="4084" y="15500"/>
                  <a:pt x="4084" y="15500"/>
                </a:cubicBezTo>
                <a:cubicBezTo>
                  <a:pt x="3761" y="15700"/>
                  <a:pt x="3761" y="15700"/>
                  <a:pt x="3761" y="15700"/>
                </a:cubicBezTo>
                <a:cubicBezTo>
                  <a:pt x="3761" y="16300"/>
                  <a:pt x="3761" y="16300"/>
                  <a:pt x="3761" y="16300"/>
                </a:cubicBezTo>
                <a:cubicBezTo>
                  <a:pt x="3976" y="17200"/>
                  <a:pt x="3976" y="17200"/>
                  <a:pt x="3976" y="17200"/>
                </a:cubicBezTo>
                <a:cubicBezTo>
                  <a:pt x="4191" y="17600"/>
                  <a:pt x="4191" y="17600"/>
                  <a:pt x="4191" y="17600"/>
                </a:cubicBezTo>
                <a:cubicBezTo>
                  <a:pt x="4299" y="18200"/>
                  <a:pt x="4299" y="18200"/>
                  <a:pt x="4299" y="18200"/>
                </a:cubicBezTo>
                <a:cubicBezTo>
                  <a:pt x="4084" y="18400"/>
                  <a:pt x="4084" y="18400"/>
                  <a:pt x="4084" y="18400"/>
                </a:cubicBezTo>
                <a:cubicBezTo>
                  <a:pt x="3976" y="18600"/>
                  <a:pt x="3976" y="18600"/>
                  <a:pt x="3976" y="18600"/>
                </a:cubicBezTo>
                <a:cubicBezTo>
                  <a:pt x="4191" y="19000"/>
                  <a:pt x="4191" y="19000"/>
                  <a:pt x="4191" y="19000"/>
                </a:cubicBezTo>
                <a:cubicBezTo>
                  <a:pt x="4406" y="19300"/>
                  <a:pt x="4406" y="19300"/>
                  <a:pt x="4406" y="19300"/>
                </a:cubicBezTo>
                <a:cubicBezTo>
                  <a:pt x="4836" y="19900"/>
                  <a:pt x="4836" y="19900"/>
                  <a:pt x="4836" y="19900"/>
                </a:cubicBezTo>
                <a:cubicBezTo>
                  <a:pt x="4943" y="20100"/>
                  <a:pt x="4943" y="20100"/>
                  <a:pt x="4943" y="20100"/>
                </a:cubicBezTo>
                <a:cubicBezTo>
                  <a:pt x="5588" y="21300"/>
                  <a:pt x="5588" y="21300"/>
                  <a:pt x="5588" y="21300"/>
                </a:cubicBezTo>
                <a:cubicBezTo>
                  <a:pt x="17194" y="20700"/>
                  <a:pt x="17194" y="20700"/>
                  <a:pt x="17194" y="20700"/>
                </a:cubicBezTo>
                <a:cubicBezTo>
                  <a:pt x="17301" y="21600"/>
                  <a:pt x="17301" y="21600"/>
                  <a:pt x="17301" y="21600"/>
                </a:cubicBezTo>
                <a:cubicBezTo>
                  <a:pt x="18161" y="21600"/>
                  <a:pt x="18161" y="21600"/>
                  <a:pt x="18161" y="21600"/>
                </a:cubicBezTo>
                <a:cubicBezTo>
                  <a:pt x="17839" y="19300"/>
                  <a:pt x="17839" y="19300"/>
                  <a:pt x="17839" y="19300"/>
                </a:cubicBezTo>
                <a:cubicBezTo>
                  <a:pt x="17839" y="19300"/>
                  <a:pt x="17839" y="19300"/>
                  <a:pt x="17839" y="19300"/>
                </a:cubicBezTo>
                <a:cubicBezTo>
                  <a:pt x="18591" y="19400"/>
                  <a:pt x="18591" y="19400"/>
                  <a:pt x="18591" y="19400"/>
                </a:cubicBezTo>
                <a:cubicBezTo>
                  <a:pt x="19666" y="19600"/>
                  <a:pt x="19666" y="19600"/>
                  <a:pt x="19666" y="19600"/>
                </a:cubicBezTo>
                <a:cubicBezTo>
                  <a:pt x="19773" y="19300"/>
                  <a:pt x="19773" y="19300"/>
                  <a:pt x="19773" y="19300"/>
                </a:cubicBezTo>
                <a:cubicBezTo>
                  <a:pt x="19773" y="19300"/>
                  <a:pt x="19881" y="18900"/>
                  <a:pt x="19881" y="18900"/>
                </a:cubicBezTo>
                <a:cubicBezTo>
                  <a:pt x="19881" y="18800"/>
                  <a:pt x="19773" y="18800"/>
                  <a:pt x="19773" y="18800"/>
                </a:cubicBezTo>
                <a:cubicBezTo>
                  <a:pt x="19773" y="18800"/>
                  <a:pt x="19666" y="18700"/>
                  <a:pt x="19558" y="18700"/>
                </a:cubicBezTo>
                <a:cubicBezTo>
                  <a:pt x="19451" y="18600"/>
                  <a:pt x="19451" y="18500"/>
                  <a:pt x="19343" y="18400"/>
                </a:cubicBezTo>
                <a:cubicBezTo>
                  <a:pt x="19236" y="18300"/>
                  <a:pt x="19343" y="18300"/>
                  <a:pt x="19343" y="18300"/>
                </a:cubicBezTo>
                <a:cubicBezTo>
                  <a:pt x="19558" y="18300"/>
                  <a:pt x="19558" y="18300"/>
                  <a:pt x="19558" y="18300"/>
                </a:cubicBezTo>
                <a:cubicBezTo>
                  <a:pt x="19881" y="18300"/>
                  <a:pt x="19881" y="18300"/>
                  <a:pt x="19881" y="18300"/>
                </a:cubicBezTo>
                <a:cubicBezTo>
                  <a:pt x="19881" y="18300"/>
                  <a:pt x="19773" y="18100"/>
                  <a:pt x="19773" y="17900"/>
                </a:cubicBezTo>
                <a:cubicBezTo>
                  <a:pt x="19666" y="17700"/>
                  <a:pt x="19666" y="17700"/>
                  <a:pt x="19666" y="17700"/>
                </a:cubicBezTo>
                <a:cubicBezTo>
                  <a:pt x="19988" y="17600"/>
                  <a:pt x="19988" y="17600"/>
                  <a:pt x="19988" y="17600"/>
                </a:cubicBezTo>
                <a:cubicBezTo>
                  <a:pt x="20203" y="17400"/>
                  <a:pt x="20203" y="17400"/>
                  <a:pt x="20203" y="17400"/>
                </a:cubicBezTo>
                <a:cubicBezTo>
                  <a:pt x="20418" y="16900"/>
                  <a:pt x="20418" y="16900"/>
                  <a:pt x="20418" y="16900"/>
                </a:cubicBezTo>
                <a:cubicBezTo>
                  <a:pt x="20096" y="16800"/>
                  <a:pt x="20096" y="16800"/>
                  <a:pt x="20096" y="16800"/>
                </a:cubicBezTo>
                <a:cubicBezTo>
                  <a:pt x="20096" y="16800"/>
                  <a:pt x="20096" y="16700"/>
                  <a:pt x="20096" y="16700"/>
                </a:cubicBezTo>
                <a:cubicBezTo>
                  <a:pt x="20096" y="16600"/>
                  <a:pt x="20203" y="16600"/>
                  <a:pt x="20203" y="16500"/>
                </a:cubicBezTo>
                <a:cubicBezTo>
                  <a:pt x="20203" y="16500"/>
                  <a:pt x="20310" y="16400"/>
                  <a:pt x="20310" y="16400"/>
                </a:cubicBezTo>
                <a:cubicBezTo>
                  <a:pt x="20310" y="16100"/>
                  <a:pt x="20310" y="16100"/>
                  <a:pt x="20310" y="16100"/>
                </a:cubicBezTo>
                <a:cubicBezTo>
                  <a:pt x="20310" y="15400"/>
                  <a:pt x="20310" y="15400"/>
                  <a:pt x="20310" y="15400"/>
                </a:cubicBezTo>
                <a:cubicBezTo>
                  <a:pt x="20310" y="15100"/>
                  <a:pt x="20310" y="15100"/>
                  <a:pt x="20310" y="15100"/>
                </a:cubicBezTo>
                <a:cubicBezTo>
                  <a:pt x="20310" y="15100"/>
                  <a:pt x="20525" y="15100"/>
                  <a:pt x="20633" y="15100"/>
                </a:cubicBezTo>
                <a:cubicBezTo>
                  <a:pt x="20633" y="15100"/>
                  <a:pt x="20848" y="15200"/>
                  <a:pt x="20848" y="15200"/>
                </a:cubicBezTo>
                <a:cubicBezTo>
                  <a:pt x="20848" y="15200"/>
                  <a:pt x="20955" y="15100"/>
                  <a:pt x="20955" y="15000"/>
                </a:cubicBezTo>
                <a:cubicBezTo>
                  <a:pt x="20955" y="15000"/>
                  <a:pt x="20955" y="15000"/>
                  <a:pt x="20740" y="14900"/>
                </a:cubicBezTo>
                <a:cubicBezTo>
                  <a:pt x="20633" y="14800"/>
                  <a:pt x="20418" y="14700"/>
                  <a:pt x="20418" y="14700"/>
                </a:cubicBezTo>
                <a:cubicBezTo>
                  <a:pt x="20418" y="14600"/>
                  <a:pt x="20310" y="14400"/>
                  <a:pt x="20310" y="14400"/>
                </a:cubicBezTo>
                <a:cubicBezTo>
                  <a:pt x="20525" y="14400"/>
                  <a:pt x="20525" y="14400"/>
                  <a:pt x="20525" y="14400"/>
                </a:cubicBezTo>
                <a:cubicBezTo>
                  <a:pt x="21063" y="14400"/>
                  <a:pt x="21063" y="14400"/>
                  <a:pt x="21063" y="14400"/>
                </a:cubicBezTo>
                <a:cubicBezTo>
                  <a:pt x="21170" y="14100"/>
                  <a:pt x="21170" y="14100"/>
                  <a:pt x="21170" y="14100"/>
                </a:cubicBezTo>
                <a:cubicBezTo>
                  <a:pt x="21170" y="14100"/>
                  <a:pt x="20740" y="14100"/>
                  <a:pt x="20740" y="14100"/>
                </a:cubicBezTo>
                <a:cubicBezTo>
                  <a:pt x="20740" y="14100"/>
                  <a:pt x="20525" y="13900"/>
                  <a:pt x="20525" y="13900"/>
                </a:cubicBezTo>
                <a:cubicBezTo>
                  <a:pt x="20633" y="13700"/>
                  <a:pt x="20633" y="13700"/>
                  <a:pt x="20633" y="13700"/>
                </a:cubicBezTo>
                <a:cubicBezTo>
                  <a:pt x="20740" y="13800"/>
                  <a:pt x="20740" y="13800"/>
                  <a:pt x="20740" y="13800"/>
                </a:cubicBezTo>
                <a:cubicBezTo>
                  <a:pt x="21170" y="13800"/>
                  <a:pt x="21170" y="13800"/>
                  <a:pt x="21170" y="13800"/>
                </a:cubicBezTo>
                <a:cubicBezTo>
                  <a:pt x="21385" y="13700"/>
                  <a:pt x="21385" y="13700"/>
                  <a:pt x="21385" y="13700"/>
                </a:cubicBezTo>
                <a:cubicBezTo>
                  <a:pt x="21385" y="13400"/>
                  <a:pt x="21385" y="13400"/>
                  <a:pt x="21385" y="13400"/>
                </a:cubicBezTo>
                <a:cubicBezTo>
                  <a:pt x="21385" y="13200"/>
                  <a:pt x="21385" y="13200"/>
                  <a:pt x="21385" y="13200"/>
                </a:cubicBezTo>
                <a:cubicBezTo>
                  <a:pt x="21600" y="13000"/>
                  <a:pt x="21600" y="13000"/>
                  <a:pt x="21600" y="13000"/>
                </a:cubicBezTo>
                <a:cubicBezTo>
                  <a:pt x="21493" y="12900"/>
                  <a:pt x="21493" y="12900"/>
                  <a:pt x="21493" y="12900"/>
                </a:cubicBezTo>
                <a:lnTo>
                  <a:pt x="21278" y="12800"/>
                </a:lnTo>
                <a:close/>
              </a:path>
            </a:pathLst>
          </a:custGeom>
          <a:gradFill rotWithShape="0">
            <a:gsLst>
              <a:gs pos="0">
                <a:srgbClr val="FF2841"/>
              </a:gs>
              <a:gs pos="100000">
                <a:srgbClr val="FF7202"/>
              </a:gs>
            </a:gsLst>
            <a:lin ang="2130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21" name="Shape 1696"/>
          <p:cNvSpPr>
            <a:spLocks/>
          </p:cNvSpPr>
          <p:nvPr/>
        </p:nvSpPr>
        <p:spPr bwMode="auto">
          <a:xfrm>
            <a:off x="20559713" y="6264275"/>
            <a:ext cx="1389062" cy="777875"/>
          </a:xfrm>
          <a:custGeom>
            <a:avLst/>
            <a:gdLst>
              <a:gd name="T0" fmla="*/ 694452 w 21600"/>
              <a:gd name="T1" fmla="*/ 389331 h 21600"/>
              <a:gd name="T2" fmla="*/ 694452 w 21600"/>
              <a:gd name="T3" fmla="*/ 389331 h 21600"/>
              <a:gd name="T4" fmla="*/ 694452 w 21600"/>
              <a:gd name="T5" fmla="*/ 389331 h 21600"/>
              <a:gd name="T6" fmla="*/ 694452 w 21600"/>
              <a:gd name="T7" fmla="*/ 389331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0103" y="19735"/>
                </a:moveTo>
                <a:lnTo>
                  <a:pt x="14719" y="18337"/>
                </a:lnTo>
                <a:lnTo>
                  <a:pt x="21165" y="16006"/>
                </a:lnTo>
                <a:lnTo>
                  <a:pt x="21600" y="15695"/>
                </a:lnTo>
                <a:lnTo>
                  <a:pt x="21600" y="15229"/>
                </a:lnTo>
                <a:lnTo>
                  <a:pt x="21426" y="14452"/>
                </a:lnTo>
                <a:lnTo>
                  <a:pt x="21165" y="13830"/>
                </a:lnTo>
                <a:lnTo>
                  <a:pt x="20816" y="13364"/>
                </a:lnTo>
                <a:lnTo>
                  <a:pt x="20642" y="13364"/>
                </a:lnTo>
                <a:lnTo>
                  <a:pt x="20206" y="12898"/>
                </a:lnTo>
                <a:lnTo>
                  <a:pt x="20119" y="12432"/>
                </a:lnTo>
                <a:lnTo>
                  <a:pt x="19858" y="12121"/>
                </a:lnTo>
                <a:lnTo>
                  <a:pt x="19684" y="11499"/>
                </a:lnTo>
                <a:lnTo>
                  <a:pt x="19510" y="11188"/>
                </a:lnTo>
                <a:lnTo>
                  <a:pt x="19510" y="10878"/>
                </a:lnTo>
                <a:lnTo>
                  <a:pt x="19684" y="10567"/>
                </a:lnTo>
                <a:lnTo>
                  <a:pt x="20032" y="10878"/>
                </a:lnTo>
                <a:lnTo>
                  <a:pt x="19684" y="9945"/>
                </a:lnTo>
                <a:lnTo>
                  <a:pt x="19510" y="9790"/>
                </a:lnTo>
                <a:lnTo>
                  <a:pt x="18726" y="9324"/>
                </a:lnTo>
                <a:lnTo>
                  <a:pt x="18377" y="8391"/>
                </a:lnTo>
                <a:lnTo>
                  <a:pt x="18377" y="8236"/>
                </a:lnTo>
                <a:lnTo>
                  <a:pt x="18726" y="8547"/>
                </a:lnTo>
                <a:lnTo>
                  <a:pt x="19161" y="8702"/>
                </a:lnTo>
                <a:lnTo>
                  <a:pt x="19248" y="9168"/>
                </a:lnTo>
                <a:lnTo>
                  <a:pt x="19771" y="9324"/>
                </a:lnTo>
                <a:lnTo>
                  <a:pt x="19597" y="8702"/>
                </a:lnTo>
                <a:lnTo>
                  <a:pt x="19597" y="7459"/>
                </a:lnTo>
                <a:lnTo>
                  <a:pt x="19248" y="7614"/>
                </a:lnTo>
                <a:lnTo>
                  <a:pt x="18726" y="6993"/>
                </a:lnTo>
                <a:lnTo>
                  <a:pt x="18465" y="6371"/>
                </a:lnTo>
                <a:lnTo>
                  <a:pt x="18377" y="6371"/>
                </a:lnTo>
                <a:lnTo>
                  <a:pt x="18290" y="6682"/>
                </a:lnTo>
                <a:lnTo>
                  <a:pt x="18029" y="6682"/>
                </a:lnTo>
                <a:lnTo>
                  <a:pt x="17681" y="6060"/>
                </a:lnTo>
                <a:lnTo>
                  <a:pt x="17332" y="5750"/>
                </a:lnTo>
                <a:lnTo>
                  <a:pt x="16984" y="5594"/>
                </a:lnTo>
                <a:lnTo>
                  <a:pt x="16810" y="5750"/>
                </a:lnTo>
                <a:lnTo>
                  <a:pt x="16548" y="5905"/>
                </a:lnTo>
                <a:lnTo>
                  <a:pt x="16374" y="5594"/>
                </a:lnTo>
                <a:lnTo>
                  <a:pt x="16374" y="3885"/>
                </a:lnTo>
                <a:lnTo>
                  <a:pt x="16635" y="3729"/>
                </a:lnTo>
                <a:lnTo>
                  <a:pt x="16810" y="3263"/>
                </a:lnTo>
                <a:lnTo>
                  <a:pt x="16723" y="2642"/>
                </a:lnTo>
                <a:lnTo>
                  <a:pt x="16374" y="2176"/>
                </a:lnTo>
                <a:lnTo>
                  <a:pt x="15939" y="1554"/>
                </a:lnTo>
                <a:lnTo>
                  <a:pt x="15068" y="622"/>
                </a:lnTo>
                <a:lnTo>
                  <a:pt x="14894" y="777"/>
                </a:lnTo>
                <a:lnTo>
                  <a:pt x="14632" y="1243"/>
                </a:lnTo>
                <a:lnTo>
                  <a:pt x="14458" y="1243"/>
                </a:lnTo>
                <a:lnTo>
                  <a:pt x="13935" y="777"/>
                </a:lnTo>
                <a:lnTo>
                  <a:pt x="13152" y="0"/>
                </a:lnTo>
                <a:lnTo>
                  <a:pt x="13152" y="1243"/>
                </a:lnTo>
                <a:lnTo>
                  <a:pt x="12977" y="2331"/>
                </a:lnTo>
                <a:lnTo>
                  <a:pt x="12803" y="2797"/>
                </a:lnTo>
                <a:lnTo>
                  <a:pt x="12542" y="3263"/>
                </a:lnTo>
                <a:lnTo>
                  <a:pt x="12106" y="4662"/>
                </a:lnTo>
                <a:lnTo>
                  <a:pt x="12019" y="4351"/>
                </a:lnTo>
                <a:lnTo>
                  <a:pt x="11671" y="4351"/>
                </a:lnTo>
                <a:lnTo>
                  <a:pt x="11584" y="4973"/>
                </a:lnTo>
                <a:lnTo>
                  <a:pt x="11410" y="5594"/>
                </a:lnTo>
                <a:lnTo>
                  <a:pt x="11148" y="6837"/>
                </a:lnTo>
                <a:lnTo>
                  <a:pt x="11061" y="7148"/>
                </a:lnTo>
                <a:lnTo>
                  <a:pt x="10887" y="6993"/>
                </a:lnTo>
                <a:lnTo>
                  <a:pt x="10452" y="6682"/>
                </a:lnTo>
                <a:lnTo>
                  <a:pt x="10103" y="6371"/>
                </a:lnTo>
                <a:lnTo>
                  <a:pt x="10016" y="7459"/>
                </a:lnTo>
                <a:lnTo>
                  <a:pt x="9755" y="9324"/>
                </a:lnTo>
                <a:lnTo>
                  <a:pt x="9494" y="10567"/>
                </a:lnTo>
                <a:lnTo>
                  <a:pt x="9058" y="11344"/>
                </a:lnTo>
                <a:lnTo>
                  <a:pt x="8971" y="12121"/>
                </a:lnTo>
                <a:lnTo>
                  <a:pt x="9058" y="13364"/>
                </a:lnTo>
                <a:lnTo>
                  <a:pt x="8710" y="13830"/>
                </a:lnTo>
                <a:lnTo>
                  <a:pt x="7752" y="14763"/>
                </a:lnTo>
                <a:lnTo>
                  <a:pt x="7142" y="15695"/>
                </a:lnTo>
                <a:lnTo>
                  <a:pt x="6358" y="16006"/>
                </a:lnTo>
                <a:lnTo>
                  <a:pt x="6010" y="15540"/>
                </a:lnTo>
                <a:lnTo>
                  <a:pt x="5487" y="16627"/>
                </a:lnTo>
                <a:lnTo>
                  <a:pt x="5313" y="16627"/>
                </a:lnTo>
                <a:lnTo>
                  <a:pt x="4877" y="16317"/>
                </a:lnTo>
                <a:lnTo>
                  <a:pt x="4355" y="15540"/>
                </a:lnTo>
                <a:lnTo>
                  <a:pt x="4268" y="15073"/>
                </a:lnTo>
                <a:lnTo>
                  <a:pt x="4006" y="15073"/>
                </a:lnTo>
                <a:lnTo>
                  <a:pt x="3745" y="16006"/>
                </a:lnTo>
                <a:lnTo>
                  <a:pt x="3397" y="16938"/>
                </a:lnTo>
                <a:lnTo>
                  <a:pt x="2439" y="17560"/>
                </a:lnTo>
                <a:lnTo>
                  <a:pt x="2177" y="18337"/>
                </a:lnTo>
                <a:lnTo>
                  <a:pt x="1916" y="19735"/>
                </a:lnTo>
                <a:lnTo>
                  <a:pt x="1568" y="19891"/>
                </a:lnTo>
                <a:lnTo>
                  <a:pt x="1306" y="20201"/>
                </a:lnTo>
                <a:lnTo>
                  <a:pt x="871" y="20668"/>
                </a:lnTo>
                <a:lnTo>
                  <a:pt x="523" y="21134"/>
                </a:lnTo>
                <a:lnTo>
                  <a:pt x="0" y="21600"/>
                </a:lnTo>
                <a:lnTo>
                  <a:pt x="5574" y="20668"/>
                </a:lnTo>
                <a:lnTo>
                  <a:pt x="10103" y="19735"/>
                </a:ln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22" name="Shape 1697"/>
          <p:cNvSpPr>
            <a:spLocks/>
          </p:cNvSpPr>
          <p:nvPr/>
        </p:nvSpPr>
        <p:spPr bwMode="auto">
          <a:xfrm>
            <a:off x="20683538" y="7316788"/>
            <a:ext cx="895350" cy="695325"/>
          </a:xfrm>
          <a:custGeom>
            <a:avLst/>
            <a:gdLst>
              <a:gd name="T0" fmla="*/ 448034 w 21600"/>
              <a:gd name="T1" fmla="*/ 347316 h 21600"/>
              <a:gd name="T2" fmla="*/ 448034 w 21600"/>
              <a:gd name="T3" fmla="*/ 347316 h 21600"/>
              <a:gd name="T4" fmla="*/ 448034 w 21600"/>
              <a:gd name="T5" fmla="*/ 347316 h 21600"/>
              <a:gd name="T6" fmla="*/ 448034 w 21600"/>
              <a:gd name="T7" fmla="*/ 34731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1200" y="2057"/>
                </a:moveTo>
                <a:cubicBezTo>
                  <a:pt x="10743" y="588"/>
                  <a:pt x="10743" y="588"/>
                  <a:pt x="10743" y="588"/>
                </a:cubicBezTo>
                <a:cubicBezTo>
                  <a:pt x="10057" y="147"/>
                  <a:pt x="10057" y="147"/>
                  <a:pt x="10057" y="147"/>
                </a:cubicBezTo>
                <a:cubicBezTo>
                  <a:pt x="9029" y="0"/>
                  <a:pt x="9029" y="0"/>
                  <a:pt x="9029" y="0"/>
                </a:cubicBezTo>
                <a:cubicBezTo>
                  <a:pt x="8229" y="147"/>
                  <a:pt x="8229" y="147"/>
                  <a:pt x="8229" y="147"/>
                </a:cubicBezTo>
                <a:cubicBezTo>
                  <a:pt x="7657" y="588"/>
                  <a:pt x="7657" y="588"/>
                  <a:pt x="7657" y="588"/>
                </a:cubicBezTo>
                <a:cubicBezTo>
                  <a:pt x="7314" y="735"/>
                  <a:pt x="7314" y="735"/>
                  <a:pt x="7314" y="735"/>
                </a:cubicBezTo>
                <a:cubicBezTo>
                  <a:pt x="6629" y="882"/>
                  <a:pt x="6629" y="882"/>
                  <a:pt x="6629" y="882"/>
                </a:cubicBezTo>
                <a:cubicBezTo>
                  <a:pt x="5257" y="588"/>
                  <a:pt x="5257" y="588"/>
                  <a:pt x="5257" y="588"/>
                </a:cubicBezTo>
                <a:cubicBezTo>
                  <a:pt x="4457" y="588"/>
                  <a:pt x="4457" y="588"/>
                  <a:pt x="4457" y="588"/>
                </a:cubicBezTo>
                <a:cubicBezTo>
                  <a:pt x="3543" y="735"/>
                  <a:pt x="3543" y="735"/>
                  <a:pt x="3543" y="735"/>
                </a:cubicBezTo>
                <a:cubicBezTo>
                  <a:pt x="2971" y="1029"/>
                  <a:pt x="2971" y="1029"/>
                  <a:pt x="2971" y="1029"/>
                </a:cubicBezTo>
                <a:cubicBezTo>
                  <a:pt x="1371" y="2645"/>
                  <a:pt x="1371" y="2645"/>
                  <a:pt x="1371" y="2645"/>
                </a:cubicBezTo>
                <a:cubicBezTo>
                  <a:pt x="1371" y="2645"/>
                  <a:pt x="1371" y="2645"/>
                  <a:pt x="1371" y="2645"/>
                </a:cubicBezTo>
                <a:cubicBezTo>
                  <a:pt x="1257" y="2939"/>
                  <a:pt x="1257" y="2939"/>
                  <a:pt x="1257" y="2939"/>
                </a:cubicBezTo>
                <a:cubicBezTo>
                  <a:pt x="1257" y="3233"/>
                  <a:pt x="1257" y="3233"/>
                  <a:pt x="1257" y="3233"/>
                </a:cubicBezTo>
                <a:cubicBezTo>
                  <a:pt x="1029" y="3380"/>
                  <a:pt x="1029" y="3380"/>
                  <a:pt x="1029" y="3380"/>
                </a:cubicBezTo>
                <a:cubicBezTo>
                  <a:pt x="571" y="3820"/>
                  <a:pt x="571" y="3820"/>
                  <a:pt x="571" y="3820"/>
                </a:cubicBezTo>
                <a:cubicBezTo>
                  <a:pt x="0" y="4261"/>
                  <a:pt x="0" y="4261"/>
                  <a:pt x="0" y="4261"/>
                </a:cubicBezTo>
                <a:cubicBezTo>
                  <a:pt x="0" y="4702"/>
                  <a:pt x="0" y="4702"/>
                  <a:pt x="0" y="4702"/>
                </a:cubicBezTo>
                <a:cubicBezTo>
                  <a:pt x="229" y="4996"/>
                  <a:pt x="229" y="4996"/>
                  <a:pt x="229" y="4996"/>
                </a:cubicBezTo>
                <a:cubicBezTo>
                  <a:pt x="457" y="5437"/>
                  <a:pt x="457" y="5437"/>
                  <a:pt x="457" y="5437"/>
                </a:cubicBezTo>
                <a:cubicBezTo>
                  <a:pt x="1829" y="6171"/>
                  <a:pt x="1829" y="6171"/>
                  <a:pt x="1829" y="6171"/>
                </a:cubicBezTo>
                <a:cubicBezTo>
                  <a:pt x="2171" y="6612"/>
                  <a:pt x="2171" y="6612"/>
                  <a:pt x="2171" y="6612"/>
                </a:cubicBezTo>
                <a:cubicBezTo>
                  <a:pt x="2514" y="7200"/>
                  <a:pt x="2514" y="7200"/>
                  <a:pt x="2514" y="7200"/>
                </a:cubicBezTo>
                <a:cubicBezTo>
                  <a:pt x="2743" y="7788"/>
                  <a:pt x="2743" y="7788"/>
                  <a:pt x="2743" y="7788"/>
                </a:cubicBezTo>
                <a:cubicBezTo>
                  <a:pt x="3314" y="8522"/>
                  <a:pt x="3314" y="8522"/>
                  <a:pt x="3314" y="8522"/>
                </a:cubicBezTo>
                <a:cubicBezTo>
                  <a:pt x="3886" y="9404"/>
                  <a:pt x="3886" y="9404"/>
                  <a:pt x="3886" y="9404"/>
                </a:cubicBezTo>
                <a:cubicBezTo>
                  <a:pt x="5714" y="11314"/>
                  <a:pt x="5714" y="11314"/>
                  <a:pt x="5714" y="11314"/>
                </a:cubicBezTo>
                <a:cubicBezTo>
                  <a:pt x="6286" y="11902"/>
                  <a:pt x="6286" y="11902"/>
                  <a:pt x="6286" y="11902"/>
                </a:cubicBezTo>
                <a:cubicBezTo>
                  <a:pt x="6971" y="13078"/>
                  <a:pt x="6971" y="13078"/>
                  <a:pt x="6971" y="13078"/>
                </a:cubicBezTo>
                <a:cubicBezTo>
                  <a:pt x="7543" y="14106"/>
                  <a:pt x="7543" y="14106"/>
                  <a:pt x="7543" y="14106"/>
                </a:cubicBezTo>
                <a:cubicBezTo>
                  <a:pt x="8343" y="14547"/>
                  <a:pt x="8343" y="14547"/>
                  <a:pt x="8343" y="14547"/>
                </a:cubicBezTo>
                <a:cubicBezTo>
                  <a:pt x="8686" y="14988"/>
                  <a:pt x="8686" y="14988"/>
                  <a:pt x="8686" y="14988"/>
                </a:cubicBezTo>
                <a:cubicBezTo>
                  <a:pt x="9029" y="15429"/>
                  <a:pt x="9029" y="15429"/>
                  <a:pt x="9029" y="15429"/>
                </a:cubicBezTo>
                <a:cubicBezTo>
                  <a:pt x="9371" y="15722"/>
                  <a:pt x="9371" y="15722"/>
                  <a:pt x="9371" y="15722"/>
                </a:cubicBezTo>
                <a:cubicBezTo>
                  <a:pt x="9600" y="16016"/>
                  <a:pt x="9600" y="16016"/>
                  <a:pt x="9600" y="16016"/>
                </a:cubicBezTo>
                <a:cubicBezTo>
                  <a:pt x="9943" y="16751"/>
                  <a:pt x="9943" y="16751"/>
                  <a:pt x="9943" y="16751"/>
                </a:cubicBezTo>
                <a:cubicBezTo>
                  <a:pt x="10171" y="17192"/>
                  <a:pt x="10171" y="17192"/>
                  <a:pt x="10171" y="17192"/>
                </a:cubicBezTo>
                <a:cubicBezTo>
                  <a:pt x="10171" y="17486"/>
                  <a:pt x="10171" y="17486"/>
                  <a:pt x="10171" y="17486"/>
                </a:cubicBezTo>
                <a:cubicBezTo>
                  <a:pt x="10286" y="17927"/>
                  <a:pt x="10286" y="17927"/>
                  <a:pt x="10286" y="17927"/>
                </a:cubicBezTo>
                <a:cubicBezTo>
                  <a:pt x="10400" y="18220"/>
                  <a:pt x="10400" y="18220"/>
                  <a:pt x="10400" y="18220"/>
                </a:cubicBezTo>
                <a:cubicBezTo>
                  <a:pt x="10514" y="18220"/>
                  <a:pt x="10514" y="18220"/>
                  <a:pt x="10514" y="18220"/>
                </a:cubicBezTo>
                <a:cubicBezTo>
                  <a:pt x="10857" y="18367"/>
                  <a:pt x="10857" y="18367"/>
                  <a:pt x="10857" y="18367"/>
                </a:cubicBezTo>
                <a:cubicBezTo>
                  <a:pt x="11200" y="18661"/>
                  <a:pt x="11200" y="18661"/>
                  <a:pt x="11200" y="18661"/>
                </a:cubicBezTo>
                <a:cubicBezTo>
                  <a:pt x="11200" y="18808"/>
                  <a:pt x="11200" y="18808"/>
                  <a:pt x="11200" y="18808"/>
                </a:cubicBezTo>
                <a:cubicBezTo>
                  <a:pt x="11200" y="19102"/>
                  <a:pt x="11200" y="19102"/>
                  <a:pt x="11200" y="19102"/>
                </a:cubicBezTo>
                <a:cubicBezTo>
                  <a:pt x="11314" y="19543"/>
                  <a:pt x="11314" y="19543"/>
                  <a:pt x="11314" y="19543"/>
                </a:cubicBezTo>
                <a:cubicBezTo>
                  <a:pt x="11771" y="20131"/>
                  <a:pt x="11771" y="20131"/>
                  <a:pt x="11771" y="20131"/>
                </a:cubicBezTo>
                <a:cubicBezTo>
                  <a:pt x="11771" y="20278"/>
                  <a:pt x="11771" y="20278"/>
                  <a:pt x="11771" y="20278"/>
                </a:cubicBezTo>
                <a:cubicBezTo>
                  <a:pt x="11771" y="20865"/>
                  <a:pt x="11771" y="20865"/>
                  <a:pt x="11771" y="20865"/>
                </a:cubicBezTo>
                <a:cubicBezTo>
                  <a:pt x="11886" y="21306"/>
                  <a:pt x="11886" y="21306"/>
                  <a:pt x="11886" y="21306"/>
                </a:cubicBezTo>
                <a:cubicBezTo>
                  <a:pt x="12114" y="21453"/>
                  <a:pt x="12114" y="21453"/>
                  <a:pt x="12114" y="21453"/>
                </a:cubicBezTo>
                <a:cubicBezTo>
                  <a:pt x="12343" y="21600"/>
                  <a:pt x="12343" y="21600"/>
                  <a:pt x="12343" y="21600"/>
                </a:cubicBezTo>
                <a:cubicBezTo>
                  <a:pt x="12343" y="20718"/>
                  <a:pt x="12343" y="20718"/>
                  <a:pt x="12343" y="20718"/>
                </a:cubicBezTo>
                <a:cubicBezTo>
                  <a:pt x="12571" y="20571"/>
                  <a:pt x="12571" y="20571"/>
                  <a:pt x="12571" y="20571"/>
                </a:cubicBezTo>
                <a:cubicBezTo>
                  <a:pt x="13143" y="20571"/>
                  <a:pt x="13143" y="20571"/>
                  <a:pt x="13143" y="20571"/>
                </a:cubicBezTo>
                <a:cubicBezTo>
                  <a:pt x="13257" y="20571"/>
                  <a:pt x="13257" y="20571"/>
                  <a:pt x="13257" y="20571"/>
                </a:cubicBezTo>
                <a:cubicBezTo>
                  <a:pt x="13257" y="20571"/>
                  <a:pt x="13486" y="20424"/>
                  <a:pt x="13486" y="20424"/>
                </a:cubicBezTo>
                <a:cubicBezTo>
                  <a:pt x="13486" y="20278"/>
                  <a:pt x="13371" y="20131"/>
                  <a:pt x="13371" y="20131"/>
                </a:cubicBezTo>
                <a:cubicBezTo>
                  <a:pt x="13257" y="20131"/>
                  <a:pt x="13257" y="20131"/>
                  <a:pt x="13257" y="20131"/>
                </a:cubicBezTo>
                <a:cubicBezTo>
                  <a:pt x="13257" y="20131"/>
                  <a:pt x="12800" y="19984"/>
                  <a:pt x="12800" y="19984"/>
                </a:cubicBezTo>
                <a:cubicBezTo>
                  <a:pt x="12686" y="19984"/>
                  <a:pt x="12571" y="19690"/>
                  <a:pt x="12571" y="19690"/>
                </a:cubicBezTo>
                <a:cubicBezTo>
                  <a:pt x="12571" y="19543"/>
                  <a:pt x="12571" y="19543"/>
                  <a:pt x="12571" y="19543"/>
                </a:cubicBezTo>
                <a:cubicBezTo>
                  <a:pt x="12686" y="18955"/>
                  <a:pt x="12686" y="18955"/>
                  <a:pt x="12686" y="18955"/>
                </a:cubicBezTo>
                <a:cubicBezTo>
                  <a:pt x="13143" y="19396"/>
                  <a:pt x="13143" y="19396"/>
                  <a:pt x="13143" y="19396"/>
                </a:cubicBezTo>
                <a:cubicBezTo>
                  <a:pt x="13257" y="19543"/>
                  <a:pt x="13257" y="19543"/>
                  <a:pt x="13257" y="19543"/>
                </a:cubicBezTo>
                <a:cubicBezTo>
                  <a:pt x="13600" y="19837"/>
                  <a:pt x="13600" y="19837"/>
                  <a:pt x="13600" y="19837"/>
                </a:cubicBezTo>
                <a:cubicBezTo>
                  <a:pt x="14057" y="19690"/>
                  <a:pt x="14057" y="19690"/>
                  <a:pt x="14057" y="19690"/>
                </a:cubicBezTo>
                <a:cubicBezTo>
                  <a:pt x="14171" y="18808"/>
                  <a:pt x="14171" y="18808"/>
                  <a:pt x="14171" y="18808"/>
                </a:cubicBezTo>
                <a:cubicBezTo>
                  <a:pt x="14171" y="18661"/>
                  <a:pt x="14171" y="18661"/>
                  <a:pt x="14171" y="18661"/>
                </a:cubicBezTo>
                <a:cubicBezTo>
                  <a:pt x="14057" y="18073"/>
                  <a:pt x="14057" y="18073"/>
                  <a:pt x="14057" y="18073"/>
                </a:cubicBezTo>
                <a:cubicBezTo>
                  <a:pt x="14400" y="18073"/>
                  <a:pt x="14400" y="18073"/>
                  <a:pt x="14400" y="18073"/>
                </a:cubicBezTo>
                <a:cubicBezTo>
                  <a:pt x="14857" y="18073"/>
                  <a:pt x="14857" y="18073"/>
                  <a:pt x="14857" y="18073"/>
                </a:cubicBezTo>
                <a:cubicBezTo>
                  <a:pt x="15429" y="17633"/>
                  <a:pt x="15429" y="17633"/>
                  <a:pt x="15429" y="17633"/>
                </a:cubicBezTo>
                <a:cubicBezTo>
                  <a:pt x="15429" y="17486"/>
                  <a:pt x="15429" y="17486"/>
                  <a:pt x="15429" y="17486"/>
                </a:cubicBezTo>
                <a:cubicBezTo>
                  <a:pt x="15200" y="17339"/>
                  <a:pt x="15200" y="17339"/>
                  <a:pt x="15200" y="17339"/>
                </a:cubicBezTo>
                <a:cubicBezTo>
                  <a:pt x="14971" y="17339"/>
                  <a:pt x="14971" y="17339"/>
                  <a:pt x="14971" y="17339"/>
                </a:cubicBezTo>
                <a:cubicBezTo>
                  <a:pt x="14743" y="17192"/>
                  <a:pt x="14743" y="17192"/>
                  <a:pt x="14743" y="17192"/>
                </a:cubicBezTo>
                <a:cubicBezTo>
                  <a:pt x="14743" y="16898"/>
                  <a:pt x="14743" y="16898"/>
                  <a:pt x="14743" y="16898"/>
                </a:cubicBezTo>
                <a:cubicBezTo>
                  <a:pt x="15086" y="16751"/>
                  <a:pt x="15086" y="16751"/>
                  <a:pt x="15086" y="16751"/>
                </a:cubicBezTo>
                <a:cubicBezTo>
                  <a:pt x="15200" y="16898"/>
                  <a:pt x="15200" y="16898"/>
                  <a:pt x="15200" y="16898"/>
                </a:cubicBezTo>
                <a:cubicBezTo>
                  <a:pt x="15543" y="17192"/>
                  <a:pt x="15543" y="17192"/>
                  <a:pt x="15543" y="17192"/>
                </a:cubicBezTo>
                <a:cubicBezTo>
                  <a:pt x="15771" y="17192"/>
                  <a:pt x="15771" y="17192"/>
                  <a:pt x="15771" y="17192"/>
                </a:cubicBezTo>
                <a:cubicBezTo>
                  <a:pt x="16229" y="16751"/>
                  <a:pt x="16229" y="16751"/>
                  <a:pt x="16229" y="16751"/>
                </a:cubicBezTo>
                <a:cubicBezTo>
                  <a:pt x="16571" y="16163"/>
                  <a:pt x="16571" y="16163"/>
                  <a:pt x="16571" y="16163"/>
                </a:cubicBezTo>
                <a:cubicBezTo>
                  <a:pt x="16457" y="15722"/>
                  <a:pt x="16457" y="15722"/>
                  <a:pt x="16457" y="15722"/>
                </a:cubicBezTo>
                <a:cubicBezTo>
                  <a:pt x="16114" y="15429"/>
                  <a:pt x="16114" y="15429"/>
                  <a:pt x="16114" y="15429"/>
                </a:cubicBezTo>
                <a:cubicBezTo>
                  <a:pt x="16114" y="15282"/>
                  <a:pt x="16114" y="15282"/>
                  <a:pt x="16114" y="15282"/>
                </a:cubicBezTo>
                <a:cubicBezTo>
                  <a:pt x="16343" y="15135"/>
                  <a:pt x="16343" y="15135"/>
                  <a:pt x="16343" y="15135"/>
                </a:cubicBezTo>
                <a:cubicBezTo>
                  <a:pt x="16800" y="15429"/>
                  <a:pt x="16800" y="15429"/>
                  <a:pt x="16800" y="15429"/>
                </a:cubicBezTo>
                <a:cubicBezTo>
                  <a:pt x="17029" y="15135"/>
                  <a:pt x="17029" y="15135"/>
                  <a:pt x="17029" y="15135"/>
                </a:cubicBezTo>
                <a:cubicBezTo>
                  <a:pt x="17257" y="14694"/>
                  <a:pt x="17257" y="14694"/>
                  <a:pt x="17257" y="14694"/>
                </a:cubicBezTo>
                <a:cubicBezTo>
                  <a:pt x="17714" y="13665"/>
                  <a:pt x="17714" y="13665"/>
                  <a:pt x="17714" y="13665"/>
                </a:cubicBezTo>
                <a:cubicBezTo>
                  <a:pt x="18171" y="13224"/>
                  <a:pt x="18171" y="13224"/>
                  <a:pt x="18171" y="13224"/>
                </a:cubicBezTo>
                <a:cubicBezTo>
                  <a:pt x="18743" y="13078"/>
                  <a:pt x="18743" y="13078"/>
                  <a:pt x="18743" y="13078"/>
                </a:cubicBezTo>
                <a:cubicBezTo>
                  <a:pt x="19086" y="12343"/>
                  <a:pt x="19086" y="12343"/>
                  <a:pt x="19086" y="12343"/>
                </a:cubicBezTo>
                <a:cubicBezTo>
                  <a:pt x="19314" y="11902"/>
                  <a:pt x="19314" y="11902"/>
                  <a:pt x="19314" y="11902"/>
                </a:cubicBezTo>
                <a:cubicBezTo>
                  <a:pt x="19086" y="11608"/>
                  <a:pt x="19086" y="11608"/>
                  <a:pt x="19086" y="11608"/>
                </a:cubicBezTo>
                <a:cubicBezTo>
                  <a:pt x="18857" y="11020"/>
                  <a:pt x="18857" y="11020"/>
                  <a:pt x="18857" y="11020"/>
                </a:cubicBezTo>
                <a:cubicBezTo>
                  <a:pt x="19086" y="11020"/>
                  <a:pt x="19086" y="11020"/>
                  <a:pt x="19086" y="11020"/>
                </a:cubicBezTo>
                <a:cubicBezTo>
                  <a:pt x="19314" y="11020"/>
                  <a:pt x="19314" y="11020"/>
                  <a:pt x="19314" y="11020"/>
                </a:cubicBezTo>
                <a:cubicBezTo>
                  <a:pt x="19314" y="10580"/>
                  <a:pt x="19314" y="10580"/>
                  <a:pt x="19314" y="10580"/>
                </a:cubicBezTo>
                <a:cubicBezTo>
                  <a:pt x="19429" y="10286"/>
                  <a:pt x="19429" y="10286"/>
                  <a:pt x="19429" y="10286"/>
                </a:cubicBezTo>
                <a:cubicBezTo>
                  <a:pt x="19771" y="9698"/>
                  <a:pt x="19771" y="9698"/>
                  <a:pt x="19771" y="9698"/>
                </a:cubicBezTo>
                <a:cubicBezTo>
                  <a:pt x="20000" y="8816"/>
                  <a:pt x="20000" y="8816"/>
                  <a:pt x="20000" y="8816"/>
                </a:cubicBezTo>
                <a:cubicBezTo>
                  <a:pt x="20229" y="8229"/>
                  <a:pt x="20229" y="8229"/>
                  <a:pt x="20229" y="8229"/>
                </a:cubicBezTo>
                <a:cubicBezTo>
                  <a:pt x="20343" y="7935"/>
                  <a:pt x="20343" y="7935"/>
                  <a:pt x="20343" y="7935"/>
                </a:cubicBezTo>
                <a:cubicBezTo>
                  <a:pt x="20571" y="7641"/>
                  <a:pt x="20571" y="7641"/>
                  <a:pt x="20571" y="7641"/>
                </a:cubicBezTo>
                <a:cubicBezTo>
                  <a:pt x="21371" y="6759"/>
                  <a:pt x="21371" y="6759"/>
                  <a:pt x="21371" y="6759"/>
                </a:cubicBezTo>
                <a:cubicBezTo>
                  <a:pt x="21600" y="6465"/>
                  <a:pt x="21600" y="6465"/>
                  <a:pt x="21600" y="6465"/>
                </a:cubicBezTo>
                <a:cubicBezTo>
                  <a:pt x="15771" y="882"/>
                  <a:pt x="15771" y="882"/>
                  <a:pt x="15771" y="882"/>
                </a:cubicBezTo>
                <a:lnTo>
                  <a:pt x="11200" y="2057"/>
                </a:ln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23" name="Shape 1698"/>
          <p:cNvSpPr>
            <a:spLocks/>
          </p:cNvSpPr>
          <p:nvPr/>
        </p:nvSpPr>
        <p:spPr bwMode="auto">
          <a:xfrm>
            <a:off x="19758025" y="7445375"/>
            <a:ext cx="706438" cy="1131888"/>
          </a:xfrm>
          <a:custGeom>
            <a:avLst/>
            <a:gdLst>
              <a:gd name="T0" fmla="*/ 352827 w 21600"/>
              <a:gd name="T1" fmla="*/ 565788 h 21600"/>
              <a:gd name="T2" fmla="*/ 352827 w 21600"/>
              <a:gd name="T3" fmla="*/ 565788 h 21600"/>
              <a:gd name="T4" fmla="*/ 352827 w 21600"/>
              <a:gd name="T5" fmla="*/ 565788 h 21600"/>
              <a:gd name="T6" fmla="*/ 352827 w 21600"/>
              <a:gd name="T7" fmla="*/ 565788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6857" y="20103"/>
                </a:moveTo>
                <a:lnTo>
                  <a:pt x="6686" y="19568"/>
                </a:lnTo>
                <a:lnTo>
                  <a:pt x="6000" y="19034"/>
                </a:lnTo>
                <a:lnTo>
                  <a:pt x="5657" y="18820"/>
                </a:lnTo>
                <a:lnTo>
                  <a:pt x="5657" y="18499"/>
                </a:lnTo>
                <a:lnTo>
                  <a:pt x="6171" y="18392"/>
                </a:lnTo>
                <a:lnTo>
                  <a:pt x="7371" y="18178"/>
                </a:lnTo>
                <a:lnTo>
                  <a:pt x="8743" y="17964"/>
                </a:lnTo>
                <a:lnTo>
                  <a:pt x="21600" y="17323"/>
                </a:lnTo>
                <a:lnTo>
                  <a:pt x="21429" y="17216"/>
                </a:lnTo>
                <a:lnTo>
                  <a:pt x="20743" y="16681"/>
                </a:lnTo>
                <a:lnTo>
                  <a:pt x="20571" y="16360"/>
                </a:lnTo>
                <a:lnTo>
                  <a:pt x="20229" y="16040"/>
                </a:lnTo>
                <a:lnTo>
                  <a:pt x="20400" y="15826"/>
                </a:lnTo>
                <a:lnTo>
                  <a:pt x="20743" y="15612"/>
                </a:lnTo>
                <a:lnTo>
                  <a:pt x="20571" y="15077"/>
                </a:lnTo>
                <a:lnTo>
                  <a:pt x="20229" y="14756"/>
                </a:lnTo>
                <a:lnTo>
                  <a:pt x="19886" y="13901"/>
                </a:lnTo>
                <a:lnTo>
                  <a:pt x="19886" y="13366"/>
                </a:lnTo>
                <a:lnTo>
                  <a:pt x="20400" y="13152"/>
                </a:lnTo>
                <a:lnTo>
                  <a:pt x="20571" y="12725"/>
                </a:lnTo>
                <a:lnTo>
                  <a:pt x="19886" y="12511"/>
                </a:lnTo>
                <a:lnTo>
                  <a:pt x="20743" y="12190"/>
                </a:lnTo>
                <a:lnTo>
                  <a:pt x="20914" y="11762"/>
                </a:lnTo>
                <a:lnTo>
                  <a:pt x="20571" y="11549"/>
                </a:lnTo>
                <a:lnTo>
                  <a:pt x="20400" y="11121"/>
                </a:lnTo>
                <a:lnTo>
                  <a:pt x="20400" y="10693"/>
                </a:lnTo>
                <a:lnTo>
                  <a:pt x="19714" y="10158"/>
                </a:lnTo>
                <a:lnTo>
                  <a:pt x="18514" y="8875"/>
                </a:lnTo>
                <a:lnTo>
                  <a:pt x="18171" y="8020"/>
                </a:lnTo>
                <a:lnTo>
                  <a:pt x="16457" y="4384"/>
                </a:lnTo>
                <a:lnTo>
                  <a:pt x="15257" y="1283"/>
                </a:lnTo>
                <a:lnTo>
                  <a:pt x="14914" y="0"/>
                </a:lnTo>
                <a:lnTo>
                  <a:pt x="16114" y="0"/>
                </a:lnTo>
                <a:lnTo>
                  <a:pt x="171" y="749"/>
                </a:lnTo>
                <a:lnTo>
                  <a:pt x="171" y="1497"/>
                </a:lnTo>
                <a:lnTo>
                  <a:pt x="0" y="11335"/>
                </a:lnTo>
                <a:lnTo>
                  <a:pt x="0" y="16574"/>
                </a:lnTo>
                <a:lnTo>
                  <a:pt x="1029" y="20958"/>
                </a:lnTo>
                <a:lnTo>
                  <a:pt x="1371" y="20958"/>
                </a:lnTo>
                <a:lnTo>
                  <a:pt x="1886" y="21065"/>
                </a:lnTo>
                <a:lnTo>
                  <a:pt x="2571" y="21172"/>
                </a:lnTo>
                <a:lnTo>
                  <a:pt x="2743" y="20851"/>
                </a:lnTo>
                <a:lnTo>
                  <a:pt x="2571" y="20424"/>
                </a:lnTo>
                <a:lnTo>
                  <a:pt x="2743" y="19996"/>
                </a:lnTo>
                <a:lnTo>
                  <a:pt x="3086" y="19782"/>
                </a:lnTo>
                <a:lnTo>
                  <a:pt x="3600" y="19675"/>
                </a:lnTo>
                <a:lnTo>
                  <a:pt x="3771" y="19889"/>
                </a:lnTo>
                <a:lnTo>
                  <a:pt x="3771" y="20210"/>
                </a:lnTo>
                <a:lnTo>
                  <a:pt x="3600" y="20424"/>
                </a:lnTo>
                <a:lnTo>
                  <a:pt x="3771" y="20638"/>
                </a:lnTo>
                <a:lnTo>
                  <a:pt x="3943" y="20745"/>
                </a:lnTo>
                <a:lnTo>
                  <a:pt x="4286" y="20851"/>
                </a:lnTo>
                <a:lnTo>
                  <a:pt x="4629" y="21065"/>
                </a:lnTo>
                <a:lnTo>
                  <a:pt x="4629" y="21386"/>
                </a:lnTo>
                <a:lnTo>
                  <a:pt x="4286" y="21600"/>
                </a:lnTo>
                <a:lnTo>
                  <a:pt x="4629" y="21493"/>
                </a:lnTo>
                <a:lnTo>
                  <a:pt x="5314" y="21386"/>
                </a:lnTo>
                <a:lnTo>
                  <a:pt x="6171" y="21279"/>
                </a:lnTo>
                <a:lnTo>
                  <a:pt x="6514" y="21065"/>
                </a:lnTo>
                <a:lnTo>
                  <a:pt x="6686" y="21065"/>
                </a:lnTo>
                <a:lnTo>
                  <a:pt x="7371" y="20958"/>
                </a:lnTo>
                <a:lnTo>
                  <a:pt x="7543" y="20851"/>
                </a:lnTo>
                <a:lnTo>
                  <a:pt x="6857" y="20103"/>
                </a:ln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24" name="Shape 1699"/>
          <p:cNvSpPr>
            <a:spLocks/>
          </p:cNvSpPr>
          <p:nvPr/>
        </p:nvSpPr>
        <p:spPr bwMode="auto">
          <a:xfrm>
            <a:off x="19142075" y="7485063"/>
            <a:ext cx="650875" cy="1136650"/>
          </a:xfrm>
          <a:custGeom>
            <a:avLst/>
            <a:gdLst>
              <a:gd name="T0" fmla="*/ 324826 w 21600"/>
              <a:gd name="T1" fmla="*/ 568590 h 21600"/>
              <a:gd name="T2" fmla="*/ 324826 w 21600"/>
              <a:gd name="T3" fmla="*/ 568590 h 21600"/>
              <a:gd name="T4" fmla="*/ 324826 w 21600"/>
              <a:gd name="T5" fmla="*/ 568590 h 21600"/>
              <a:gd name="T6" fmla="*/ 324826 w 21600"/>
              <a:gd name="T7" fmla="*/ 568590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20483" y="15748"/>
                </a:moveTo>
                <a:lnTo>
                  <a:pt x="20483" y="10534"/>
                </a:lnTo>
                <a:lnTo>
                  <a:pt x="20669" y="745"/>
                </a:lnTo>
                <a:lnTo>
                  <a:pt x="20669" y="0"/>
                </a:lnTo>
                <a:lnTo>
                  <a:pt x="7634" y="532"/>
                </a:lnTo>
                <a:lnTo>
                  <a:pt x="7821" y="851"/>
                </a:lnTo>
                <a:lnTo>
                  <a:pt x="7076" y="1064"/>
                </a:lnTo>
                <a:lnTo>
                  <a:pt x="6703" y="1277"/>
                </a:lnTo>
                <a:lnTo>
                  <a:pt x="6517" y="1596"/>
                </a:lnTo>
                <a:lnTo>
                  <a:pt x="6145" y="1809"/>
                </a:lnTo>
                <a:lnTo>
                  <a:pt x="5959" y="1809"/>
                </a:lnTo>
                <a:lnTo>
                  <a:pt x="5586" y="2341"/>
                </a:lnTo>
                <a:lnTo>
                  <a:pt x="5586" y="2767"/>
                </a:lnTo>
                <a:lnTo>
                  <a:pt x="5028" y="3299"/>
                </a:lnTo>
                <a:lnTo>
                  <a:pt x="4097" y="3937"/>
                </a:lnTo>
                <a:lnTo>
                  <a:pt x="3538" y="4256"/>
                </a:lnTo>
                <a:lnTo>
                  <a:pt x="3352" y="4682"/>
                </a:lnTo>
                <a:lnTo>
                  <a:pt x="3724" y="4788"/>
                </a:lnTo>
                <a:lnTo>
                  <a:pt x="3352" y="5107"/>
                </a:lnTo>
                <a:lnTo>
                  <a:pt x="2979" y="5533"/>
                </a:lnTo>
                <a:lnTo>
                  <a:pt x="3166" y="5746"/>
                </a:lnTo>
                <a:lnTo>
                  <a:pt x="2979" y="5746"/>
                </a:lnTo>
                <a:lnTo>
                  <a:pt x="2421" y="6171"/>
                </a:lnTo>
                <a:lnTo>
                  <a:pt x="2048" y="6491"/>
                </a:lnTo>
                <a:lnTo>
                  <a:pt x="2234" y="6597"/>
                </a:lnTo>
                <a:lnTo>
                  <a:pt x="2048" y="6810"/>
                </a:lnTo>
                <a:lnTo>
                  <a:pt x="2048" y="7023"/>
                </a:lnTo>
                <a:lnTo>
                  <a:pt x="2234" y="7129"/>
                </a:lnTo>
                <a:lnTo>
                  <a:pt x="2607" y="7448"/>
                </a:lnTo>
                <a:lnTo>
                  <a:pt x="2607" y="8300"/>
                </a:lnTo>
                <a:lnTo>
                  <a:pt x="2793" y="8619"/>
                </a:lnTo>
                <a:lnTo>
                  <a:pt x="2607" y="8938"/>
                </a:lnTo>
                <a:lnTo>
                  <a:pt x="2234" y="9470"/>
                </a:lnTo>
                <a:lnTo>
                  <a:pt x="2048" y="9470"/>
                </a:lnTo>
                <a:lnTo>
                  <a:pt x="2607" y="9683"/>
                </a:lnTo>
                <a:lnTo>
                  <a:pt x="2793" y="10002"/>
                </a:lnTo>
                <a:lnTo>
                  <a:pt x="2793" y="10215"/>
                </a:lnTo>
                <a:lnTo>
                  <a:pt x="2048" y="10428"/>
                </a:lnTo>
                <a:lnTo>
                  <a:pt x="2607" y="10640"/>
                </a:lnTo>
                <a:lnTo>
                  <a:pt x="2793" y="10853"/>
                </a:lnTo>
                <a:lnTo>
                  <a:pt x="2793" y="10960"/>
                </a:lnTo>
                <a:lnTo>
                  <a:pt x="2979" y="11492"/>
                </a:lnTo>
                <a:lnTo>
                  <a:pt x="2979" y="11704"/>
                </a:lnTo>
                <a:lnTo>
                  <a:pt x="3538" y="11917"/>
                </a:lnTo>
                <a:lnTo>
                  <a:pt x="3724" y="12236"/>
                </a:lnTo>
                <a:lnTo>
                  <a:pt x="3538" y="13088"/>
                </a:lnTo>
                <a:lnTo>
                  <a:pt x="2979" y="13407"/>
                </a:lnTo>
                <a:lnTo>
                  <a:pt x="2793" y="13407"/>
                </a:lnTo>
                <a:lnTo>
                  <a:pt x="2793" y="13833"/>
                </a:lnTo>
                <a:lnTo>
                  <a:pt x="2607" y="14045"/>
                </a:lnTo>
                <a:lnTo>
                  <a:pt x="1862" y="14684"/>
                </a:lnTo>
                <a:lnTo>
                  <a:pt x="1490" y="14897"/>
                </a:lnTo>
                <a:lnTo>
                  <a:pt x="1303" y="15641"/>
                </a:lnTo>
                <a:lnTo>
                  <a:pt x="1117" y="15854"/>
                </a:lnTo>
                <a:lnTo>
                  <a:pt x="931" y="15961"/>
                </a:lnTo>
                <a:lnTo>
                  <a:pt x="745" y="16280"/>
                </a:lnTo>
                <a:lnTo>
                  <a:pt x="745" y="17025"/>
                </a:lnTo>
                <a:lnTo>
                  <a:pt x="186" y="17237"/>
                </a:lnTo>
                <a:lnTo>
                  <a:pt x="0" y="17450"/>
                </a:lnTo>
                <a:lnTo>
                  <a:pt x="0" y="17769"/>
                </a:lnTo>
                <a:lnTo>
                  <a:pt x="186" y="18195"/>
                </a:lnTo>
                <a:lnTo>
                  <a:pt x="12290" y="17876"/>
                </a:lnTo>
                <a:lnTo>
                  <a:pt x="12103" y="19578"/>
                </a:lnTo>
                <a:lnTo>
                  <a:pt x="12476" y="20004"/>
                </a:lnTo>
                <a:lnTo>
                  <a:pt x="13034" y="20430"/>
                </a:lnTo>
                <a:lnTo>
                  <a:pt x="13221" y="21174"/>
                </a:lnTo>
                <a:lnTo>
                  <a:pt x="13221" y="21600"/>
                </a:lnTo>
                <a:lnTo>
                  <a:pt x="13407" y="21600"/>
                </a:lnTo>
                <a:lnTo>
                  <a:pt x="14338" y="21281"/>
                </a:lnTo>
                <a:lnTo>
                  <a:pt x="14710" y="21174"/>
                </a:lnTo>
                <a:lnTo>
                  <a:pt x="15269" y="20962"/>
                </a:lnTo>
                <a:lnTo>
                  <a:pt x="15269" y="20536"/>
                </a:lnTo>
                <a:lnTo>
                  <a:pt x="16572" y="20536"/>
                </a:lnTo>
                <a:lnTo>
                  <a:pt x="17317" y="20430"/>
                </a:lnTo>
                <a:lnTo>
                  <a:pt x="18248" y="20217"/>
                </a:lnTo>
                <a:lnTo>
                  <a:pt x="20297" y="20217"/>
                </a:lnTo>
                <a:lnTo>
                  <a:pt x="21041" y="20430"/>
                </a:lnTo>
                <a:lnTo>
                  <a:pt x="21600" y="20110"/>
                </a:lnTo>
                <a:lnTo>
                  <a:pt x="20483" y="15748"/>
                </a:ln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25" name="Shape 1700"/>
          <p:cNvSpPr>
            <a:spLocks/>
          </p:cNvSpPr>
          <p:nvPr/>
        </p:nvSpPr>
        <p:spPr bwMode="auto">
          <a:xfrm>
            <a:off x="21193125" y="6111875"/>
            <a:ext cx="806450" cy="588963"/>
          </a:xfrm>
          <a:custGeom>
            <a:avLst/>
            <a:gdLst>
              <a:gd name="T0" fmla="*/ 403230 w 21600"/>
              <a:gd name="T1" fmla="*/ 294099 h 21600"/>
              <a:gd name="T2" fmla="*/ 403230 w 21600"/>
              <a:gd name="T3" fmla="*/ 294099 h 21600"/>
              <a:gd name="T4" fmla="*/ 403230 w 21600"/>
              <a:gd name="T5" fmla="*/ 294099 h 21600"/>
              <a:gd name="T6" fmla="*/ 403230 w 21600"/>
              <a:gd name="T7" fmla="*/ 294099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7026" y="0"/>
                </a:moveTo>
                <a:cubicBezTo>
                  <a:pt x="0" y="4215"/>
                  <a:pt x="0" y="4215"/>
                  <a:pt x="0" y="4215"/>
                </a:cubicBezTo>
                <a:cubicBezTo>
                  <a:pt x="0" y="4215"/>
                  <a:pt x="0" y="4215"/>
                  <a:pt x="0" y="4215"/>
                </a:cubicBezTo>
                <a:cubicBezTo>
                  <a:pt x="381" y="7727"/>
                  <a:pt x="381" y="7727"/>
                  <a:pt x="381" y="7727"/>
                </a:cubicBezTo>
                <a:cubicBezTo>
                  <a:pt x="889" y="7727"/>
                  <a:pt x="889" y="7727"/>
                  <a:pt x="889" y="7727"/>
                </a:cubicBezTo>
                <a:cubicBezTo>
                  <a:pt x="2033" y="5795"/>
                  <a:pt x="2033" y="5795"/>
                  <a:pt x="2033" y="5795"/>
                </a:cubicBezTo>
                <a:cubicBezTo>
                  <a:pt x="2795" y="5795"/>
                  <a:pt x="2795" y="5795"/>
                  <a:pt x="2795" y="5795"/>
                </a:cubicBezTo>
                <a:cubicBezTo>
                  <a:pt x="3558" y="4390"/>
                  <a:pt x="3558" y="4390"/>
                  <a:pt x="3558" y="4390"/>
                </a:cubicBezTo>
                <a:cubicBezTo>
                  <a:pt x="3812" y="4390"/>
                  <a:pt x="3812" y="4390"/>
                  <a:pt x="3812" y="4390"/>
                </a:cubicBezTo>
                <a:cubicBezTo>
                  <a:pt x="3939" y="4741"/>
                  <a:pt x="3939" y="4741"/>
                  <a:pt x="3939" y="4741"/>
                </a:cubicBezTo>
                <a:cubicBezTo>
                  <a:pt x="4828" y="3863"/>
                  <a:pt x="4828" y="3863"/>
                  <a:pt x="4828" y="3863"/>
                </a:cubicBezTo>
                <a:cubicBezTo>
                  <a:pt x="5209" y="3863"/>
                  <a:pt x="5209" y="3863"/>
                  <a:pt x="5209" y="3863"/>
                </a:cubicBezTo>
                <a:cubicBezTo>
                  <a:pt x="6226" y="3161"/>
                  <a:pt x="6226" y="3161"/>
                  <a:pt x="6226" y="3161"/>
                </a:cubicBezTo>
                <a:cubicBezTo>
                  <a:pt x="8005" y="3863"/>
                  <a:pt x="8005" y="3863"/>
                  <a:pt x="8005" y="3863"/>
                </a:cubicBezTo>
                <a:cubicBezTo>
                  <a:pt x="8513" y="4917"/>
                  <a:pt x="8513" y="4917"/>
                  <a:pt x="8513" y="4917"/>
                </a:cubicBezTo>
                <a:cubicBezTo>
                  <a:pt x="8894" y="6322"/>
                  <a:pt x="8894" y="6322"/>
                  <a:pt x="8894" y="6322"/>
                </a:cubicBezTo>
                <a:cubicBezTo>
                  <a:pt x="9021" y="6322"/>
                  <a:pt x="9021" y="6322"/>
                  <a:pt x="9021" y="6322"/>
                </a:cubicBezTo>
                <a:cubicBezTo>
                  <a:pt x="10546" y="7551"/>
                  <a:pt x="10546" y="7551"/>
                  <a:pt x="10546" y="7551"/>
                </a:cubicBezTo>
                <a:cubicBezTo>
                  <a:pt x="11181" y="8429"/>
                  <a:pt x="11181" y="8429"/>
                  <a:pt x="11181" y="8429"/>
                </a:cubicBezTo>
                <a:cubicBezTo>
                  <a:pt x="11816" y="8956"/>
                  <a:pt x="11816" y="8956"/>
                  <a:pt x="11816" y="8956"/>
                </a:cubicBezTo>
                <a:cubicBezTo>
                  <a:pt x="11944" y="9834"/>
                  <a:pt x="11944" y="9834"/>
                  <a:pt x="11944" y="9834"/>
                </a:cubicBezTo>
                <a:cubicBezTo>
                  <a:pt x="11689" y="10537"/>
                  <a:pt x="11689" y="10537"/>
                  <a:pt x="11689" y="10537"/>
                </a:cubicBezTo>
                <a:cubicBezTo>
                  <a:pt x="11181" y="10712"/>
                  <a:pt x="11181" y="10712"/>
                  <a:pt x="11181" y="10712"/>
                </a:cubicBezTo>
                <a:cubicBezTo>
                  <a:pt x="11308" y="12995"/>
                  <a:pt x="11308" y="12995"/>
                  <a:pt x="11308" y="12995"/>
                </a:cubicBezTo>
                <a:cubicBezTo>
                  <a:pt x="11562" y="13346"/>
                  <a:pt x="11562" y="13346"/>
                  <a:pt x="11562" y="13346"/>
                </a:cubicBezTo>
                <a:cubicBezTo>
                  <a:pt x="11944" y="13171"/>
                  <a:pt x="11944" y="13171"/>
                  <a:pt x="11944" y="13171"/>
                </a:cubicBezTo>
                <a:cubicBezTo>
                  <a:pt x="12325" y="12995"/>
                  <a:pt x="12325" y="12995"/>
                  <a:pt x="12325" y="12995"/>
                </a:cubicBezTo>
                <a:cubicBezTo>
                  <a:pt x="12833" y="13171"/>
                  <a:pt x="12833" y="13171"/>
                  <a:pt x="12833" y="13171"/>
                </a:cubicBezTo>
                <a:cubicBezTo>
                  <a:pt x="12960" y="13346"/>
                  <a:pt x="12960" y="13346"/>
                  <a:pt x="12960" y="13346"/>
                </a:cubicBezTo>
                <a:cubicBezTo>
                  <a:pt x="13468" y="13171"/>
                  <a:pt x="13468" y="13171"/>
                  <a:pt x="13468" y="13171"/>
                </a:cubicBezTo>
                <a:cubicBezTo>
                  <a:pt x="15120" y="13346"/>
                  <a:pt x="15120" y="13346"/>
                  <a:pt x="15120" y="13346"/>
                </a:cubicBezTo>
                <a:cubicBezTo>
                  <a:pt x="15501" y="13698"/>
                  <a:pt x="15501" y="13698"/>
                  <a:pt x="15501" y="13698"/>
                </a:cubicBezTo>
                <a:cubicBezTo>
                  <a:pt x="16009" y="14049"/>
                  <a:pt x="16009" y="14049"/>
                  <a:pt x="16009" y="14049"/>
                </a:cubicBezTo>
                <a:cubicBezTo>
                  <a:pt x="16391" y="13873"/>
                  <a:pt x="16391" y="13873"/>
                  <a:pt x="16391" y="13873"/>
                </a:cubicBezTo>
                <a:cubicBezTo>
                  <a:pt x="16136" y="13171"/>
                  <a:pt x="16136" y="13171"/>
                  <a:pt x="16136" y="13171"/>
                </a:cubicBezTo>
                <a:cubicBezTo>
                  <a:pt x="15755" y="12644"/>
                  <a:pt x="15755" y="12644"/>
                  <a:pt x="15755" y="12644"/>
                </a:cubicBezTo>
                <a:cubicBezTo>
                  <a:pt x="15755" y="12117"/>
                  <a:pt x="15755" y="12117"/>
                  <a:pt x="15755" y="12117"/>
                </a:cubicBezTo>
                <a:cubicBezTo>
                  <a:pt x="15755" y="11941"/>
                  <a:pt x="15755" y="11941"/>
                  <a:pt x="15755" y="11941"/>
                </a:cubicBezTo>
                <a:cubicBezTo>
                  <a:pt x="14993" y="10537"/>
                  <a:pt x="14993" y="10537"/>
                  <a:pt x="14993" y="10537"/>
                </a:cubicBezTo>
                <a:cubicBezTo>
                  <a:pt x="14739" y="10010"/>
                  <a:pt x="14739" y="10010"/>
                  <a:pt x="14739" y="10010"/>
                </a:cubicBezTo>
                <a:cubicBezTo>
                  <a:pt x="14739" y="8780"/>
                  <a:pt x="14739" y="8780"/>
                  <a:pt x="14739" y="8780"/>
                </a:cubicBezTo>
                <a:cubicBezTo>
                  <a:pt x="14612" y="7551"/>
                  <a:pt x="14612" y="7551"/>
                  <a:pt x="14612" y="7551"/>
                </a:cubicBezTo>
                <a:cubicBezTo>
                  <a:pt x="14739" y="6322"/>
                  <a:pt x="14739" y="6322"/>
                  <a:pt x="14739" y="6322"/>
                </a:cubicBezTo>
                <a:cubicBezTo>
                  <a:pt x="14358" y="5444"/>
                  <a:pt x="14358" y="5444"/>
                  <a:pt x="14358" y="5444"/>
                </a:cubicBezTo>
                <a:cubicBezTo>
                  <a:pt x="14104" y="4917"/>
                  <a:pt x="14104" y="4917"/>
                  <a:pt x="14104" y="4917"/>
                </a:cubicBezTo>
                <a:cubicBezTo>
                  <a:pt x="14612" y="4917"/>
                  <a:pt x="14612" y="4917"/>
                  <a:pt x="14612" y="4917"/>
                </a:cubicBezTo>
                <a:cubicBezTo>
                  <a:pt x="14993" y="3863"/>
                  <a:pt x="14993" y="3863"/>
                  <a:pt x="14993" y="3863"/>
                </a:cubicBezTo>
                <a:cubicBezTo>
                  <a:pt x="15755" y="3161"/>
                  <a:pt x="15755" y="3161"/>
                  <a:pt x="15755" y="3161"/>
                </a:cubicBezTo>
                <a:cubicBezTo>
                  <a:pt x="16136" y="2107"/>
                  <a:pt x="16136" y="2107"/>
                  <a:pt x="16136" y="2107"/>
                </a:cubicBezTo>
                <a:cubicBezTo>
                  <a:pt x="16391" y="2283"/>
                  <a:pt x="16391" y="2283"/>
                  <a:pt x="16391" y="2283"/>
                </a:cubicBezTo>
                <a:cubicBezTo>
                  <a:pt x="16264" y="3512"/>
                  <a:pt x="16264" y="3512"/>
                  <a:pt x="16264" y="3512"/>
                </a:cubicBezTo>
                <a:cubicBezTo>
                  <a:pt x="15882" y="3688"/>
                  <a:pt x="15882" y="3688"/>
                  <a:pt x="15882" y="3688"/>
                </a:cubicBezTo>
                <a:cubicBezTo>
                  <a:pt x="15628" y="4741"/>
                  <a:pt x="15628" y="4741"/>
                  <a:pt x="15628" y="4741"/>
                </a:cubicBezTo>
                <a:cubicBezTo>
                  <a:pt x="15628" y="5444"/>
                  <a:pt x="15628" y="5444"/>
                  <a:pt x="15628" y="5444"/>
                </a:cubicBezTo>
                <a:cubicBezTo>
                  <a:pt x="16136" y="5444"/>
                  <a:pt x="16136" y="5444"/>
                  <a:pt x="16136" y="5444"/>
                </a:cubicBezTo>
                <a:cubicBezTo>
                  <a:pt x="15501" y="6322"/>
                  <a:pt x="15501" y="6322"/>
                  <a:pt x="15501" y="6322"/>
                </a:cubicBezTo>
                <a:cubicBezTo>
                  <a:pt x="15247" y="6849"/>
                  <a:pt x="15247" y="6849"/>
                  <a:pt x="15247" y="6849"/>
                </a:cubicBezTo>
                <a:cubicBezTo>
                  <a:pt x="16009" y="7200"/>
                  <a:pt x="16009" y="7200"/>
                  <a:pt x="16009" y="7200"/>
                </a:cubicBezTo>
                <a:cubicBezTo>
                  <a:pt x="16264" y="7376"/>
                  <a:pt x="16264" y="7376"/>
                  <a:pt x="16264" y="7376"/>
                </a:cubicBezTo>
                <a:cubicBezTo>
                  <a:pt x="16645" y="8078"/>
                  <a:pt x="16645" y="8078"/>
                  <a:pt x="16645" y="8078"/>
                </a:cubicBezTo>
                <a:cubicBezTo>
                  <a:pt x="16518" y="8254"/>
                  <a:pt x="16518" y="8254"/>
                  <a:pt x="16518" y="8254"/>
                </a:cubicBezTo>
                <a:cubicBezTo>
                  <a:pt x="17026" y="8956"/>
                  <a:pt x="17026" y="8956"/>
                  <a:pt x="17026" y="8956"/>
                </a:cubicBezTo>
                <a:cubicBezTo>
                  <a:pt x="17026" y="9307"/>
                  <a:pt x="17026" y="9307"/>
                  <a:pt x="17026" y="9307"/>
                </a:cubicBezTo>
                <a:cubicBezTo>
                  <a:pt x="16518" y="10010"/>
                  <a:pt x="16518" y="10010"/>
                  <a:pt x="16518" y="10010"/>
                </a:cubicBezTo>
                <a:cubicBezTo>
                  <a:pt x="16136" y="10010"/>
                  <a:pt x="16136" y="10010"/>
                  <a:pt x="16136" y="10010"/>
                </a:cubicBezTo>
                <a:cubicBezTo>
                  <a:pt x="16264" y="10712"/>
                  <a:pt x="16264" y="10712"/>
                  <a:pt x="16264" y="10712"/>
                </a:cubicBezTo>
                <a:cubicBezTo>
                  <a:pt x="16136" y="11063"/>
                  <a:pt x="16136" y="11063"/>
                  <a:pt x="16136" y="11063"/>
                </a:cubicBezTo>
                <a:cubicBezTo>
                  <a:pt x="16391" y="11415"/>
                  <a:pt x="16391" y="11415"/>
                  <a:pt x="16391" y="11415"/>
                </a:cubicBezTo>
                <a:cubicBezTo>
                  <a:pt x="16899" y="11590"/>
                  <a:pt x="16899" y="11590"/>
                  <a:pt x="16899" y="11590"/>
                </a:cubicBezTo>
                <a:cubicBezTo>
                  <a:pt x="17661" y="11590"/>
                  <a:pt x="17661" y="11590"/>
                  <a:pt x="17661" y="11590"/>
                </a:cubicBezTo>
                <a:cubicBezTo>
                  <a:pt x="18169" y="12117"/>
                  <a:pt x="18169" y="12117"/>
                  <a:pt x="18169" y="12117"/>
                </a:cubicBezTo>
                <a:cubicBezTo>
                  <a:pt x="18551" y="13171"/>
                  <a:pt x="18551" y="13171"/>
                  <a:pt x="18551" y="13171"/>
                </a:cubicBezTo>
                <a:cubicBezTo>
                  <a:pt x="18805" y="14049"/>
                  <a:pt x="18805" y="14049"/>
                  <a:pt x="18805" y="14049"/>
                </a:cubicBezTo>
                <a:cubicBezTo>
                  <a:pt x="18678" y="14224"/>
                  <a:pt x="18678" y="14224"/>
                  <a:pt x="18678" y="14224"/>
                </a:cubicBezTo>
                <a:cubicBezTo>
                  <a:pt x="19059" y="14751"/>
                  <a:pt x="19059" y="14751"/>
                  <a:pt x="19059" y="14751"/>
                </a:cubicBezTo>
                <a:cubicBezTo>
                  <a:pt x="19313" y="15629"/>
                  <a:pt x="19313" y="15629"/>
                  <a:pt x="19313" y="15629"/>
                </a:cubicBezTo>
                <a:cubicBezTo>
                  <a:pt x="18932" y="17210"/>
                  <a:pt x="18932" y="17210"/>
                  <a:pt x="18932" y="17210"/>
                </a:cubicBezTo>
                <a:cubicBezTo>
                  <a:pt x="18805" y="18263"/>
                  <a:pt x="18805" y="18263"/>
                  <a:pt x="18805" y="18263"/>
                </a:cubicBezTo>
                <a:cubicBezTo>
                  <a:pt x="18805" y="20020"/>
                  <a:pt x="18805" y="20020"/>
                  <a:pt x="18805" y="20020"/>
                </a:cubicBezTo>
                <a:cubicBezTo>
                  <a:pt x="18932" y="21073"/>
                  <a:pt x="18932" y="21073"/>
                  <a:pt x="18932" y="21073"/>
                </a:cubicBezTo>
                <a:cubicBezTo>
                  <a:pt x="19186" y="21600"/>
                  <a:pt x="19186" y="21600"/>
                  <a:pt x="19186" y="21600"/>
                </a:cubicBezTo>
                <a:cubicBezTo>
                  <a:pt x="19440" y="20371"/>
                  <a:pt x="19440" y="20371"/>
                  <a:pt x="19440" y="20371"/>
                </a:cubicBezTo>
                <a:cubicBezTo>
                  <a:pt x="19567" y="18439"/>
                  <a:pt x="19567" y="18439"/>
                  <a:pt x="19567" y="18439"/>
                </a:cubicBezTo>
                <a:cubicBezTo>
                  <a:pt x="19948" y="17912"/>
                  <a:pt x="19948" y="17912"/>
                  <a:pt x="19948" y="17912"/>
                </a:cubicBezTo>
                <a:cubicBezTo>
                  <a:pt x="19948" y="17385"/>
                  <a:pt x="19948" y="17385"/>
                  <a:pt x="19948" y="17385"/>
                </a:cubicBezTo>
                <a:cubicBezTo>
                  <a:pt x="19948" y="17034"/>
                  <a:pt x="19948" y="17034"/>
                  <a:pt x="19948" y="17034"/>
                </a:cubicBezTo>
                <a:cubicBezTo>
                  <a:pt x="20329" y="16683"/>
                  <a:pt x="20329" y="16683"/>
                  <a:pt x="20329" y="16683"/>
                </a:cubicBezTo>
                <a:cubicBezTo>
                  <a:pt x="20711" y="15980"/>
                  <a:pt x="20711" y="15980"/>
                  <a:pt x="20711" y="15980"/>
                </a:cubicBezTo>
                <a:cubicBezTo>
                  <a:pt x="20711" y="14400"/>
                  <a:pt x="20711" y="14400"/>
                  <a:pt x="20711" y="14400"/>
                </a:cubicBezTo>
                <a:cubicBezTo>
                  <a:pt x="20711" y="13873"/>
                  <a:pt x="20711" y="13873"/>
                  <a:pt x="20711" y="13873"/>
                </a:cubicBezTo>
                <a:cubicBezTo>
                  <a:pt x="20711" y="13171"/>
                  <a:pt x="20711" y="13171"/>
                  <a:pt x="20711" y="13171"/>
                </a:cubicBezTo>
                <a:cubicBezTo>
                  <a:pt x="21219" y="12468"/>
                  <a:pt x="21219" y="12468"/>
                  <a:pt x="21219" y="12468"/>
                </a:cubicBezTo>
                <a:cubicBezTo>
                  <a:pt x="21346" y="12995"/>
                  <a:pt x="21346" y="12995"/>
                  <a:pt x="21346" y="12995"/>
                </a:cubicBezTo>
                <a:cubicBezTo>
                  <a:pt x="21219" y="13522"/>
                  <a:pt x="21219" y="13522"/>
                  <a:pt x="21219" y="13522"/>
                </a:cubicBezTo>
                <a:cubicBezTo>
                  <a:pt x="21219" y="13522"/>
                  <a:pt x="20965" y="14049"/>
                  <a:pt x="20965" y="14049"/>
                </a:cubicBezTo>
                <a:cubicBezTo>
                  <a:pt x="21092" y="14224"/>
                  <a:pt x="21346" y="14400"/>
                  <a:pt x="21346" y="14400"/>
                </a:cubicBezTo>
                <a:cubicBezTo>
                  <a:pt x="21600" y="13522"/>
                  <a:pt x="21600" y="13522"/>
                  <a:pt x="21600" y="13522"/>
                </a:cubicBezTo>
                <a:cubicBezTo>
                  <a:pt x="21600" y="11941"/>
                  <a:pt x="21600" y="11941"/>
                  <a:pt x="21600" y="11941"/>
                </a:cubicBezTo>
                <a:cubicBezTo>
                  <a:pt x="21473" y="9483"/>
                  <a:pt x="21473" y="9483"/>
                  <a:pt x="21473" y="9483"/>
                </a:cubicBezTo>
                <a:cubicBezTo>
                  <a:pt x="21473" y="9483"/>
                  <a:pt x="21473" y="9483"/>
                  <a:pt x="21473" y="9483"/>
                </a:cubicBezTo>
                <a:cubicBezTo>
                  <a:pt x="18805" y="10010"/>
                  <a:pt x="18805" y="10010"/>
                  <a:pt x="18805" y="10010"/>
                </a:cubicBezTo>
                <a:lnTo>
                  <a:pt x="17026" y="0"/>
                </a:ln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26" name="Shape 1701"/>
          <p:cNvSpPr>
            <a:spLocks/>
          </p:cNvSpPr>
          <p:nvPr/>
        </p:nvSpPr>
        <p:spPr bwMode="auto">
          <a:xfrm>
            <a:off x="20699413" y="6045200"/>
            <a:ext cx="828675" cy="817563"/>
          </a:xfrm>
          <a:custGeom>
            <a:avLst/>
            <a:gdLst>
              <a:gd name="T0" fmla="*/ 414432 w 21600"/>
              <a:gd name="T1" fmla="*/ 408937 h 21600"/>
              <a:gd name="T2" fmla="*/ 414432 w 21600"/>
              <a:gd name="T3" fmla="*/ 408937 h 21600"/>
              <a:gd name="T4" fmla="*/ 414432 w 21600"/>
              <a:gd name="T5" fmla="*/ 408937 h 21600"/>
              <a:gd name="T6" fmla="*/ 414432 w 21600"/>
              <a:gd name="T7" fmla="*/ 408937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3065" y="20121"/>
                </a:moveTo>
                <a:lnTo>
                  <a:pt x="3503" y="20121"/>
                </a:lnTo>
                <a:lnTo>
                  <a:pt x="3649" y="20564"/>
                </a:lnTo>
                <a:lnTo>
                  <a:pt x="4524" y="21304"/>
                </a:lnTo>
                <a:lnTo>
                  <a:pt x="5254" y="21600"/>
                </a:lnTo>
                <a:lnTo>
                  <a:pt x="5546" y="21600"/>
                </a:lnTo>
                <a:lnTo>
                  <a:pt x="6422" y="20564"/>
                </a:lnTo>
                <a:lnTo>
                  <a:pt x="7005" y="21008"/>
                </a:lnTo>
                <a:lnTo>
                  <a:pt x="8319" y="20712"/>
                </a:lnTo>
                <a:lnTo>
                  <a:pt x="9341" y="19825"/>
                </a:lnTo>
                <a:lnTo>
                  <a:pt x="10946" y="18937"/>
                </a:lnTo>
                <a:lnTo>
                  <a:pt x="11530" y="18493"/>
                </a:lnTo>
                <a:lnTo>
                  <a:pt x="11384" y="17310"/>
                </a:lnTo>
                <a:lnTo>
                  <a:pt x="11530" y="16570"/>
                </a:lnTo>
                <a:lnTo>
                  <a:pt x="12259" y="15830"/>
                </a:lnTo>
                <a:lnTo>
                  <a:pt x="12697" y="14647"/>
                </a:lnTo>
                <a:lnTo>
                  <a:pt x="13135" y="12871"/>
                </a:lnTo>
                <a:lnTo>
                  <a:pt x="13281" y="11836"/>
                </a:lnTo>
                <a:lnTo>
                  <a:pt x="13865" y="12132"/>
                </a:lnTo>
                <a:lnTo>
                  <a:pt x="14595" y="12427"/>
                </a:lnTo>
                <a:lnTo>
                  <a:pt x="14886" y="12575"/>
                </a:lnTo>
                <a:lnTo>
                  <a:pt x="15032" y="12279"/>
                </a:lnTo>
                <a:lnTo>
                  <a:pt x="15470" y="11096"/>
                </a:lnTo>
                <a:lnTo>
                  <a:pt x="15762" y="10504"/>
                </a:lnTo>
                <a:lnTo>
                  <a:pt x="15908" y="9912"/>
                </a:lnTo>
                <a:lnTo>
                  <a:pt x="16492" y="9912"/>
                </a:lnTo>
                <a:lnTo>
                  <a:pt x="16638" y="10208"/>
                </a:lnTo>
                <a:lnTo>
                  <a:pt x="17368" y="8877"/>
                </a:lnTo>
                <a:lnTo>
                  <a:pt x="17805" y="8433"/>
                </a:lnTo>
                <a:lnTo>
                  <a:pt x="18097" y="7989"/>
                </a:lnTo>
                <a:lnTo>
                  <a:pt x="18389" y="6953"/>
                </a:lnTo>
                <a:lnTo>
                  <a:pt x="18389" y="5770"/>
                </a:lnTo>
                <a:lnTo>
                  <a:pt x="19703" y="6510"/>
                </a:lnTo>
                <a:lnTo>
                  <a:pt x="20578" y="6953"/>
                </a:lnTo>
                <a:lnTo>
                  <a:pt x="20870" y="6953"/>
                </a:lnTo>
                <a:lnTo>
                  <a:pt x="21308" y="6510"/>
                </a:lnTo>
                <a:lnTo>
                  <a:pt x="21600" y="6362"/>
                </a:lnTo>
                <a:lnTo>
                  <a:pt x="21454" y="6362"/>
                </a:lnTo>
                <a:lnTo>
                  <a:pt x="21162" y="5326"/>
                </a:lnTo>
                <a:lnTo>
                  <a:pt x="20578" y="4586"/>
                </a:lnTo>
                <a:lnTo>
                  <a:pt x="18973" y="4142"/>
                </a:lnTo>
                <a:lnTo>
                  <a:pt x="17951" y="4586"/>
                </a:lnTo>
                <a:lnTo>
                  <a:pt x="17514" y="4586"/>
                </a:lnTo>
                <a:lnTo>
                  <a:pt x="16638" y="5178"/>
                </a:lnTo>
                <a:lnTo>
                  <a:pt x="16492" y="5030"/>
                </a:lnTo>
                <a:lnTo>
                  <a:pt x="16346" y="5030"/>
                </a:lnTo>
                <a:lnTo>
                  <a:pt x="15616" y="5918"/>
                </a:lnTo>
                <a:lnTo>
                  <a:pt x="14886" y="5918"/>
                </a:lnTo>
                <a:lnTo>
                  <a:pt x="13719" y="7397"/>
                </a:lnTo>
                <a:lnTo>
                  <a:pt x="13281" y="7397"/>
                </a:lnTo>
                <a:lnTo>
                  <a:pt x="12843" y="4882"/>
                </a:lnTo>
                <a:lnTo>
                  <a:pt x="8319" y="5770"/>
                </a:lnTo>
                <a:lnTo>
                  <a:pt x="7443" y="0"/>
                </a:lnTo>
                <a:lnTo>
                  <a:pt x="7005" y="0"/>
                </a:lnTo>
                <a:lnTo>
                  <a:pt x="6859" y="444"/>
                </a:lnTo>
                <a:lnTo>
                  <a:pt x="7005" y="888"/>
                </a:lnTo>
                <a:lnTo>
                  <a:pt x="7005" y="2811"/>
                </a:lnTo>
                <a:lnTo>
                  <a:pt x="6859" y="3255"/>
                </a:lnTo>
                <a:lnTo>
                  <a:pt x="6859" y="4142"/>
                </a:lnTo>
                <a:lnTo>
                  <a:pt x="6714" y="5326"/>
                </a:lnTo>
                <a:lnTo>
                  <a:pt x="6714" y="5770"/>
                </a:lnTo>
                <a:lnTo>
                  <a:pt x="6422" y="6510"/>
                </a:lnTo>
                <a:lnTo>
                  <a:pt x="5254" y="7545"/>
                </a:lnTo>
                <a:lnTo>
                  <a:pt x="4816" y="8137"/>
                </a:lnTo>
                <a:lnTo>
                  <a:pt x="4086" y="8137"/>
                </a:lnTo>
                <a:lnTo>
                  <a:pt x="3503" y="9025"/>
                </a:lnTo>
                <a:lnTo>
                  <a:pt x="3065" y="9616"/>
                </a:lnTo>
                <a:lnTo>
                  <a:pt x="2919" y="11096"/>
                </a:lnTo>
                <a:lnTo>
                  <a:pt x="2773" y="11244"/>
                </a:lnTo>
                <a:lnTo>
                  <a:pt x="2189" y="10800"/>
                </a:lnTo>
                <a:lnTo>
                  <a:pt x="1751" y="11244"/>
                </a:lnTo>
                <a:lnTo>
                  <a:pt x="1314" y="12871"/>
                </a:lnTo>
                <a:lnTo>
                  <a:pt x="1314" y="13463"/>
                </a:lnTo>
                <a:lnTo>
                  <a:pt x="1022" y="13907"/>
                </a:lnTo>
                <a:lnTo>
                  <a:pt x="0" y="14942"/>
                </a:lnTo>
                <a:lnTo>
                  <a:pt x="438" y="16866"/>
                </a:lnTo>
                <a:lnTo>
                  <a:pt x="730" y="17753"/>
                </a:lnTo>
                <a:lnTo>
                  <a:pt x="1459" y="18789"/>
                </a:lnTo>
                <a:lnTo>
                  <a:pt x="2189" y="19529"/>
                </a:lnTo>
                <a:lnTo>
                  <a:pt x="2773" y="20416"/>
                </a:lnTo>
                <a:lnTo>
                  <a:pt x="2919" y="20416"/>
                </a:lnTo>
                <a:lnTo>
                  <a:pt x="3065" y="20121"/>
                </a:ln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27" name="Shape 1702"/>
          <p:cNvSpPr>
            <a:spLocks/>
          </p:cNvSpPr>
          <p:nvPr/>
        </p:nvSpPr>
        <p:spPr bwMode="auto">
          <a:xfrm>
            <a:off x="19484975" y="6481763"/>
            <a:ext cx="1320800" cy="684212"/>
          </a:xfrm>
          <a:custGeom>
            <a:avLst/>
            <a:gdLst>
              <a:gd name="T0" fmla="*/ 660848 w 21600"/>
              <a:gd name="T1" fmla="*/ 341714 h 21600"/>
              <a:gd name="T2" fmla="*/ 660848 w 21600"/>
              <a:gd name="T3" fmla="*/ 341714 h 21600"/>
              <a:gd name="T4" fmla="*/ 660848 w 21600"/>
              <a:gd name="T5" fmla="*/ 341714 h 21600"/>
              <a:gd name="T6" fmla="*/ 660848 w 21600"/>
              <a:gd name="T7" fmla="*/ 341714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8488" y="16643"/>
                </a:moveTo>
                <a:lnTo>
                  <a:pt x="18946" y="16111"/>
                </a:lnTo>
                <a:lnTo>
                  <a:pt x="19220" y="15757"/>
                </a:lnTo>
                <a:lnTo>
                  <a:pt x="19586" y="15580"/>
                </a:lnTo>
                <a:lnTo>
                  <a:pt x="19861" y="13987"/>
                </a:lnTo>
                <a:lnTo>
                  <a:pt x="20136" y="13102"/>
                </a:lnTo>
                <a:lnTo>
                  <a:pt x="21142" y="12393"/>
                </a:lnTo>
                <a:lnTo>
                  <a:pt x="21508" y="11331"/>
                </a:lnTo>
                <a:lnTo>
                  <a:pt x="21600" y="10623"/>
                </a:lnTo>
                <a:lnTo>
                  <a:pt x="21234" y="9561"/>
                </a:lnTo>
                <a:lnTo>
                  <a:pt x="20776" y="8675"/>
                </a:lnTo>
                <a:lnTo>
                  <a:pt x="20319" y="7436"/>
                </a:lnTo>
                <a:lnTo>
                  <a:pt x="20136" y="6374"/>
                </a:lnTo>
                <a:lnTo>
                  <a:pt x="19861" y="4072"/>
                </a:lnTo>
                <a:lnTo>
                  <a:pt x="19953" y="3895"/>
                </a:lnTo>
                <a:lnTo>
                  <a:pt x="19678" y="3895"/>
                </a:lnTo>
                <a:lnTo>
                  <a:pt x="19312" y="3187"/>
                </a:lnTo>
                <a:lnTo>
                  <a:pt x="18946" y="2302"/>
                </a:lnTo>
                <a:lnTo>
                  <a:pt x="18671" y="1770"/>
                </a:lnTo>
                <a:lnTo>
                  <a:pt x="18580" y="1948"/>
                </a:lnTo>
                <a:lnTo>
                  <a:pt x="18397" y="2125"/>
                </a:lnTo>
                <a:lnTo>
                  <a:pt x="18214" y="2656"/>
                </a:lnTo>
                <a:lnTo>
                  <a:pt x="18122" y="2833"/>
                </a:lnTo>
                <a:lnTo>
                  <a:pt x="17573" y="3010"/>
                </a:lnTo>
                <a:lnTo>
                  <a:pt x="17115" y="2656"/>
                </a:lnTo>
                <a:lnTo>
                  <a:pt x="16841" y="2302"/>
                </a:lnTo>
                <a:lnTo>
                  <a:pt x="16566" y="2833"/>
                </a:lnTo>
                <a:lnTo>
                  <a:pt x="16566" y="3010"/>
                </a:lnTo>
                <a:lnTo>
                  <a:pt x="16292" y="3187"/>
                </a:lnTo>
                <a:lnTo>
                  <a:pt x="16108" y="2833"/>
                </a:lnTo>
                <a:lnTo>
                  <a:pt x="15925" y="2656"/>
                </a:lnTo>
                <a:lnTo>
                  <a:pt x="15651" y="2479"/>
                </a:lnTo>
                <a:lnTo>
                  <a:pt x="15193" y="2302"/>
                </a:lnTo>
                <a:lnTo>
                  <a:pt x="14919" y="1239"/>
                </a:lnTo>
                <a:lnTo>
                  <a:pt x="14553" y="708"/>
                </a:lnTo>
                <a:lnTo>
                  <a:pt x="14095" y="0"/>
                </a:lnTo>
                <a:lnTo>
                  <a:pt x="14003" y="177"/>
                </a:lnTo>
                <a:lnTo>
                  <a:pt x="13546" y="531"/>
                </a:lnTo>
                <a:lnTo>
                  <a:pt x="13088" y="177"/>
                </a:lnTo>
                <a:lnTo>
                  <a:pt x="12905" y="354"/>
                </a:lnTo>
                <a:lnTo>
                  <a:pt x="12997" y="1062"/>
                </a:lnTo>
                <a:lnTo>
                  <a:pt x="13180" y="1239"/>
                </a:lnTo>
                <a:lnTo>
                  <a:pt x="13088" y="1593"/>
                </a:lnTo>
                <a:lnTo>
                  <a:pt x="13180" y="2656"/>
                </a:lnTo>
                <a:lnTo>
                  <a:pt x="12997" y="3010"/>
                </a:lnTo>
                <a:lnTo>
                  <a:pt x="12631" y="3010"/>
                </a:lnTo>
                <a:lnTo>
                  <a:pt x="12264" y="3364"/>
                </a:lnTo>
                <a:lnTo>
                  <a:pt x="11532" y="3541"/>
                </a:lnTo>
                <a:lnTo>
                  <a:pt x="11441" y="3718"/>
                </a:lnTo>
                <a:lnTo>
                  <a:pt x="11441" y="4072"/>
                </a:lnTo>
                <a:lnTo>
                  <a:pt x="11349" y="4426"/>
                </a:lnTo>
                <a:lnTo>
                  <a:pt x="11349" y="5134"/>
                </a:lnTo>
                <a:lnTo>
                  <a:pt x="10983" y="6551"/>
                </a:lnTo>
                <a:lnTo>
                  <a:pt x="10800" y="6905"/>
                </a:lnTo>
                <a:lnTo>
                  <a:pt x="10525" y="6905"/>
                </a:lnTo>
                <a:lnTo>
                  <a:pt x="10251" y="7790"/>
                </a:lnTo>
                <a:lnTo>
                  <a:pt x="10251" y="8321"/>
                </a:lnTo>
                <a:lnTo>
                  <a:pt x="10068" y="9030"/>
                </a:lnTo>
                <a:lnTo>
                  <a:pt x="9519" y="9207"/>
                </a:lnTo>
                <a:lnTo>
                  <a:pt x="9153" y="8498"/>
                </a:lnTo>
                <a:lnTo>
                  <a:pt x="9061" y="7790"/>
                </a:lnTo>
                <a:lnTo>
                  <a:pt x="8878" y="7790"/>
                </a:lnTo>
                <a:lnTo>
                  <a:pt x="8786" y="8498"/>
                </a:lnTo>
                <a:lnTo>
                  <a:pt x="8512" y="9030"/>
                </a:lnTo>
                <a:lnTo>
                  <a:pt x="8512" y="9738"/>
                </a:lnTo>
                <a:lnTo>
                  <a:pt x="8420" y="10269"/>
                </a:lnTo>
                <a:lnTo>
                  <a:pt x="8054" y="10092"/>
                </a:lnTo>
                <a:lnTo>
                  <a:pt x="7871" y="9738"/>
                </a:lnTo>
                <a:lnTo>
                  <a:pt x="7505" y="9738"/>
                </a:lnTo>
                <a:lnTo>
                  <a:pt x="7322" y="9915"/>
                </a:lnTo>
                <a:lnTo>
                  <a:pt x="6956" y="10092"/>
                </a:lnTo>
                <a:lnTo>
                  <a:pt x="6956" y="10800"/>
                </a:lnTo>
                <a:lnTo>
                  <a:pt x="6864" y="10977"/>
                </a:lnTo>
                <a:lnTo>
                  <a:pt x="6498" y="10623"/>
                </a:lnTo>
                <a:lnTo>
                  <a:pt x="6224" y="10092"/>
                </a:lnTo>
                <a:lnTo>
                  <a:pt x="5492" y="10092"/>
                </a:lnTo>
                <a:lnTo>
                  <a:pt x="5217" y="10800"/>
                </a:lnTo>
                <a:lnTo>
                  <a:pt x="4485" y="10800"/>
                </a:lnTo>
                <a:lnTo>
                  <a:pt x="4485" y="11685"/>
                </a:lnTo>
                <a:lnTo>
                  <a:pt x="4210" y="11685"/>
                </a:lnTo>
                <a:lnTo>
                  <a:pt x="3936" y="11862"/>
                </a:lnTo>
                <a:lnTo>
                  <a:pt x="3936" y="13279"/>
                </a:lnTo>
                <a:lnTo>
                  <a:pt x="4027" y="13810"/>
                </a:lnTo>
                <a:lnTo>
                  <a:pt x="3844" y="13987"/>
                </a:lnTo>
                <a:lnTo>
                  <a:pt x="3295" y="14341"/>
                </a:lnTo>
                <a:lnTo>
                  <a:pt x="3020" y="14695"/>
                </a:lnTo>
                <a:lnTo>
                  <a:pt x="3020" y="15580"/>
                </a:lnTo>
                <a:lnTo>
                  <a:pt x="3203" y="16466"/>
                </a:lnTo>
                <a:lnTo>
                  <a:pt x="3020" y="16643"/>
                </a:lnTo>
                <a:lnTo>
                  <a:pt x="2471" y="16643"/>
                </a:lnTo>
                <a:lnTo>
                  <a:pt x="2105" y="16111"/>
                </a:lnTo>
                <a:lnTo>
                  <a:pt x="1739" y="15757"/>
                </a:lnTo>
                <a:lnTo>
                  <a:pt x="1556" y="15934"/>
                </a:lnTo>
                <a:lnTo>
                  <a:pt x="1281" y="16466"/>
                </a:lnTo>
                <a:lnTo>
                  <a:pt x="1007" y="16643"/>
                </a:lnTo>
                <a:lnTo>
                  <a:pt x="915" y="17174"/>
                </a:lnTo>
                <a:lnTo>
                  <a:pt x="915" y="17705"/>
                </a:lnTo>
                <a:lnTo>
                  <a:pt x="1281" y="18059"/>
                </a:lnTo>
                <a:lnTo>
                  <a:pt x="1281" y="19830"/>
                </a:lnTo>
                <a:lnTo>
                  <a:pt x="1098" y="20361"/>
                </a:lnTo>
                <a:lnTo>
                  <a:pt x="915" y="20538"/>
                </a:lnTo>
                <a:lnTo>
                  <a:pt x="641" y="20538"/>
                </a:lnTo>
                <a:lnTo>
                  <a:pt x="458" y="20715"/>
                </a:lnTo>
                <a:lnTo>
                  <a:pt x="0" y="20715"/>
                </a:lnTo>
                <a:lnTo>
                  <a:pt x="0" y="21600"/>
                </a:lnTo>
                <a:lnTo>
                  <a:pt x="183" y="21423"/>
                </a:lnTo>
                <a:lnTo>
                  <a:pt x="4759" y="21246"/>
                </a:lnTo>
                <a:lnTo>
                  <a:pt x="4576" y="19652"/>
                </a:lnTo>
                <a:lnTo>
                  <a:pt x="13088" y="18590"/>
                </a:lnTo>
                <a:lnTo>
                  <a:pt x="17573" y="17705"/>
                </a:lnTo>
                <a:lnTo>
                  <a:pt x="18122" y="17174"/>
                </a:lnTo>
                <a:lnTo>
                  <a:pt x="18488" y="16643"/>
                </a:ln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28" name="Shape 1703"/>
          <p:cNvSpPr>
            <a:spLocks/>
          </p:cNvSpPr>
          <p:nvPr/>
        </p:nvSpPr>
        <p:spPr bwMode="auto">
          <a:xfrm>
            <a:off x="18359438" y="6242050"/>
            <a:ext cx="1203325" cy="1046163"/>
          </a:xfrm>
          <a:custGeom>
            <a:avLst/>
            <a:gdLst>
              <a:gd name="T0" fmla="*/ 602044 w 21600"/>
              <a:gd name="T1" fmla="*/ 523775 h 21600"/>
              <a:gd name="T2" fmla="*/ 602044 w 21600"/>
              <a:gd name="T3" fmla="*/ 523775 h 21600"/>
              <a:gd name="T4" fmla="*/ 602044 w 21600"/>
              <a:gd name="T5" fmla="*/ 523775 h 21600"/>
              <a:gd name="T6" fmla="*/ 602044 w 21600"/>
              <a:gd name="T7" fmla="*/ 523775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20239" y="18863"/>
                </a:moveTo>
                <a:cubicBezTo>
                  <a:pt x="20239" y="18570"/>
                  <a:pt x="20239" y="18570"/>
                  <a:pt x="20239" y="18570"/>
                </a:cubicBezTo>
                <a:cubicBezTo>
                  <a:pt x="20239" y="18472"/>
                  <a:pt x="20239" y="18472"/>
                  <a:pt x="20239" y="18472"/>
                </a:cubicBezTo>
                <a:cubicBezTo>
                  <a:pt x="20580" y="18472"/>
                  <a:pt x="20580" y="18472"/>
                  <a:pt x="20580" y="18472"/>
                </a:cubicBezTo>
                <a:cubicBezTo>
                  <a:pt x="20665" y="18472"/>
                  <a:pt x="20665" y="18472"/>
                  <a:pt x="20665" y="18472"/>
                </a:cubicBezTo>
                <a:cubicBezTo>
                  <a:pt x="20750" y="18375"/>
                  <a:pt x="20750" y="18375"/>
                  <a:pt x="20750" y="18375"/>
                </a:cubicBezTo>
                <a:cubicBezTo>
                  <a:pt x="20920" y="18277"/>
                  <a:pt x="20920" y="18277"/>
                  <a:pt x="20920" y="18277"/>
                </a:cubicBezTo>
                <a:cubicBezTo>
                  <a:pt x="21175" y="18277"/>
                  <a:pt x="21175" y="18277"/>
                  <a:pt x="21175" y="18277"/>
                </a:cubicBezTo>
                <a:cubicBezTo>
                  <a:pt x="21430" y="18179"/>
                  <a:pt x="21430" y="18179"/>
                  <a:pt x="21430" y="18179"/>
                </a:cubicBezTo>
                <a:cubicBezTo>
                  <a:pt x="21600" y="17886"/>
                  <a:pt x="21600" y="17886"/>
                  <a:pt x="21600" y="17886"/>
                </a:cubicBezTo>
                <a:cubicBezTo>
                  <a:pt x="21600" y="17300"/>
                  <a:pt x="21600" y="17300"/>
                  <a:pt x="21600" y="17300"/>
                </a:cubicBezTo>
                <a:cubicBezTo>
                  <a:pt x="21600" y="16909"/>
                  <a:pt x="21600" y="16909"/>
                  <a:pt x="21600" y="16909"/>
                </a:cubicBezTo>
                <a:cubicBezTo>
                  <a:pt x="21600" y="16713"/>
                  <a:pt x="21600" y="16713"/>
                  <a:pt x="21600" y="16713"/>
                </a:cubicBezTo>
                <a:cubicBezTo>
                  <a:pt x="21260" y="16420"/>
                  <a:pt x="21260" y="16420"/>
                  <a:pt x="21260" y="16420"/>
                </a:cubicBezTo>
                <a:cubicBezTo>
                  <a:pt x="21260" y="16127"/>
                  <a:pt x="21260" y="16127"/>
                  <a:pt x="21260" y="16127"/>
                </a:cubicBezTo>
                <a:cubicBezTo>
                  <a:pt x="21345" y="15736"/>
                  <a:pt x="21345" y="15736"/>
                  <a:pt x="21345" y="15736"/>
                </a:cubicBezTo>
                <a:cubicBezTo>
                  <a:pt x="20920" y="15736"/>
                  <a:pt x="20920" y="15736"/>
                  <a:pt x="20920" y="15736"/>
                </a:cubicBezTo>
                <a:cubicBezTo>
                  <a:pt x="20665" y="16224"/>
                  <a:pt x="20665" y="16224"/>
                  <a:pt x="20665" y="16224"/>
                </a:cubicBezTo>
                <a:cubicBezTo>
                  <a:pt x="20665" y="15736"/>
                  <a:pt x="20665" y="15736"/>
                  <a:pt x="20665" y="15736"/>
                </a:cubicBezTo>
                <a:cubicBezTo>
                  <a:pt x="20239" y="15247"/>
                  <a:pt x="20239" y="15247"/>
                  <a:pt x="20239" y="15247"/>
                </a:cubicBezTo>
                <a:cubicBezTo>
                  <a:pt x="20324" y="14856"/>
                  <a:pt x="20324" y="14856"/>
                  <a:pt x="20324" y="14856"/>
                </a:cubicBezTo>
                <a:cubicBezTo>
                  <a:pt x="20409" y="14270"/>
                  <a:pt x="20409" y="14270"/>
                  <a:pt x="20409" y="14270"/>
                </a:cubicBezTo>
                <a:cubicBezTo>
                  <a:pt x="20069" y="13195"/>
                  <a:pt x="20069" y="13195"/>
                  <a:pt x="20069" y="13195"/>
                </a:cubicBezTo>
                <a:cubicBezTo>
                  <a:pt x="19729" y="12804"/>
                  <a:pt x="19729" y="12804"/>
                  <a:pt x="19729" y="12804"/>
                </a:cubicBezTo>
                <a:cubicBezTo>
                  <a:pt x="18624" y="11924"/>
                  <a:pt x="18624" y="11924"/>
                  <a:pt x="18624" y="11924"/>
                </a:cubicBezTo>
                <a:cubicBezTo>
                  <a:pt x="18369" y="12119"/>
                  <a:pt x="18369" y="12119"/>
                  <a:pt x="18369" y="12119"/>
                </a:cubicBezTo>
                <a:cubicBezTo>
                  <a:pt x="17688" y="11533"/>
                  <a:pt x="17688" y="11533"/>
                  <a:pt x="17688" y="11533"/>
                </a:cubicBezTo>
                <a:cubicBezTo>
                  <a:pt x="17178" y="10947"/>
                  <a:pt x="17178" y="10947"/>
                  <a:pt x="17178" y="10947"/>
                </a:cubicBezTo>
                <a:cubicBezTo>
                  <a:pt x="17178" y="10360"/>
                  <a:pt x="17178" y="10360"/>
                  <a:pt x="17178" y="10360"/>
                </a:cubicBezTo>
                <a:cubicBezTo>
                  <a:pt x="17348" y="9774"/>
                  <a:pt x="17348" y="9774"/>
                  <a:pt x="17348" y="9774"/>
                </a:cubicBezTo>
                <a:cubicBezTo>
                  <a:pt x="17433" y="9383"/>
                  <a:pt x="17433" y="9383"/>
                  <a:pt x="17433" y="9383"/>
                </a:cubicBezTo>
                <a:cubicBezTo>
                  <a:pt x="17518" y="8894"/>
                  <a:pt x="17518" y="8894"/>
                  <a:pt x="17518" y="8894"/>
                </a:cubicBezTo>
                <a:cubicBezTo>
                  <a:pt x="17773" y="8210"/>
                  <a:pt x="17773" y="8210"/>
                  <a:pt x="17773" y="8210"/>
                </a:cubicBezTo>
                <a:cubicBezTo>
                  <a:pt x="17518" y="7819"/>
                  <a:pt x="17518" y="7819"/>
                  <a:pt x="17518" y="7819"/>
                </a:cubicBezTo>
                <a:cubicBezTo>
                  <a:pt x="17178" y="7428"/>
                  <a:pt x="17178" y="7428"/>
                  <a:pt x="17178" y="7428"/>
                </a:cubicBezTo>
                <a:cubicBezTo>
                  <a:pt x="16668" y="7428"/>
                  <a:pt x="16668" y="7428"/>
                  <a:pt x="16668" y="7428"/>
                </a:cubicBezTo>
                <a:cubicBezTo>
                  <a:pt x="16413" y="7624"/>
                  <a:pt x="16413" y="7624"/>
                  <a:pt x="16413" y="7624"/>
                </a:cubicBezTo>
                <a:cubicBezTo>
                  <a:pt x="16243" y="7917"/>
                  <a:pt x="16243" y="7917"/>
                  <a:pt x="16243" y="7917"/>
                </a:cubicBezTo>
                <a:cubicBezTo>
                  <a:pt x="15817" y="7428"/>
                  <a:pt x="15817" y="7428"/>
                  <a:pt x="15817" y="7428"/>
                </a:cubicBezTo>
                <a:cubicBezTo>
                  <a:pt x="15817" y="6548"/>
                  <a:pt x="15817" y="6548"/>
                  <a:pt x="15817" y="6548"/>
                </a:cubicBezTo>
                <a:cubicBezTo>
                  <a:pt x="15392" y="5864"/>
                  <a:pt x="15392" y="5864"/>
                  <a:pt x="15392" y="5864"/>
                </a:cubicBezTo>
                <a:cubicBezTo>
                  <a:pt x="13861" y="4398"/>
                  <a:pt x="13861" y="4398"/>
                  <a:pt x="13861" y="4398"/>
                </a:cubicBezTo>
                <a:cubicBezTo>
                  <a:pt x="13266" y="3225"/>
                  <a:pt x="13266" y="3225"/>
                  <a:pt x="13266" y="3225"/>
                </a:cubicBezTo>
                <a:cubicBezTo>
                  <a:pt x="13266" y="2150"/>
                  <a:pt x="13266" y="2150"/>
                  <a:pt x="13266" y="2150"/>
                </a:cubicBezTo>
                <a:cubicBezTo>
                  <a:pt x="13266" y="1075"/>
                  <a:pt x="13266" y="1075"/>
                  <a:pt x="13266" y="1075"/>
                </a:cubicBezTo>
                <a:cubicBezTo>
                  <a:pt x="13436" y="977"/>
                  <a:pt x="13436" y="977"/>
                  <a:pt x="13436" y="977"/>
                </a:cubicBezTo>
                <a:cubicBezTo>
                  <a:pt x="12416" y="0"/>
                  <a:pt x="12416" y="0"/>
                  <a:pt x="12416" y="0"/>
                </a:cubicBezTo>
                <a:cubicBezTo>
                  <a:pt x="0" y="195"/>
                  <a:pt x="0" y="195"/>
                  <a:pt x="0" y="195"/>
                </a:cubicBezTo>
                <a:cubicBezTo>
                  <a:pt x="85" y="391"/>
                  <a:pt x="85" y="391"/>
                  <a:pt x="85" y="391"/>
                </a:cubicBezTo>
                <a:cubicBezTo>
                  <a:pt x="340" y="586"/>
                  <a:pt x="340" y="586"/>
                  <a:pt x="340" y="586"/>
                </a:cubicBezTo>
                <a:cubicBezTo>
                  <a:pt x="425" y="1075"/>
                  <a:pt x="425" y="1075"/>
                  <a:pt x="425" y="1075"/>
                </a:cubicBezTo>
                <a:cubicBezTo>
                  <a:pt x="255" y="1271"/>
                  <a:pt x="255" y="1271"/>
                  <a:pt x="255" y="1271"/>
                </a:cubicBezTo>
                <a:cubicBezTo>
                  <a:pt x="425" y="1564"/>
                  <a:pt x="425" y="1564"/>
                  <a:pt x="425" y="1564"/>
                </a:cubicBezTo>
                <a:cubicBezTo>
                  <a:pt x="425" y="1564"/>
                  <a:pt x="340" y="1564"/>
                  <a:pt x="425" y="1662"/>
                </a:cubicBezTo>
                <a:cubicBezTo>
                  <a:pt x="510" y="1759"/>
                  <a:pt x="935" y="1857"/>
                  <a:pt x="935" y="1857"/>
                </a:cubicBezTo>
                <a:cubicBezTo>
                  <a:pt x="1020" y="2443"/>
                  <a:pt x="1020" y="2443"/>
                  <a:pt x="1020" y="2443"/>
                </a:cubicBezTo>
                <a:cubicBezTo>
                  <a:pt x="1191" y="2834"/>
                  <a:pt x="1191" y="2834"/>
                  <a:pt x="1191" y="2834"/>
                </a:cubicBezTo>
                <a:cubicBezTo>
                  <a:pt x="1191" y="2834"/>
                  <a:pt x="1191" y="2834"/>
                  <a:pt x="1191" y="2834"/>
                </a:cubicBezTo>
                <a:cubicBezTo>
                  <a:pt x="1531" y="3421"/>
                  <a:pt x="1531" y="3421"/>
                  <a:pt x="1531" y="3421"/>
                </a:cubicBezTo>
                <a:cubicBezTo>
                  <a:pt x="1701" y="3812"/>
                  <a:pt x="1701" y="3812"/>
                  <a:pt x="1701" y="3812"/>
                </a:cubicBezTo>
                <a:cubicBezTo>
                  <a:pt x="2466" y="3812"/>
                  <a:pt x="2466" y="3812"/>
                  <a:pt x="2466" y="3812"/>
                </a:cubicBezTo>
                <a:cubicBezTo>
                  <a:pt x="2636" y="3812"/>
                  <a:pt x="2636" y="3812"/>
                  <a:pt x="2636" y="3812"/>
                </a:cubicBezTo>
                <a:cubicBezTo>
                  <a:pt x="2636" y="4300"/>
                  <a:pt x="2636" y="4300"/>
                  <a:pt x="2636" y="4300"/>
                </a:cubicBezTo>
                <a:cubicBezTo>
                  <a:pt x="2381" y="4887"/>
                  <a:pt x="2381" y="4887"/>
                  <a:pt x="2381" y="4887"/>
                </a:cubicBezTo>
                <a:cubicBezTo>
                  <a:pt x="2126" y="5376"/>
                  <a:pt x="2126" y="5376"/>
                  <a:pt x="2126" y="5376"/>
                </a:cubicBezTo>
                <a:cubicBezTo>
                  <a:pt x="2636" y="5962"/>
                  <a:pt x="2636" y="5962"/>
                  <a:pt x="2636" y="5962"/>
                </a:cubicBezTo>
                <a:cubicBezTo>
                  <a:pt x="2806" y="6548"/>
                  <a:pt x="2806" y="6548"/>
                  <a:pt x="2806" y="6548"/>
                </a:cubicBezTo>
                <a:cubicBezTo>
                  <a:pt x="3061" y="6744"/>
                  <a:pt x="3061" y="6744"/>
                  <a:pt x="3061" y="6744"/>
                </a:cubicBezTo>
                <a:cubicBezTo>
                  <a:pt x="3572" y="7037"/>
                  <a:pt x="3572" y="7037"/>
                  <a:pt x="3572" y="7037"/>
                </a:cubicBezTo>
                <a:cubicBezTo>
                  <a:pt x="3572" y="17202"/>
                  <a:pt x="3572" y="17202"/>
                  <a:pt x="3572" y="17202"/>
                </a:cubicBezTo>
                <a:cubicBezTo>
                  <a:pt x="3572" y="19645"/>
                  <a:pt x="3572" y="19645"/>
                  <a:pt x="3572" y="19645"/>
                </a:cubicBezTo>
                <a:cubicBezTo>
                  <a:pt x="18283" y="19254"/>
                  <a:pt x="18283" y="19254"/>
                  <a:pt x="18283" y="19254"/>
                </a:cubicBezTo>
                <a:cubicBezTo>
                  <a:pt x="18369" y="19841"/>
                  <a:pt x="18369" y="19841"/>
                  <a:pt x="18369" y="19841"/>
                </a:cubicBezTo>
                <a:cubicBezTo>
                  <a:pt x="17433" y="21600"/>
                  <a:pt x="17433" y="21600"/>
                  <a:pt x="17433" y="21600"/>
                </a:cubicBezTo>
                <a:cubicBezTo>
                  <a:pt x="19814" y="21405"/>
                  <a:pt x="19814" y="21405"/>
                  <a:pt x="19814" y="21405"/>
                </a:cubicBezTo>
                <a:cubicBezTo>
                  <a:pt x="19899" y="21111"/>
                  <a:pt x="19899" y="21111"/>
                  <a:pt x="19899" y="21111"/>
                </a:cubicBezTo>
                <a:cubicBezTo>
                  <a:pt x="20069" y="20818"/>
                  <a:pt x="20069" y="20818"/>
                  <a:pt x="20069" y="20818"/>
                </a:cubicBezTo>
                <a:cubicBezTo>
                  <a:pt x="20069" y="20818"/>
                  <a:pt x="20239" y="20720"/>
                  <a:pt x="20154" y="20623"/>
                </a:cubicBezTo>
                <a:cubicBezTo>
                  <a:pt x="20154" y="20525"/>
                  <a:pt x="19984" y="20232"/>
                  <a:pt x="19984" y="20232"/>
                </a:cubicBezTo>
                <a:cubicBezTo>
                  <a:pt x="19899" y="20134"/>
                  <a:pt x="19899" y="20134"/>
                  <a:pt x="19899" y="20134"/>
                </a:cubicBezTo>
                <a:cubicBezTo>
                  <a:pt x="19984" y="19938"/>
                  <a:pt x="19984" y="19938"/>
                  <a:pt x="19984" y="19938"/>
                </a:cubicBezTo>
                <a:cubicBezTo>
                  <a:pt x="20154" y="19841"/>
                  <a:pt x="20154" y="19841"/>
                  <a:pt x="20154" y="19841"/>
                </a:cubicBezTo>
                <a:cubicBezTo>
                  <a:pt x="20239" y="19548"/>
                  <a:pt x="20239" y="19548"/>
                  <a:pt x="20239" y="19548"/>
                </a:cubicBezTo>
                <a:cubicBezTo>
                  <a:pt x="20239" y="19254"/>
                  <a:pt x="20239" y="19254"/>
                  <a:pt x="20239" y="19254"/>
                </a:cubicBezTo>
                <a:cubicBezTo>
                  <a:pt x="20239" y="18961"/>
                  <a:pt x="20239" y="18961"/>
                  <a:pt x="20239" y="18961"/>
                </a:cubicBezTo>
                <a:lnTo>
                  <a:pt x="20239" y="18863"/>
                </a:lnTo>
                <a:close/>
              </a:path>
            </a:pathLst>
          </a:custGeom>
          <a:gradFill rotWithShape="0">
            <a:gsLst>
              <a:gs pos="0">
                <a:srgbClr val="FF2841"/>
              </a:gs>
              <a:gs pos="100000">
                <a:srgbClr val="FF7202"/>
              </a:gs>
            </a:gsLst>
            <a:lin ang="2130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29" name="Shape 1704"/>
          <p:cNvSpPr>
            <a:spLocks/>
          </p:cNvSpPr>
          <p:nvPr/>
        </p:nvSpPr>
        <p:spPr bwMode="auto">
          <a:xfrm>
            <a:off x="18145125" y="4230688"/>
            <a:ext cx="1165225" cy="1355725"/>
          </a:xfrm>
          <a:custGeom>
            <a:avLst/>
            <a:gdLst>
              <a:gd name="T0" fmla="*/ 582443 w 21600"/>
              <a:gd name="T1" fmla="*/ 677826 h 21600"/>
              <a:gd name="T2" fmla="*/ 582443 w 21600"/>
              <a:gd name="T3" fmla="*/ 677826 h 21600"/>
              <a:gd name="T4" fmla="*/ 582443 w 21600"/>
              <a:gd name="T5" fmla="*/ 677826 h 21600"/>
              <a:gd name="T6" fmla="*/ 582443 w 21600"/>
              <a:gd name="T7" fmla="*/ 67782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3292" y="12585"/>
                </a:moveTo>
                <a:lnTo>
                  <a:pt x="14435" y="12050"/>
                </a:lnTo>
                <a:lnTo>
                  <a:pt x="14435" y="9907"/>
                </a:lnTo>
                <a:lnTo>
                  <a:pt x="14954" y="9550"/>
                </a:lnTo>
                <a:lnTo>
                  <a:pt x="16719" y="8122"/>
                </a:lnTo>
                <a:lnTo>
                  <a:pt x="17550" y="7140"/>
                </a:lnTo>
                <a:lnTo>
                  <a:pt x="19212" y="6159"/>
                </a:lnTo>
                <a:lnTo>
                  <a:pt x="21600" y="4909"/>
                </a:lnTo>
                <a:lnTo>
                  <a:pt x="20769" y="4731"/>
                </a:lnTo>
                <a:lnTo>
                  <a:pt x="19004" y="4641"/>
                </a:lnTo>
                <a:lnTo>
                  <a:pt x="17550" y="4374"/>
                </a:lnTo>
                <a:lnTo>
                  <a:pt x="17238" y="4641"/>
                </a:lnTo>
                <a:lnTo>
                  <a:pt x="16823" y="4909"/>
                </a:lnTo>
                <a:lnTo>
                  <a:pt x="15992" y="4909"/>
                </a:lnTo>
                <a:lnTo>
                  <a:pt x="15681" y="4552"/>
                </a:lnTo>
                <a:lnTo>
                  <a:pt x="15265" y="4284"/>
                </a:lnTo>
                <a:lnTo>
                  <a:pt x="14123" y="4017"/>
                </a:lnTo>
                <a:lnTo>
                  <a:pt x="13812" y="4017"/>
                </a:lnTo>
                <a:lnTo>
                  <a:pt x="13396" y="3838"/>
                </a:lnTo>
                <a:lnTo>
                  <a:pt x="13292" y="3749"/>
                </a:lnTo>
                <a:lnTo>
                  <a:pt x="12358" y="3660"/>
                </a:lnTo>
                <a:lnTo>
                  <a:pt x="11838" y="3213"/>
                </a:lnTo>
                <a:lnTo>
                  <a:pt x="12462" y="3481"/>
                </a:lnTo>
                <a:lnTo>
                  <a:pt x="12773" y="3213"/>
                </a:lnTo>
                <a:lnTo>
                  <a:pt x="12358" y="3124"/>
                </a:lnTo>
                <a:lnTo>
                  <a:pt x="10385" y="3124"/>
                </a:lnTo>
                <a:lnTo>
                  <a:pt x="10073" y="3481"/>
                </a:lnTo>
                <a:lnTo>
                  <a:pt x="9658" y="3481"/>
                </a:lnTo>
                <a:lnTo>
                  <a:pt x="9035" y="3035"/>
                </a:lnTo>
                <a:lnTo>
                  <a:pt x="8308" y="3035"/>
                </a:lnTo>
                <a:lnTo>
                  <a:pt x="7581" y="2856"/>
                </a:lnTo>
                <a:lnTo>
                  <a:pt x="7062" y="2142"/>
                </a:lnTo>
                <a:lnTo>
                  <a:pt x="6854" y="1785"/>
                </a:lnTo>
                <a:lnTo>
                  <a:pt x="5712" y="1785"/>
                </a:lnTo>
                <a:lnTo>
                  <a:pt x="5608" y="1428"/>
                </a:lnTo>
                <a:lnTo>
                  <a:pt x="5919" y="1071"/>
                </a:lnTo>
                <a:lnTo>
                  <a:pt x="6023" y="714"/>
                </a:lnTo>
                <a:lnTo>
                  <a:pt x="6438" y="446"/>
                </a:lnTo>
                <a:lnTo>
                  <a:pt x="6231" y="179"/>
                </a:lnTo>
                <a:lnTo>
                  <a:pt x="5815" y="0"/>
                </a:lnTo>
                <a:lnTo>
                  <a:pt x="5815" y="893"/>
                </a:lnTo>
                <a:lnTo>
                  <a:pt x="5608" y="1071"/>
                </a:lnTo>
                <a:lnTo>
                  <a:pt x="5400" y="1428"/>
                </a:lnTo>
                <a:lnTo>
                  <a:pt x="0" y="1428"/>
                </a:lnTo>
                <a:lnTo>
                  <a:pt x="104" y="1785"/>
                </a:lnTo>
                <a:lnTo>
                  <a:pt x="104" y="2142"/>
                </a:lnTo>
                <a:lnTo>
                  <a:pt x="415" y="2321"/>
                </a:lnTo>
                <a:lnTo>
                  <a:pt x="415" y="2678"/>
                </a:lnTo>
                <a:lnTo>
                  <a:pt x="104" y="2945"/>
                </a:lnTo>
                <a:lnTo>
                  <a:pt x="104" y="3392"/>
                </a:lnTo>
                <a:lnTo>
                  <a:pt x="208" y="3570"/>
                </a:lnTo>
                <a:lnTo>
                  <a:pt x="312" y="4017"/>
                </a:lnTo>
                <a:lnTo>
                  <a:pt x="104" y="4552"/>
                </a:lnTo>
                <a:lnTo>
                  <a:pt x="312" y="4998"/>
                </a:lnTo>
                <a:lnTo>
                  <a:pt x="623" y="5712"/>
                </a:lnTo>
                <a:lnTo>
                  <a:pt x="935" y="6248"/>
                </a:lnTo>
                <a:lnTo>
                  <a:pt x="935" y="6962"/>
                </a:lnTo>
                <a:lnTo>
                  <a:pt x="1038" y="8212"/>
                </a:lnTo>
                <a:lnTo>
                  <a:pt x="1038" y="9997"/>
                </a:lnTo>
                <a:lnTo>
                  <a:pt x="1246" y="10175"/>
                </a:lnTo>
                <a:lnTo>
                  <a:pt x="1246" y="10889"/>
                </a:lnTo>
                <a:lnTo>
                  <a:pt x="1558" y="11068"/>
                </a:lnTo>
                <a:lnTo>
                  <a:pt x="1765" y="11336"/>
                </a:lnTo>
                <a:lnTo>
                  <a:pt x="1869" y="11782"/>
                </a:lnTo>
                <a:lnTo>
                  <a:pt x="1869" y="12585"/>
                </a:lnTo>
                <a:lnTo>
                  <a:pt x="1662" y="12674"/>
                </a:lnTo>
                <a:lnTo>
                  <a:pt x="1765" y="12853"/>
                </a:lnTo>
                <a:lnTo>
                  <a:pt x="1350" y="13121"/>
                </a:lnTo>
                <a:lnTo>
                  <a:pt x="1142" y="13388"/>
                </a:lnTo>
                <a:lnTo>
                  <a:pt x="831" y="13567"/>
                </a:lnTo>
                <a:lnTo>
                  <a:pt x="831" y="13924"/>
                </a:lnTo>
                <a:lnTo>
                  <a:pt x="935" y="14102"/>
                </a:lnTo>
                <a:lnTo>
                  <a:pt x="1246" y="14281"/>
                </a:lnTo>
                <a:lnTo>
                  <a:pt x="1246" y="14549"/>
                </a:lnTo>
                <a:lnTo>
                  <a:pt x="1765" y="14638"/>
                </a:lnTo>
                <a:lnTo>
                  <a:pt x="1869" y="14906"/>
                </a:lnTo>
                <a:lnTo>
                  <a:pt x="2181" y="15084"/>
                </a:lnTo>
                <a:lnTo>
                  <a:pt x="1869" y="21600"/>
                </a:lnTo>
                <a:lnTo>
                  <a:pt x="17862" y="21332"/>
                </a:lnTo>
                <a:lnTo>
                  <a:pt x="17965" y="20797"/>
                </a:lnTo>
                <a:lnTo>
                  <a:pt x="17862" y="20261"/>
                </a:lnTo>
                <a:lnTo>
                  <a:pt x="17238" y="19636"/>
                </a:lnTo>
                <a:lnTo>
                  <a:pt x="16615" y="19279"/>
                </a:lnTo>
                <a:lnTo>
                  <a:pt x="16304" y="19012"/>
                </a:lnTo>
                <a:lnTo>
                  <a:pt x="15577" y="18208"/>
                </a:lnTo>
                <a:lnTo>
                  <a:pt x="14331" y="17583"/>
                </a:lnTo>
                <a:lnTo>
                  <a:pt x="13500" y="17226"/>
                </a:lnTo>
                <a:lnTo>
                  <a:pt x="12981" y="16869"/>
                </a:lnTo>
                <a:lnTo>
                  <a:pt x="13085" y="15531"/>
                </a:lnTo>
                <a:lnTo>
                  <a:pt x="13292" y="14192"/>
                </a:lnTo>
                <a:lnTo>
                  <a:pt x="13085" y="14192"/>
                </a:lnTo>
                <a:lnTo>
                  <a:pt x="12669" y="13745"/>
                </a:lnTo>
                <a:lnTo>
                  <a:pt x="13085" y="12942"/>
                </a:lnTo>
                <a:lnTo>
                  <a:pt x="13292" y="12585"/>
                </a:ln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30" name="Shape 1705"/>
          <p:cNvSpPr>
            <a:spLocks/>
          </p:cNvSpPr>
          <p:nvPr/>
        </p:nvSpPr>
        <p:spPr bwMode="auto">
          <a:xfrm>
            <a:off x="19215100" y="4627563"/>
            <a:ext cx="1362075" cy="1282700"/>
          </a:xfrm>
          <a:custGeom>
            <a:avLst/>
            <a:gdLst>
              <a:gd name="T0" fmla="*/ 680449 w 21600"/>
              <a:gd name="T1" fmla="*/ 641415 h 21600"/>
              <a:gd name="T2" fmla="*/ 680449 w 21600"/>
              <a:gd name="T3" fmla="*/ 641415 h 21600"/>
              <a:gd name="T4" fmla="*/ 680449 w 21600"/>
              <a:gd name="T5" fmla="*/ 641415 h 21600"/>
              <a:gd name="T6" fmla="*/ 680449 w 21600"/>
              <a:gd name="T7" fmla="*/ 641415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0" y="4080"/>
                </a:moveTo>
                <a:cubicBezTo>
                  <a:pt x="151" y="3920"/>
                  <a:pt x="151" y="3920"/>
                  <a:pt x="151" y="3920"/>
                </a:cubicBezTo>
                <a:cubicBezTo>
                  <a:pt x="452" y="3920"/>
                  <a:pt x="452" y="3920"/>
                  <a:pt x="452" y="3920"/>
                </a:cubicBezTo>
                <a:cubicBezTo>
                  <a:pt x="828" y="3680"/>
                  <a:pt x="828" y="3680"/>
                  <a:pt x="828" y="3680"/>
                </a:cubicBezTo>
                <a:cubicBezTo>
                  <a:pt x="903" y="3520"/>
                  <a:pt x="903" y="3520"/>
                  <a:pt x="903" y="3520"/>
                </a:cubicBezTo>
                <a:cubicBezTo>
                  <a:pt x="1054" y="3200"/>
                  <a:pt x="1054" y="3200"/>
                  <a:pt x="1054" y="3200"/>
                </a:cubicBezTo>
                <a:cubicBezTo>
                  <a:pt x="1279" y="2960"/>
                  <a:pt x="1279" y="2960"/>
                  <a:pt x="1279" y="2960"/>
                </a:cubicBezTo>
                <a:cubicBezTo>
                  <a:pt x="1505" y="2880"/>
                  <a:pt x="1505" y="2880"/>
                  <a:pt x="1505" y="2880"/>
                </a:cubicBezTo>
                <a:cubicBezTo>
                  <a:pt x="1731" y="2880"/>
                  <a:pt x="1731" y="2880"/>
                  <a:pt x="1731" y="2880"/>
                </a:cubicBezTo>
                <a:cubicBezTo>
                  <a:pt x="2183" y="2880"/>
                  <a:pt x="2183" y="2880"/>
                  <a:pt x="2183" y="2880"/>
                </a:cubicBezTo>
                <a:cubicBezTo>
                  <a:pt x="2408" y="2720"/>
                  <a:pt x="2408" y="2720"/>
                  <a:pt x="2408" y="2720"/>
                </a:cubicBezTo>
                <a:cubicBezTo>
                  <a:pt x="3161" y="2160"/>
                  <a:pt x="3161" y="2160"/>
                  <a:pt x="3161" y="2160"/>
                </a:cubicBezTo>
                <a:cubicBezTo>
                  <a:pt x="3387" y="2080"/>
                  <a:pt x="3387" y="2080"/>
                  <a:pt x="3387" y="2080"/>
                </a:cubicBezTo>
                <a:cubicBezTo>
                  <a:pt x="3688" y="1760"/>
                  <a:pt x="3688" y="1760"/>
                  <a:pt x="3688" y="1760"/>
                </a:cubicBezTo>
                <a:cubicBezTo>
                  <a:pt x="3914" y="1360"/>
                  <a:pt x="3914" y="1360"/>
                  <a:pt x="3914" y="1360"/>
                </a:cubicBezTo>
                <a:cubicBezTo>
                  <a:pt x="4215" y="1120"/>
                  <a:pt x="4215" y="1120"/>
                  <a:pt x="4215" y="1120"/>
                </a:cubicBezTo>
                <a:cubicBezTo>
                  <a:pt x="4591" y="720"/>
                  <a:pt x="4591" y="720"/>
                  <a:pt x="4591" y="720"/>
                </a:cubicBezTo>
                <a:cubicBezTo>
                  <a:pt x="4892" y="320"/>
                  <a:pt x="4892" y="320"/>
                  <a:pt x="4892" y="320"/>
                </a:cubicBezTo>
                <a:cubicBezTo>
                  <a:pt x="5268" y="80"/>
                  <a:pt x="5268" y="80"/>
                  <a:pt x="5268" y="80"/>
                </a:cubicBezTo>
                <a:cubicBezTo>
                  <a:pt x="5795" y="0"/>
                  <a:pt x="5795" y="0"/>
                  <a:pt x="5795" y="0"/>
                </a:cubicBezTo>
                <a:cubicBezTo>
                  <a:pt x="6021" y="0"/>
                  <a:pt x="6021" y="0"/>
                  <a:pt x="6021" y="0"/>
                </a:cubicBezTo>
                <a:cubicBezTo>
                  <a:pt x="6397" y="160"/>
                  <a:pt x="6397" y="160"/>
                  <a:pt x="6397" y="160"/>
                </a:cubicBezTo>
                <a:cubicBezTo>
                  <a:pt x="6247" y="240"/>
                  <a:pt x="6247" y="240"/>
                  <a:pt x="6247" y="240"/>
                </a:cubicBezTo>
                <a:cubicBezTo>
                  <a:pt x="5946" y="400"/>
                  <a:pt x="5946" y="400"/>
                  <a:pt x="5946" y="400"/>
                </a:cubicBezTo>
                <a:cubicBezTo>
                  <a:pt x="5645" y="480"/>
                  <a:pt x="5645" y="480"/>
                  <a:pt x="5645" y="480"/>
                </a:cubicBezTo>
                <a:cubicBezTo>
                  <a:pt x="5720" y="640"/>
                  <a:pt x="5720" y="640"/>
                  <a:pt x="5720" y="640"/>
                </a:cubicBezTo>
                <a:cubicBezTo>
                  <a:pt x="5268" y="1120"/>
                  <a:pt x="5268" y="1120"/>
                  <a:pt x="5268" y="1120"/>
                </a:cubicBezTo>
                <a:cubicBezTo>
                  <a:pt x="5268" y="1120"/>
                  <a:pt x="5118" y="1120"/>
                  <a:pt x="5118" y="1200"/>
                </a:cubicBezTo>
                <a:cubicBezTo>
                  <a:pt x="5118" y="1280"/>
                  <a:pt x="4892" y="1840"/>
                  <a:pt x="4892" y="1840"/>
                </a:cubicBezTo>
                <a:cubicBezTo>
                  <a:pt x="4892" y="1520"/>
                  <a:pt x="4892" y="1520"/>
                  <a:pt x="4892" y="1520"/>
                </a:cubicBezTo>
                <a:cubicBezTo>
                  <a:pt x="4741" y="1360"/>
                  <a:pt x="4741" y="1360"/>
                  <a:pt x="4741" y="1360"/>
                </a:cubicBezTo>
                <a:cubicBezTo>
                  <a:pt x="4666" y="2160"/>
                  <a:pt x="4666" y="2160"/>
                  <a:pt x="4666" y="2160"/>
                </a:cubicBezTo>
                <a:cubicBezTo>
                  <a:pt x="4666" y="2640"/>
                  <a:pt x="4666" y="2640"/>
                  <a:pt x="4666" y="2640"/>
                </a:cubicBezTo>
                <a:cubicBezTo>
                  <a:pt x="4892" y="2480"/>
                  <a:pt x="4892" y="2480"/>
                  <a:pt x="4892" y="2480"/>
                </a:cubicBezTo>
                <a:cubicBezTo>
                  <a:pt x="5043" y="2320"/>
                  <a:pt x="5043" y="2320"/>
                  <a:pt x="5043" y="2320"/>
                </a:cubicBezTo>
                <a:cubicBezTo>
                  <a:pt x="5118" y="2320"/>
                  <a:pt x="5118" y="2320"/>
                  <a:pt x="5118" y="2320"/>
                </a:cubicBezTo>
                <a:cubicBezTo>
                  <a:pt x="5193" y="2480"/>
                  <a:pt x="5193" y="2480"/>
                  <a:pt x="5193" y="2480"/>
                </a:cubicBezTo>
                <a:cubicBezTo>
                  <a:pt x="5419" y="2480"/>
                  <a:pt x="5419" y="2480"/>
                  <a:pt x="5419" y="2480"/>
                </a:cubicBezTo>
                <a:cubicBezTo>
                  <a:pt x="5569" y="2400"/>
                  <a:pt x="5569" y="2400"/>
                  <a:pt x="5569" y="2400"/>
                </a:cubicBezTo>
                <a:cubicBezTo>
                  <a:pt x="5795" y="2240"/>
                  <a:pt x="5795" y="2240"/>
                  <a:pt x="5795" y="2240"/>
                </a:cubicBezTo>
                <a:cubicBezTo>
                  <a:pt x="6171" y="2320"/>
                  <a:pt x="6171" y="2320"/>
                  <a:pt x="6171" y="2320"/>
                </a:cubicBezTo>
                <a:cubicBezTo>
                  <a:pt x="6924" y="2720"/>
                  <a:pt x="6924" y="2720"/>
                  <a:pt x="6924" y="2720"/>
                </a:cubicBezTo>
                <a:cubicBezTo>
                  <a:pt x="7376" y="3280"/>
                  <a:pt x="7376" y="3280"/>
                  <a:pt x="7376" y="3280"/>
                </a:cubicBezTo>
                <a:cubicBezTo>
                  <a:pt x="7677" y="3520"/>
                  <a:pt x="7677" y="3520"/>
                  <a:pt x="7677" y="3520"/>
                </a:cubicBezTo>
                <a:cubicBezTo>
                  <a:pt x="8354" y="3600"/>
                  <a:pt x="8354" y="3600"/>
                  <a:pt x="8354" y="3600"/>
                </a:cubicBezTo>
                <a:cubicBezTo>
                  <a:pt x="8580" y="3520"/>
                  <a:pt x="8580" y="3520"/>
                  <a:pt x="8580" y="3520"/>
                </a:cubicBezTo>
                <a:cubicBezTo>
                  <a:pt x="9107" y="3680"/>
                  <a:pt x="9107" y="3680"/>
                  <a:pt x="9107" y="3680"/>
                </a:cubicBezTo>
                <a:cubicBezTo>
                  <a:pt x="9558" y="3840"/>
                  <a:pt x="9558" y="3840"/>
                  <a:pt x="9558" y="3840"/>
                </a:cubicBezTo>
                <a:cubicBezTo>
                  <a:pt x="9784" y="3520"/>
                  <a:pt x="9784" y="3520"/>
                  <a:pt x="9784" y="3520"/>
                </a:cubicBezTo>
                <a:cubicBezTo>
                  <a:pt x="10160" y="3120"/>
                  <a:pt x="10160" y="3120"/>
                  <a:pt x="10160" y="3120"/>
                </a:cubicBezTo>
                <a:cubicBezTo>
                  <a:pt x="10461" y="2800"/>
                  <a:pt x="10461" y="2800"/>
                  <a:pt x="10461" y="2800"/>
                </a:cubicBezTo>
                <a:cubicBezTo>
                  <a:pt x="11139" y="2640"/>
                  <a:pt x="11139" y="2640"/>
                  <a:pt x="11139" y="2640"/>
                </a:cubicBezTo>
                <a:cubicBezTo>
                  <a:pt x="11590" y="2480"/>
                  <a:pt x="11590" y="2480"/>
                  <a:pt x="11590" y="2480"/>
                </a:cubicBezTo>
                <a:cubicBezTo>
                  <a:pt x="12042" y="2480"/>
                  <a:pt x="12042" y="2480"/>
                  <a:pt x="12042" y="2480"/>
                </a:cubicBezTo>
                <a:cubicBezTo>
                  <a:pt x="12719" y="2240"/>
                  <a:pt x="12719" y="2240"/>
                  <a:pt x="12719" y="2240"/>
                </a:cubicBezTo>
                <a:cubicBezTo>
                  <a:pt x="13171" y="2080"/>
                  <a:pt x="13171" y="2080"/>
                  <a:pt x="13171" y="2080"/>
                </a:cubicBezTo>
                <a:cubicBezTo>
                  <a:pt x="13397" y="2240"/>
                  <a:pt x="13397" y="2240"/>
                  <a:pt x="13397" y="2240"/>
                </a:cubicBezTo>
                <a:cubicBezTo>
                  <a:pt x="13547" y="2880"/>
                  <a:pt x="13547" y="2880"/>
                  <a:pt x="13547" y="2880"/>
                </a:cubicBezTo>
                <a:cubicBezTo>
                  <a:pt x="14375" y="3040"/>
                  <a:pt x="14375" y="3040"/>
                  <a:pt x="14375" y="3040"/>
                </a:cubicBezTo>
                <a:cubicBezTo>
                  <a:pt x="14902" y="3040"/>
                  <a:pt x="14902" y="3040"/>
                  <a:pt x="14902" y="3040"/>
                </a:cubicBezTo>
                <a:cubicBezTo>
                  <a:pt x="15278" y="3120"/>
                  <a:pt x="15278" y="3120"/>
                  <a:pt x="15278" y="3120"/>
                </a:cubicBezTo>
                <a:cubicBezTo>
                  <a:pt x="15579" y="3520"/>
                  <a:pt x="15579" y="3520"/>
                  <a:pt x="15579" y="3520"/>
                </a:cubicBezTo>
                <a:cubicBezTo>
                  <a:pt x="16031" y="4080"/>
                  <a:pt x="16031" y="4080"/>
                  <a:pt x="16031" y="4080"/>
                </a:cubicBezTo>
                <a:cubicBezTo>
                  <a:pt x="16181" y="4240"/>
                  <a:pt x="16181" y="4240"/>
                  <a:pt x="16181" y="4240"/>
                </a:cubicBezTo>
                <a:cubicBezTo>
                  <a:pt x="16181" y="4240"/>
                  <a:pt x="16256" y="4320"/>
                  <a:pt x="16332" y="4400"/>
                </a:cubicBezTo>
                <a:cubicBezTo>
                  <a:pt x="16407" y="4480"/>
                  <a:pt x="16482" y="4640"/>
                  <a:pt x="16482" y="4640"/>
                </a:cubicBezTo>
                <a:cubicBezTo>
                  <a:pt x="16859" y="4720"/>
                  <a:pt x="16859" y="4720"/>
                  <a:pt x="16859" y="4720"/>
                </a:cubicBezTo>
                <a:cubicBezTo>
                  <a:pt x="16859" y="4720"/>
                  <a:pt x="17009" y="4560"/>
                  <a:pt x="17009" y="4560"/>
                </a:cubicBezTo>
                <a:cubicBezTo>
                  <a:pt x="17009" y="4480"/>
                  <a:pt x="17310" y="4320"/>
                  <a:pt x="17310" y="4320"/>
                </a:cubicBezTo>
                <a:cubicBezTo>
                  <a:pt x="17461" y="4480"/>
                  <a:pt x="17461" y="4480"/>
                  <a:pt x="17461" y="4480"/>
                </a:cubicBezTo>
                <a:cubicBezTo>
                  <a:pt x="17461" y="4480"/>
                  <a:pt x="17611" y="4560"/>
                  <a:pt x="17461" y="4640"/>
                </a:cubicBezTo>
                <a:cubicBezTo>
                  <a:pt x="17385" y="4640"/>
                  <a:pt x="17310" y="4800"/>
                  <a:pt x="17235" y="4800"/>
                </a:cubicBezTo>
                <a:cubicBezTo>
                  <a:pt x="17084" y="4800"/>
                  <a:pt x="16934" y="4800"/>
                  <a:pt x="16934" y="4800"/>
                </a:cubicBezTo>
                <a:cubicBezTo>
                  <a:pt x="16633" y="4800"/>
                  <a:pt x="16633" y="4800"/>
                  <a:pt x="16633" y="4800"/>
                </a:cubicBezTo>
                <a:cubicBezTo>
                  <a:pt x="16482" y="4960"/>
                  <a:pt x="16482" y="4960"/>
                  <a:pt x="16482" y="4960"/>
                </a:cubicBezTo>
                <a:cubicBezTo>
                  <a:pt x="15654" y="4960"/>
                  <a:pt x="15654" y="4960"/>
                  <a:pt x="15654" y="4960"/>
                </a:cubicBezTo>
                <a:cubicBezTo>
                  <a:pt x="15429" y="5040"/>
                  <a:pt x="15429" y="5040"/>
                  <a:pt x="15429" y="5040"/>
                </a:cubicBezTo>
                <a:cubicBezTo>
                  <a:pt x="15128" y="4880"/>
                  <a:pt x="15128" y="4880"/>
                  <a:pt x="15128" y="4880"/>
                </a:cubicBezTo>
                <a:cubicBezTo>
                  <a:pt x="14826" y="4720"/>
                  <a:pt x="14826" y="4720"/>
                  <a:pt x="14826" y="4720"/>
                </a:cubicBezTo>
                <a:cubicBezTo>
                  <a:pt x="14525" y="5120"/>
                  <a:pt x="14525" y="5120"/>
                  <a:pt x="14525" y="5120"/>
                </a:cubicBezTo>
                <a:cubicBezTo>
                  <a:pt x="14601" y="5360"/>
                  <a:pt x="14601" y="5360"/>
                  <a:pt x="14601" y="5360"/>
                </a:cubicBezTo>
                <a:cubicBezTo>
                  <a:pt x="14601" y="5520"/>
                  <a:pt x="14601" y="5520"/>
                  <a:pt x="14601" y="5520"/>
                </a:cubicBezTo>
                <a:cubicBezTo>
                  <a:pt x="14601" y="5520"/>
                  <a:pt x="14601" y="5680"/>
                  <a:pt x="14676" y="5680"/>
                </a:cubicBezTo>
                <a:cubicBezTo>
                  <a:pt x="14676" y="5680"/>
                  <a:pt x="14751" y="5760"/>
                  <a:pt x="14751" y="5760"/>
                </a:cubicBezTo>
                <a:cubicBezTo>
                  <a:pt x="15128" y="5920"/>
                  <a:pt x="15128" y="5920"/>
                  <a:pt x="15128" y="5920"/>
                </a:cubicBezTo>
                <a:cubicBezTo>
                  <a:pt x="15278" y="5760"/>
                  <a:pt x="15278" y="5760"/>
                  <a:pt x="15278" y="5760"/>
                </a:cubicBezTo>
                <a:cubicBezTo>
                  <a:pt x="15278" y="5760"/>
                  <a:pt x="15052" y="5600"/>
                  <a:pt x="15128" y="5600"/>
                </a:cubicBezTo>
                <a:cubicBezTo>
                  <a:pt x="15203" y="5600"/>
                  <a:pt x="15504" y="5760"/>
                  <a:pt x="15504" y="5760"/>
                </a:cubicBezTo>
                <a:cubicBezTo>
                  <a:pt x="15504" y="5760"/>
                  <a:pt x="15429" y="5920"/>
                  <a:pt x="15429" y="5920"/>
                </a:cubicBezTo>
                <a:cubicBezTo>
                  <a:pt x="15353" y="6000"/>
                  <a:pt x="15353" y="6000"/>
                  <a:pt x="15353" y="6000"/>
                </a:cubicBezTo>
                <a:cubicBezTo>
                  <a:pt x="15429" y="6080"/>
                  <a:pt x="15805" y="6160"/>
                  <a:pt x="15805" y="6160"/>
                </a:cubicBezTo>
                <a:cubicBezTo>
                  <a:pt x="15880" y="6160"/>
                  <a:pt x="16106" y="6320"/>
                  <a:pt x="16106" y="6320"/>
                </a:cubicBezTo>
                <a:cubicBezTo>
                  <a:pt x="16482" y="6560"/>
                  <a:pt x="16482" y="6560"/>
                  <a:pt x="16482" y="6560"/>
                </a:cubicBezTo>
                <a:cubicBezTo>
                  <a:pt x="17009" y="6800"/>
                  <a:pt x="17009" y="6800"/>
                  <a:pt x="17009" y="6800"/>
                </a:cubicBezTo>
                <a:cubicBezTo>
                  <a:pt x="17611" y="7040"/>
                  <a:pt x="17611" y="7040"/>
                  <a:pt x="17611" y="7040"/>
                </a:cubicBezTo>
                <a:cubicBezTo>
                  <a:pt x="18213" y="7680"/>
                  <a:pt x="18213" y="7680"/>
                  <a:pt x="18213" y="7680"/>
                </a:cubicBezTo>
                <a:cubicBezTo>
                  <a:pt x="18514" y="8080"/>
                  <a:pt x="18514" y="8080"/>
                  <a:pt x="18514" y="8080"/>
                </a:cubicBezTo>
                <a:cubicBezTo>
                  <a:pt x="18364" y="8240"/>
                  <a:pt x="18364" y="8240"/>
                  <a:pt x="18364" y="8240"/>
                </a:cubicBezTo>
                <a:cubicBezTo>
                  <a:pt x="18364" y="8240"/>
                  <a:pt x="18289" y="8240"/>
                  <a:pt x="18289" y="8320"/>
                </a:cubicBezTo>
                <a:cubicBezTo>
                  <a:pt x="18364" y="8400"/>
                  <a:pt x="18514" y="8720"/>
                  <a:pt x="18514" y="8720"/>
                </a:cubicBezTo>
                <a:cubicBezTo>
                  <a:pt x="18439" y="8800"/>
                  <a:pt x="18590" y="9040"/>
                  <a:pt x="18590" y="9040"/>
                </a:cubicBezTo>
                <a:cubicBezTo>
                  <a:pt x="18740" y="9920"/>
                  <a:pt x="18740" y="9920"/>
                  <a:pt x="18740" y="9920"/>
                </a:cubicBezTo>
                <a:cubicBezTo>
                  <a:pt x="18815" y="10400"/>
                  <a:pt x="18815" y="10400"/>
                  <a:pt x="18815" y="10400"/>
                </a:cubicBezTo>
                <a:cubicBezTo>
                  <a:pt x="18740" y="10880"/>
                  <a:pt x="18740" y="10880"/>
                  <a:pt x="18740" y="10880"/>
                </a:cubicBezTo>
                <a:cubicBezTo>
                  <a:pt x="18439" y="11280"/>
                  <a:pt x="18439" y="11280"/>
                  <a:pt x="18439" y="11280"/>
                </a:cubicBezTo>
                <a:cubicBezTo>
                  <a:pt x="18213" y="11760"/>
                  <a:pt x="18213" y="11760"/>
                  <a:pt x="18213" y="11760"/>
                </a:cubicBezTo>
                <a:cubicBezTo>
                  <a:pt x="18213" y="11760"/>
                  <a:pt x="18063" y="12080"/>
                  <a:pt x="17987" y="12160"/>
                </a:cubicBezTo>
                <a:cubicBezTo>
                  <a:pt x="17987" y="12160"/>
                  <a:pt x="17686" y="12400"/>
                  <a:pt x="17686" y="12480"/>
                </a:cubicBezTo>
                <a:cubicBezTo>
                  <a:pt x="17686" y="12480"/>
                  <a:pt x="17536" y="12800"/>
                  <a:pt x="17536" y="12800"/>
                </a:cubicBezTo>
                <a:cubicBezTo>
                  <a:pt x="17536" y="13440"/>
                  <a:pt x="17536" y="13440"/>
                  <a:pt x="17536" y="13440"/>
                </a:cubicBezTo>
                <a:cubicBezTo>
                  <a:pt x="17686" y="13600"/>
                  <a:pt x="17686" y="13600"/>
                  <a:pt x="17686" y="13600"/>
                </a:cubicBezTo>
                <a:cubicBezTo>
                  <a:pt x="18063" y="13760"/>
                  <a:pt x="18063" y="13760"/>
                  <a:pt x="18063" y="13760"/>
                </a:cubicBezTo>
                <a:cubicBezTo>
                  <a:pt x="18213" y="13600"/>
                  <a:pt x="18213" y="13600"/>
                  <a:pt x="18213" y="13600"/>
                </a:cubicBezTo>
                <a:cubicBezTo>
                  <a:pt x="18213" y="13600"/>
                  <a:pt x="18364" y="13520"/>
                  <a:pt x="18364" y="13440"/>
                </a:cubicBezTo>
                <a:cubicBezTo>
                  <a:pt x="18439" y="13440"/>
                  <a:pt x="18514" y="13280"/>
                  <a:pt x="18514" y="13280"/>
                </a:cubicBezTo>
                <a:cubicBezTo>
                  <a:pt x="18514" y="13280"/>
                  <a:pt x="18740" y="13120"/>
                  <a:pt x="18740" y="13120"/>
                </a:cubicBezTo>
                <a:cubicBezTo>
                  <a:pt x="18740" y="13120"/>
                  <a:pt x="18740" y="12880"/>
                  <a:pt x="18740" y="12880"/>
                </a:cubicBezTo>
                <a:cubicBezTo>
                  <a:pt x="18740" y="12880"/>
                  <a:pt x="18815" y="12560"/>
                  <a:pt x="18815" y="12560"/>
                </a:cubicBezTo>
                <a:cubicBezTo>
                  <a:pt x="18815" y="12560"/>
                  <a:pt x="18966" y="12480"/>
                  <a:pt x="18966" y="12480"/>
                </a:cubicBezTo>
                <a:cubicBezTo>
                  <a:pt x="18966" y="12400"/>
                  <a:pt x="19192" y="12240"/>
                  <a:pt x="19192" y="12240"/>
                </a:cubicBezTo>
                <a:cubicBezTo>
                  <a:pt x="19192" y="12240"/>
                  <a:pt x="19493" y="12000"/>
                  <a:pt x="19493" y="12000"/>
                </a:cubicBezTo>
                <a:cubicBezTo>
                  <a:pt x="19568" y="12000"/>
                  <a:pt x="19718" y="11760"/>
                  <a:pt x="19718" y="11760"/>
                </a:cubicBezTo>
                <a:cubicBezTo>
                  <a:pt x="19944" y="11760"/>
                  <a:pt x="19944" y="11760"/>
                  <a:pt x="19944" y="11760"/>
                </a:cubicBezTo>
                <a:cubicBezTo>
                  <a:pt x="20245" y="11840"/>
                  <a:pt x="20245" y="11840"/>
                  <a:pt x="20245" y="11840"/>
                </a:cubicBezTo>
                <a:cubicBezTo>
                  <a:pt x="20697" y="12320"/>
                  <a:pt x="20697" y="12320"/>
                  <a:pt x="20697" y="12320"/>
                </a:cubicBezTo>
                <a:cubicBezTo>
                  <a:pt x="20998" y="12960"/>
                  <a:pt x="20998" y="12960"/>
                  <a:pt x="20998" y="12960"/>
                </a:cubicBezTo>
                <a:cubicBezTo>
                  <a:pt x="21299" y="14720"/>
                  <a:pt x="21299" y="14720"/>
                  <a:pt x="21299" y="14720"/>
                </a:cubicBezTo>
                <a:cubicBezTo>
                  <a:pt x="21525" y="15120"/>
                  <a:pt x="21525" y="15120"/>
                  <a:pt x="21525" y="15120"/>
                </a:cubicBezTo>
                <a:cubicBezTo>
                  <a:pt x="21525" y="15440"/>
                  <a:pt x="21525" y="15440"/>
                  <a:pt x="21525" y="15440"/>
                </a:cubicBezTo>
                <a:cubicBezTo>
                  <a:pt x="21525" y="15440"/>
                  <a:pt x="21600" y="15680"/>
                  <a:pt x="21600" y="15760"/>
                </a:cubicBezTo>
                <a:cubicBezTo>
                  <a:pt x="21600" y="15840"/>
                  <a:pt x="21600" y="17040"/>
                  <a:pt x="21600" y="17040"/>
                </a:cubicBezTo>
                <a:cubicBezTo>
                  <a:pt x="21073" y="17040"/>
                  <a:pt x="21073" y="17040"/>
                  <a:pt x="21073" y="17040"/>
                </a:cubicBezTo>
                <a:cubicBezTo>
                  <a:pt x="20923" y="17040"/>
                  <a:pt x="20923" y="17040"/>
                  <a:pt x="20923" y="17040"/>
                </a:cubicBezTo>
                <a:cubicBezTo>
                  <a:pt x="20923" y="17280"/>
                  <a:pt x="20923" y="17280"/>
                  <a:pt x="20923" y="17280"/>
                </a:cubicBezTo>
                <a:cubicBezTo>
                  <a:pt x="20697" y="17600"/>
                  <a:pt x="20697" y="17600"/>
                  <a:pt x="20697" y="17600"/>
                </a:cubicBezTo>
                <a:cubicBezTo>
                  <a:pt x="20622" y="18000"/>
                  <a:pt x="20622" y="18000"/>
                  <a:pt x="20622" y="18000"/>
                </a:cubicBezTo>
                <a:cubicBezTo>
                  <a:pt x="20471" y="18320"/>
                  <a:pt x="20471" y="18320"/>
                  <a:pt x="20471" y="18320"/>
                </a:cubicBezTo>
                <a:cubicBezTo>
                  <a:pt x="20245" y="18640"/>
                  <a:pt x="20245" y="18640"/>
                  <a:pt x="20245" y="18640"/>
                </a:cubicBezTo>
                <a:cubicBezTo>
                  <a:pt x="20020" y="19440"/>
                  <a:pt x="20020" y="19440"/>
                  <a:pt x="20020" y="19440"/>
                </a:cubicBezTo>
                <a:cubicBezTo>
                  <a:pt x="20020" y="19920"/>
                  <a:pt x="20020" y="19920"/>
                  <a:pt x="20020" y="19920"/>
                </a:cubicBezTo>
                <a:cubicBezTo>
                  <a:pt x="19718" y="20320"/>
                  <a:pt x="19718" y="20320"/>
                  <a:pt x="19718" y="20320"/>
                </a:cubicBezTo>
                <a:cubicBezTo>
                  <a:pt x="19493" y="20720"/>
                  <a:pt x="19493" y="20720"/>
                  <a:pt x="19493" y="20720"/>
                </a:cubicBezTo>
                <a:cubicBezTo>
                  <a:pt x="16031" y="21360"/>
                  <a:pt x="16031" y="21360"/>
                  <a:pt x="16031" y="21360"/>
                </a:cubicBezTo>
                <a:cubicBezTo>
                  <a:pt x="15955" y="21200"/>
                  <a:pt x="15955" y="21200"/>
                  <a:pt x="15955" y="21200"/>
                </a:cubicBezTo>
                <a:cubicBezTo>
                  <a:pt x="10612" y="21600"/>
                  <a:pt x="10612" y="21600"/>
                  <a:pt x="10612" y="21600"/>
                </a:cubicBezTo>
                <a:cubicBezTo>
                  <a:pt x="10988" y="21200"/>
                  <a:pt x="10988" y="21200"/>
                  <a:pt x="10988" y="21200"/>
                </a:cubicBezTo>
                <a:cubicBezTo>
                  <a:pt x="11139" y="20880"/>
                  <a:pt x="11139" y="20880"/>
                  <a:pt x="11139" y="20880"/>
                </a:cubicBezTo>
                <a:cubicBezTo>
                  <a:pt x="11440" y="20320"/>
                  <a:pt x="11440" y="20320"/>
                  <a:pt x="11440" y="20320"/>
                </a:cubicBezTo>
                <a:cubicBezTo>
                  <a:pt x="11741" y="19600"/>
                  <a:pt x="11741" y="19600"/>
                  <a:pt x="11741" y="19600"/>
                </a:cubicBezTo>
                <a:cubicBezTo>
                  <a:pt x="11891" y="18800"/>
                  <a:pt x="11891" y="18800"/>
                  <a:pt x="11891" y="18800"/>
                </a:cubicBezTo>
                <a:cubicBezTo>
                  <a:pt x="11816" y="17360"/>
                  <a:pt x="11816" y="17360"/>
                  <a:pt x="11816" y="17360"/>
                </a:cubicBezTo>
                <a:cubicBezTo>
                  <a:pt x="11816" y="16720"/>
                  <a:pt x="11816" y="16720"/>
                  <a:pt x="11816" y="16720"/>
                </a:cubicBezTo>
                <a:cubicBezTo>
                  <a:pt x="11515" y="16240"/>
                  <a:pt x="11515" y="16240"/>
                  <a:pt x="11515" y="16240"/>
                </a:cubicBezTo>
                <a:cubicBezTo>
                  <a:pt x="11214" y="15600"/>
                  <a:pt x="11214" y="15600"/>
                  <a:pt x="11214" y="15600"/>
                </a:cubicBezTo>
                <a:cubicBezTo>
                  <a:pt x="10913" y="15280"/>
                  <a:pt x="10913" y="15280"/>
                  <a:pt x="10913" y="15280"/>
                </a:cubicBezTo>
                <a:cubicBezTo>
                  <a:pt x="10687" y="14720"/>
                  <a:pt x="10687" y="14720"/>
                  <a:pt x="10687" y="14720"/>
                </a:cubicBezTo>
                <a:cubicBezTo>
                  <a:pt x="10838" y="14320"/>
                  <a:pt x="10838" y="14320"/>
                  <a:pt x="10838" y="14320"/>
                </a:cubicBezTo>
                <a:cubicBezTo>
                  <a:pt x="10988" y="14160"/>
                  <a:pt x="10988" y="14160"/>
                  <a:pt x="10988" y="14160"/>
                </a:cubicBezTo>
                <a:cubicBezTo>
                  <a:pt x="10988" y="13840"/>
                  <a:pt x="10988" y="13840"/>
                  <a:pt x="10988" y="13840"/>
                </a:cubicBezTo>
                <a:cubicBezTo>
                  <a:pt x="10838" y="13200"/>
                  <a:pt x="10838" y="13200"/>
                  <a:pt x="10838" y="13200"/>
                </a:cubicBezTo>
                <a:cubicBezTo>
                  <a:pt x="10612" y="12960"/>
                  <a:pt x="10612" y="12960"/>
                  <a:pt x="10612" y="12960"/>
                </a:cubicBezTo>
                <a:cubicBezTo>
                  <a:pt x="10838" y="12800"/>
                  <a:pt x="10838" y="12800"/>
                  <a:pt x="10838" y="12800"/>
                </a:cubicBezTo>
                <a:cubicBezTo>
                  <a:pt x="10913" y="12400"/>
                  <a:pt x="10913" y="12400"/>
                  <a:pt x="10913" y="12400"/>
                </a:cubicBezTo>
                <a:cubicBezTo>
                  <a:pt x="10988" y="12000"/>
                  <a:pt x="10988" y="12000"/>
                  <a:pt x="10988" y="12000"/>
                </a:cubicBezTo>
                <a:cubicBezTo>
                  <a:pt x="11139" y="11760"/>
                  <a:pt x="11139" y="11760"/>
                  <a:pt x="11139" y="11760"/>
                </a:cubicBezTo>
                <a:cubicBezTo>
                  <a:pt x="11139" y="11120"/>
                  <a:pt x="11139" y="11120"/>
                  <a:pt x="11139" y="11120"/>
                </a:cubicBezTo>
                <a:cubicBezTo>
                  <a:pt x="11063" y="10800"/>
                  <a:pt x="11063" y="10800"/>
                  <a:pt x="11063" y="10800"/>
                </a:cubicBezTo>
                <a:cubicBezTo>
                  <a:pt x="11139" y="10400"/>
                  <a:pt x="11139" y="10400"/>
                  <a:pt x="11139" y="10400"/>
                </a:cubicBezTo>
                <a:cubicBezTo>
                  <a:pt x="11364" y="10080"/>
                  <a:pt x="11364" y="10080"/>
                  <a:pt x="11364" y="10080"/>
                </a:cubicBezTo>
                <a:cubicBezTo>
                  <a:pt x="11515" y="9760"/>
                  <a:pt x="11515" y="9760"/>
                  <a:pt x="11515" y="9760"/>
                </a:cubicBezTo>
                <a:cubicBezTo>
                  <a:pt x="11515" y="9360"/>
                  <a:pt x="11515" y="9360"/>
                  <a:pt x="11515" y="9360"/>
                </a:cubicBezTo>
                <a:cubicBezTo>
                  <a:pt x="11816" y="9280"/>
                  <a:pt x="11816" y="9280"/>
                  <a:pt x="11816" y="9280"/>
                </a:cubicBezTo>
                <a:cubicBezTo>
                  <a:pt x="12268" y="9280"/>
                  <a:pt x="12268" y="9280"/>
                  <a:pt x="12268" y="9280"/>
                </a:cubicBezTo>
                <a:cubicBezTo>
                  <a:pt x="12418" y="8640"/>
                  <a:pt x="12418" y="8640"/>
                  <a:pt x="12418" y="8640"/>
                </a:cubicBezTo>
                <a:cubicBezTo>
                  <a:pt x="12493" y="8480"/>
                  <a:pt x="12493" y="8480"/>
                  <a:pt x="12493" y="8480"/>
                </a:cubicBezTo>
                <a:cubicBezTo>
                  <a:pt x="12644" y="8400"/>
                  <a:pt x="12644" y="8400"/>
                  <a:pt x="12644" y="8400"/>
                </a:cubicBezTo>
                <a:cubicBezTo>
                  <a:pt x="12870" y="9120"/>
                  <a:pt x="12870" y="9120"/>
                  <a:pt x="12870" y="9120"/>
                </a:cubicBezTo>
                <a:cubicBezTo>
                  <a:pt x="12569" y="9520"/>
                  <a:pt x="12569" y="9520"/>
                  <a:pt x="12569" y="9520"/>
                </a:cubicBezTo>
                <a:cubicBezTo>
                  <a:pt x="12569" y="9680"/>
                  <a:pt x="12569" y="9680"/>
                  <a:pt x="12569" y="9680"/>
                </a:cubicBezTo>
                <a:cubicBezTo>
                  <a:pt x="12569" y="9680"/>
                  <a:pt x="12644" y="9760"/>
                  <a:pt x="12719" y="9760"/>
                </a:cubicBezTo>
                <a:cubicBezTo>
                  <a:pt x="12794" y="9760"/>
                  <a:pt x="12794" y="9760"/>
                  <a:pt x="12794" y="9760"/>
                </a:cubicBezTo>
                <a:cubicBezTo>
                  <a:pt x="12794" y="9760"/>
                  <a:pt x="12945" y="9680"/>
                  <a:pt x="12945" y="9680"/>
                </a:cubicBezTo>
                <a:cubicBezTo>
                  <a:pt x="12945" y="9600"/>
                  <a:pt x="13020" y="9360"/>
                  <a:pt x="13020" y="9360"/>
                </a:cubicBezTo>
                <a:cubicBezTo>
                  <a:pt x="13095" y="9280"/>
                  <a:pt x="13095" y="9280"/>
                  <a:pt x="13095" y="9280"/>
                </a:cubicBezTo>
                <a:cubicBezTo>
                  <a:pt x="13171" y="8880"/>
                  <a:pt x="13171" y="8880"/>
                  <a:pt x="13171" y="8880"/>
                </a:cubicBezTo>
                <a:cubicBezTo>
                  <a:pt x="13171" y="8640"/>
                  <a:pt x="13171" y="8640"/>
                  <a:pt x="13171" y="8640"/>
                </a:cubicBezTo>
                <a:cubicBezTo>
                  <a:pt x="13171" y="8320"/>
                  <a:pt x="13171" y="8320"/>
                  <a:pt x="13171" y="8320"/>
                </a:cubicBezTo>
                <a:cubicBezTo>
                  <a:pt x="13171" y="8000"/>
                  <a:pt x="13171" y="8000"/>
                  <a:pt x="13171" y="8000"/>
                </a:cubicBezTo>
                <a:cubicBezTo>
                  <a:pt x="13397" y="7680"/>
                  <a:pt x="13397" y="7680"/>
                  <a:pt x="13397" y="7680"/>
                </a:cubicBezTo>
                <a:cubicBezTo>
                  <a:pt x="13547" y="7520"/>
                  <a:pt x="13547" y="7520"/>
                  <a:pt x="13547" y="7520"/>
                </a:cubicBezTo>
                <a:cubicBezTo>
                  <a:pt x="13923" y="7440"/>
                  <a:pt x="13923" y="7440"/>
                  <a:pt x="13923" y="7440"/>
                </a:cubicBezTo>
                <a:cubicBezTo>
                  <a:pt x="14074" y="7280"/>
                  <a:pt x="14074" y="7280"/>
                  <a:pt x="14074" y="7280"/>
                </a:cubicBezTo>
                <a:cubicBezTo>
                  <a:pt x="13773" y="6960"/>
                  <a:pt x="13773" y="6960"/>
                  <a:pt x="13773" y="6960"/>
                </a:cubicBezTo>
                <a:cubicBezTo>
                  <a:pt x="13698" y="6720"/>
                  <a:pt x="13698" y="6720"/>
                  <a:pt x="13698" y="6720"/>
                </a:cubicBezTo>
                <a:cubicBezTo>
                  <a:pt x="13848" y="6480"/>
                  <a:pt x="13848" y="6480"/>
                  <a:pt x="13848" y="6480"/>
                </a:cubicBezTo>
                <a:cubicBezTo>
                  <a:pt x="13999" y="6240"/>
                  <a:pt x="13999" y="6240"/>
                  <a:pt x="13999" y="6240"/>
                </a:cubicBezTo>
                <a:cubicBezTo>
                  <a:pt x="14074" y="6160"/>
                  <a:pt x="14074" y="6160"/>
                  <a:pt x="14074" y="6160"/>
                </a:cubicBezTo>
                <a:cubicBezTo>
                  <a:pt x="14074" y="6000"/>
                  <a:pt x="14074" y="6000"/>
                  <a:pt x="14074" y="6000"/>
                </a:cubicBezTo>
                <a:cubicBezTo>
                  <a:pt x="14149" y="5920"/>
                  <a:pt x="14149" y="5920"/>
                  <a:pt x="14149" y="5920"/>
                </a:cubicBezTo>
                <a:cubicBezTo>
                  <a:pt x="14149" y="5920"/>
                  <a:pt x="14149" y="5920"/>
                  <a:pt x="14224" y="5920"/>
                </a:cubicBezTo>
                <a:cubicBezTo>
                  <a:pt x="14224" y="5920"/>
                  <a:pt x="14525" y="5840"/>
                  <a:pt x="14525" y="5840"/>
                </a:cubicBezTo>
                <a:cubicBezTo>
                  <a:pt x="14676" y="5840"/>
                  <a:pt x="14676" y="5840"/>
                  <a:pt x="14676" y="5840"/>
                </a:cubicBezTo>
                <a:cubicBezTo>
                  <a:pt x="14525" y="5600"/>
                  <a:pt x="14525" y="5600"/>
                  <a:pt x="14525" y="5600"/>
                </a:cubicBezTo>
                <a:cubicBezTo>
                  <a:pt x="14224" y="5360"/>
                  <a:pt x="14224" y="5360"/>
                  <a:pt x="14224" y="5360"/>
                </a:cubicBezTo>
                <a:cubicBezTo>
                  <a:pt x="14074" y="5200"/>
                  <a:pt x="14074" y="5200"/>
                  <a:pt x="14074" y="5200"/>
                </a:cubicBezTo>
                <a:cubicBezTo>
                  <a:pt x="13848" y="5040"/>
                  <a:pt x="13848" y="5040"/>
                  <a:pt x="13848" y="5040"/>
                </a:cubicBezTo>
                <a:cubicBezTo>
                  <a:pt x="13472" y="4880"/>
                  <a:pt x="13472" y="4880"/>
                  <a:pt x="13472" y="4880"/>
                </a:cubicBezTo>
                <a:cubicBezTo>
                  <a:pt x="12794" y="4800"/>
                  <a:pt x="12794" y="4800"/>
                  <a:pt x="12794" y="4800"/>
                </a:cubicBezTo>
                <a:cubicBezTo>
                  <a:pt x="12268" y="5120"/>
                  <a:pt x="12268" y="5120"/>
                  <a:pt x="12268" y="5120"/>
                </a:cubicBezTo>
                <a:cubicBezTo>
                  <a:pt x="11967" y="5440"/>
                  <a:pt x="11967" y="5440"/>
                  <a:pt x="11967" y="5440"/>
                </a:cubicBezTo>
                <a:cubicBezTo>
                  <a:pt x="11440" y="5520"/>
                  <a:pt x="11440" y="5520"/>
                  <a:pt x="11440" y="5520"/>
                </a:cubicBezTo>
                <a:cubicBezTo>
                  <a:pt x="10838" y="5520"/>
                  <a:pt x="10838" y="5520"/>
                  <a:pt x="10838" y="5520"/>
                </a:cubicBezTo>
                <a:cubicBezTo>
                  <a:pt x="10537" y="5760"/>
                  <a:pt x="10537" y="5760"/>
                  <a:pt x="10537" y="5760"/>
                </a:cubicBezTo>
                <a:cubicBezTo>
                  <a:pt x="10160" y="6480"/>
                  <a:pt x="10160" y="6480"/>
                  <a:pt x="10160" y="6480"/>
                </a:cubicBezTo>
                <a:cubicBezTo>
                  <a:pt x="9709" y="6800"/>
                  <a:pt x="9709" y="6800"/>
                  <a:pt x="9709" y="6800"/>
                </a:cubicBezTo>
                <a:cubicBezTo>
                  <a:pt x="9633" y="6720"/>
                  <a:pt x="9633" y="6720"/>
                  <a:pt x="9633" y="6720"/>
                </a:cubicBezTo>
                <a:cubicBezTo>
                  <a:pt x="9784" y="6400"/>
                  <a:pt x="9784" y="6400"/>
                  <a:pt x="9784" y="6400"/>
                </a:cubicBezTo>
                <a:cubicBezTo>
                  <a:pt x="10010" y="6160"/>
                  <a:pt x="10010" y="6160"/>
                  <a:pt x="10010" y="6160"/>
                </a:cubicBezTo>
                <a:cubicBezTo>
                  <a:pt x="9859" y="5920"/>
                  <a:pt x="9859" y="5920"/>
                  <a:pt x="9859" y="5920"/>
                </a:cubicBezTo>
                <a:cubicBezTo>
                  <a:pt x="9558" y="6080"/>
                  <a:pt x="9558" y="6080"/>
                  <a:pt x="9558" y="6080"/>
                </a:cubicBezTo>
                <a:cubicBezTo>
                  <a:pt x="9408" y="6160"/>
                  <a:pt x="9408" y="6160"/>
                  <a:pt x="9408" y="6160"/>
                </a:cubicBezTo>
                <a:cubicBezTo>
                  <a:pt x="9257" y="6480"/>
                  <a:pt x="9257" y="6480"/>
                  <a:pt x="9257" y="6480"/>
                </a:cubicBezTo>
                <a:cubicBezTo>
                  <a:pt x="9107" y="6560"/>
                  <a:pt x="9107" y="6560"/>
                  <a:pt x="9107" y="6560"/>
                </a:cubicBezTo>
                <a:cubicBezTo>
                  <a:pt x="9031" y="6560"/>
                  <a:pt x="9031" y="6560"/>
                  <a:pt x="9031" y="6560"/>
                </a:cubicBezTo>
                <a:cubicBezTo>
                  <a:pt x="8881" y="6000"/>
                  <a:pt x="8881" y="6000"/>
                  <a:pt x="8881" y="6000"/>
                </a:cubicBezTo>
                <a:cubicBezTo>
                  <a:pt x="8806" y="6000"/>
                  <a:pt x="8806" y="6000"/>
                  <a:pt x="8806" y="6000"/>
                </a:cubicBezTo>
                <a:cubicBezTo>
                  <a:pt x="8655" y="6480"/>
                  <a:pt x="8655" y="6480"/>
                  <a:pt x="8655" y="6480"/>
                </a:cubicBezTo>
                <a:cubicBezTo>
                  <a:pt x="8580" y="6800"/>
                  <a:pt x="8580" y="6800"/>
                  <a:pt x="8580" y="6800"/>
                </a:cubicBezTo>
                <a:cubicBezTo>
                  <a:pt x="8279" y="7200"/>
                  <a:pt x="8279" y="7200"/>
                  <a:pt x="8279" y="7200"/>
                </a:cubicBezTo>
                <a:cubicBezTo>
                  <a:pt x="8053" y="8080"/>
                  <a:pt x="8053" y="8080"/>
                  <a:pt x="8053" y="8080"/>
                </a:cubicBezTo>
                <a:cubicBezTo>
                  <a:pt x="7902" y="8560"/>
                  <a:pt x="7902" y="8560"/>
                  <a:pt x="7902" y="8560"/>
                </a:cubicBezTo>
                <a:cubicBezTo>
                  <a:pt x="7451" y="8960"/>
                  <a:pt x="7451" y="8960"/>
                  <a:pt x="7451" y="8960"/>
                </a:cubicBezTo>
                <a:cubicBezTo>
                  <a:pt x="7300" y="8640"/>
                  <a:pt x="7300" y="8640"/>
                  <a:pt x="7300" y="8640"/>
                </a:cubicBezTo>
                <a:cubicBezTo>
                  <a:pt x="7225" y="8080"/>
                  <a:pt x="7225" y="8080"/>
                  <a:pt x="7225" y="8080"/>
                </a:cubicBezTo>
                <a:cubicBezTo>
                  <a:pt x="7150" y="8000"/>
                  <a:pt x="7150" y="8000"/>
                  <a:pt x="7150" y="8000"/>
                </a:cubicBezTo>
                <a:cubicBezTo>
                  <a:pt x="6999" y="7760"/>
                  <a:pt x="6999" y="7760"/>
                  <a:pt x="6999" y="7760"/>
                </a:cubicBezTo>
                <a:cubicBezTo>
                  <a:pt x="7075" y="7520"/>
                  <a:pt x="7075" y="7520"/>
                  <a:pt x="7075" y="7520"/>
                </a:cubicBezTo>
                <a:cubicBezTo>
                  <a:pt x="6999" y="7040"/>
                  <a:pt x="6999" y="7040"/>
                  <a:pt x="6999" y="7040"/>
                </a:cubicBezTo>
                <a:cubicBezTo>
                  <a:pt x="6774" y="6800"/>
                  <a:pt x="6774" y="6800"/>
                  <a:pt x="6774" y="6800"/>
                </a:cubicBezTo>
                <a:cubicBezTo>
                  <a:pt x="6322" y="6480"/>
                  <a:pt x="6322" y="6480"/>
                  <a:pt x="6322" y="6480"/>
                </a:cubicBezTo>
                <a:cubicBezTo>
                  <a:pt x="6171" y="6160"/>
                  <a:pt x="6171" y="6160"/>
                  <a:pt x="6171" y="6160"/>
                </a:cubicBezTo>
                <a:cubicBezTo>
                  <a:pt x="5645" y="6080"/>
                  <a:pt x="5645" y="6080"/>
                  <a:pt x="5645" y="6080"/>
                </a:cubicBezTo>
                <a:cubicBezTo>
                  <a:pt x="4967" y="6080"/>
                  <a:pt x="4967" y="6080"/>
                  <a:pt x="4967" y="6080"/>
                </a:cubicBezTo>
                <a:cubicBezTo>
                  <a:pt x="4817" y="5920"/>
                  <a:pt x="4817" y="5920"/>
                  <a:pt x="4817" y="5920"/>
                </a:cubicBezTo>
                <a:cubicBezTo>
                  <a:pt x="4365" y="5920"/>
                  <a:pt x="4365" y="5920"/>
                  <a:pt x="4365" y="5920"/>
                </a:cubicBezTo>
                <a:cubicBezTo>
                  <a:pt x="3763" y="5840"/>
                  <a:pt x="3763" y="5840"/>
                  <a:pt x="3763" y="5840"/>
                </a:cubicBezTo>
                <a:cubicBezTo>
                  <a:pt x="3688" y="5680"/>
                  <a:pt x="3688" y="5680"/>
                  <a:pt x="3688" y="5680"/>
                </a:cubicBezTo>
                <a:cubicBezTo>
                  <a:pt x="3236" y="5440"/>
                  <a:pt x="3236" y="5440"/>
                  <a:pt x="3236" y="5440"/>
                </a:cubicBezTo>
                <a:cubicBezTo>
                  <a:pt x="2709" y="5360"/>
                  <a:pt x="2709" y="5360"/>
                  <a:pt x="2709" y="5360"/>
                </a:cubicBezTo>
                <a:cubicBezTo>
                  <a:pt x="2183" y="5200"/>
                  <a:pt x="2183" y="5200"/>
                  <a:pt x="2183" y="5200"/>
                </a:cubicBezTo>
                <a:cubicBezTo>
                  <a:pt x="1580" y="4960"/>
                  <a:pt x="1580" y="4960"/>
                  <a:pt x="1580" y="4960"/>
                </a:cubicBezTo>
                <a:cubicBezTo>
                  <a:pt x="1204" y="4720"/>
                  <a:pt x="1204" y="4720"/>
                  <a:pt x="1204" y="4720"/>
                </a:cubicBezTo>
                <a:cubicBezTo>
                  <a:pt x="903" y="4720"/>
                  <a:pt x="903" y="4720"/>
                  <a:pt x="903" y="4720"/>
                </a:cubicBezTo>
                <a:cubicBezTo>
                  <a:pt x="828" y="4720"/>
                  <a:pt x="828" y="4720"/>
                  <a:pt x="828" y="4720"/>
                </a:cubicBezTo>
                <a:cubicBezTo>
                  <a:pt x="677" y="4560"/>
                  <a:pt x="677" y="4560"/>
                  <a:pt x="677" y="4560"/>
                </a:cubicBezTo>
                <a:cubicBezTo>
                  <a:pt x="527" y="4320"/>
                  <a:pt x="527" y="4320"/>
                  <a:pt x="527" y="4320"/>
                </a:cubicBezTo>
                <a:cubicBezTo>
                  <a:pt x="0" y="4160"/>
                  <a:pt x="0" y="4160"/>
                  <a:pt x="0" y="4160"/>
                </a:cubicBezTo>
                <a:lnTo>
                  <a:pt x="0" y="4080"/>
                </a:ln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31" name="Shape 1706"/>
          <p:cNvSpPr>
            <a:spLocks/>
          </p:cNvSpPr>
          <p:nvPr/>
        </p:nvSpPr>
        <p:spPr bwMode="auto">
          <a:xfrm>
            <a:off x="18829338" y="4779963"/>
            <a:ext cx="952500" cy="1012825"/>
          </a:xfrm>
          <a:custGeom>
            <a:avLst/>
            <a:gdLst>
              <a:gd name="T0" fmla="*/ 476035 w 21600"/>
              <a:gd name="T1" fmla="*/ 506970 h 21600"/>
              <a:gd name="T2" fmla="*/ 476035 w 21600"/>
              <a:gd name="T3" fmla="*/ 506970 h 21600"/>
              <a:gd name="T4" fmla="*/ 476035 w 21600"/>
              <a:gd name="T5" fmla="*/ 506970 h 21600"/>
              <a:gd name="T6" fmla="*/ 476035 w 21600"/>
              <a:gd name="T7" fmla="*/ 506970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9128" y="6997"/>
                </a:moveTo>
                <a:cubicBezTo>
                  <a:pt x="19021" y="6896"/>
                  <a:pt x="19021" y="6896"/>
                  <a:pt x="19021" y="6896"/>
                </a:cubicBezTo>
                <a:cubicBezTo>
                  <a:pt x="18806" y="6592"/>
                  <a:pt x="18806" y="6592"/>
                  <a:pt x="18806" y="6592"/>
                </a:cubicBezTo>
                <a:cubicBezTo>
                  <a:pt x="18913" y="6287"/>
                  <a:pt x="18913" y="6287"/>
                  <a:pt x="18913" y="6287"/>
                </a:cubicBezTo>
                <a:cubicBezTo>
                  <a:pt x="18806" y="5679"/>
                  <a:pt x="18806" y="5679"/>
                  <a:pt x="18806" y="5679"/>
                </a:cubicBezTo>
                <a:cubicBezTo>
                  <a:pt x="18484" y="5375"/>
                  <a:pt x="18484" y="5375"/>
                  <a:pt x="18484" y="5375"/>
                </a:cubicBezTo>
                <a:cubicBezTo>
                  <a:pt x="17839" y="4969"/>
                  <a:pt x="17839" y="4969"/>
                  <a:pt x="17839" y="4969"/>
                </a:cubicBezTo>
                <a:cubicBezTo>
                  <a:pt x="17624" y="4563"/>
                  <a:pt x="17624" y="4563"/>
                  <a:pt x="17624" y="4563"/>
                </a:cubicBezTo>
                <a:cubicBezTo>
                  <a:pt x="16872" y="4462"/>
                  <a:pt x="16872" y="4462"/>
                  <a:pt x="16872" y="4462"/>
                </a:cubicBezTo>
                <a:cubicBezTo>
                  <a:pt x="15904" y="4462"/>
                  <a:pt x="15904" y="4462"/>
                  <a:pt x="15904" y="4462"/>
                </a:cubicBezTo>
                <a:cubicBezTo>
                  <a:pt x="15690" y="4259"/>
                  <a:pt x="15690" y="4259"/>
                  <a:pt x="15690" y="4259"/>
                </a:cubicBezTo>
                <a:cubicBezTo>
                  <a:pt x="15045" y="4259"/>
                  <a:pt x="15045" y="4259"/>
                  <a:pt x="15045" y="4259"/>
                </a:cubicBezTo>
                <a:cubicBezTo>
                  <a:pt x="14185" y="4158"/>
                  <a:pt x="14185" y="4158"/>
                  <a:pt x="14185" y="4158"/>
                </a:cubicBezTo>
                <a:cubicBezTo>
                  <a:pt x="14078" y="3955"/>
                  <a:pt x="14078" y="3955"/>
                  <a:pt x="14078" y="3955"/>
                </a:cubicBezTo>
                <a:cubicBezTo>
                  <a:pt x="13433" y="3651"/>
                  <a:pt x="13433" y="3651"/>
                  <a:pt x="13433" y="3651"/>
                </a:cubicBezTo>
                <a:cubicBezTo>
                  <a:pt x="12681" y="3549"/>
                  <a:pt x="12681" y="3549"/>
                  <a:pt x="12681" y="3549"/>
                </a:cubicBezTo>
                <a:cubicBezTo>
                  <a:pt x="11928" y="3346"/>
                  <a:pt x="11928" y="3346"/>
                  <a:pt x="11928" y="3346"/>
                </a:cubicBezTo>
                <a:cubicBezTo>
                  <a:pt x="11069" y="3042"/>
                  <a:pt x="11069" y="3042"/>
                  <a:pt x="11069" y="3042"/>
                </a:cubicBezTo>
                <a:cubicBezTo>
                  <a:pt x="10531" y="2738"/>
                  <a:pt x="10531" y="2738"/>
                  <a:pt x="10531" y="2738"/>
                </a:cubicBezTo>
                <a:cubicBezTo>
                  <a:pt x="10101" y="2738"/>
                  <a:pt x="10101" y="2738"/>
                  <a:pt x="10101" y="2738"/>
                </a:cubicBezTo>
                <a:cubicBezTo>
                  <a:pt x="9994" y="2738"/>
                  <a:pt x="9994" y="2738"/>
                  <a:pt x="9994" y="2738"/>
                </a:cubicBezTo>
                <a:cubicBezTo>
                  <a:pt x="9779" y="2535"/>
                  <a:pt x="9779" y="2535"/>
                  <a:pt x="9779" y="2535"/>
                </a:cubicBezTo>
                <a:cubicBezTo>
                  <a:pt x="9564" y="2231"/>
                  <a:pt x="9564" y="2231"/>
                  <a:pt x="9564" y="2231"/>
                </a:cubicBezTo>
                <a:cubicBezTo>
                  <a:pt x="8812" y="2028"/>
                  <a:pt x="8812" y="2028"/>
                  <a:pt x="8812" y="2028"/>
                </a:cubicBezTo>
                <a:cubicBezTo>
                  <a:pt x="8812" y="2028"/>
                  <a:pt x="8812" y="2028"/>
                  <a:pt x="8812" y="2028"/>
                </a:cubicBezTo>
                <a:cubicBezTo>
                  <a:pt x="8704" y="2028"/>
                  <a:pt x="8704" y="2028"/>
                  <a:pt x="8704" y="2028"/>
                </a:cubicBezTo>
                <a:cubicBezTo>
                  <a:pt x="8382" y="1825"/>
                  <a:pt x="8382" y="1825"/>
                  <a:pt x="8382" y="1825"/>
                </a:cubicBezTo>
                <a:cubicBezTo>
                  <a:pt x="8060" y="1623"/>
                  <a:pt x="8060" y="1623"/>
                  <a:pt x="8060" y="1623"/>
                </a:cubicBezTo>
                <a:cubicBezTo>
                  <a:pt x="7737" y="1521"/>
                  <a:pt x="7737" y="1521"/>
                  <a:pt x="7737" y="1521"/>
                </a:cubicBezTo>
                <a:cubicBezTo>
                  <a:pt x="7522" y="1724"/>
                  <a:pt x="7522" y="1724"/>
                  <a:pt x="7522" y="1724"/>
                </a:cubicBezTo>
                <a:cubicBezTo>
                  <a:pt x="7200" y="1825"/>
                  <a:pt x="7200" y="1825"/>
                  <a:pt x="7200" y="1825"/>
                </a:cubicBezTo>
                <a:cubicBezTo>
                  <a:pt x="7093" y="1724"/>
                  <a:pt x="7093" y="1724"/>
                  <a:pt x="7093" y="1724"/>
                </a:cubicBezTo>
                <a:cubicBezTo>
                  <a:pt x="7200" y="1521"/>
                  <a:pt x="7200" y="1521"/>
                  <a:pt x="7200" y="1521"/>
                </a:cubicBezTo>
                <a:cubicBezTo>
                  <a:pt x="7307" y="913"/>
                  <a:pt x="7307" y="913"/>
                  <a:pt x="7307" y="913"/>
                </a:cubicBezTo>
                <a:cubicBezTo>
                  <a:pt x="7415" y="710"/>
                  <a:pt x="7415" y="710"/>
                  <a:pt x="7415" y="710"/>
                </a:cubicBezTo>
                <a:cubicBezTo>
                  <a:pt x="7522" y="203"/>
                  <a:pt x="7522" y="203"/>
                  <a:pt x="7522" y="203"/>
                </a:cubicBezTo>
                <a:cubicBezTo>
                  <a:pt x="7200" y="0"/>
                  <a:pt x="7200" y="0"/>
                  <a:pt x="7200" y="0"/>
                </a:cubicBezTo>
                <a:cubicBezTo>
                  <a:pt x="6985" y="101"/>
                  <a:pt x="6985" y="101"/>
                  <a:pt x="6985" y="101"/>
                </a:cubicBezTo>
                <a:cubicBezTo>
                  <a:pt x="6555" y="304"/>
                  <a:pt x="6555" y="304"/>
                  <a:pt x="6555" y="304"/>
                </a:cubicBezTo>
                <a:cubicBezTo>
                  <a:pt x="6125" y="406"/>
                  <a:pt x="6125" y="406"/>
                  <a:pt x="6125" y="406"/>
                </a:cubicBezTo>
                <a:cubicBezTo>
                  <a:pt x="5588" y="608"/>
                  <a:pt x="5588" y="608"/>
                  <a:pt x="5588" y="608"/>
                </a:cubicBezTo>
                <a:cubicBezTo>
                  <a:pt x="5051" y="913"/>
                  <a:pt x="5051" y="913"/>
                  <a:pt x="5051" y="913"/>
                </a:cubicBezTo>
                <a:cubicBezTo>
                  <a:pt x="4191" y="1318"/>
                  <a:pt x="4191" y="1318"/>
                  <a:pt x="4191" y="1318"/>
                </a:cubicBezTo>
                <a:cubicBezTo>
                  <a:pt x="3976" y="1623"/>
                  <a:pt x="3976" y="1623"/>
                  <a:pt x="3976" y="1623"/>
                </a:cubicBezTo>
                <a:cubicBezTo>
                  <a:pt x="3546" y="1623"/>
                  <a:pt x="3546" y="1623"/>
                  <a:pt x="3546" y="1623"/>
                </a:cubicBezTo>
                <a:cubicBezTo>
                  <a:pt x="3009" y="1420"/>
                  <a:pt x="3009" y="1420"/>
                  <a:pt x="3009" y="1420"/>
                </a:cubicBezTo>
                <a:cubicBezTo>
                  <a:pt x="2687" y="1115"/>
                  <a:pt x="2687" y="1115"/>
                  <a:pt x="2687" y="1115"/>
                </a:cubicBezTo>
                <a:cubicBezTo>
                  <a:pt x="2257" y="1521"/>
                  <a:pt x="2257" y="1521"/>
                  <a:pt x="2257" y="1521"/>
                </a:cubicBezTo>
                <a:cubicBezTo>
                  <a:pt x="2149" y="4361"/>
                  <a:pt x="2149" y="4361"/>
                  <a:pt x="2149" y="4361"/>
                </a:cubicBezTo>
                <a:cubicBezTo>
                  <a:pt x="752" y="5172"/>
                  <a:pt x="752" y="5172"/>
                  <a:pt x="752" y="5172"/>
                </a:cubicBezTo>
                <a:cubicBezTo>
                  <a:pt x="537" y="5577"/>
                  <a:pt x="537" y="5577"/>
                  <a:pt x="537" y="5577"/>
                </a:cubicBezTo>
                <a:cubicBezTo>
                  <a:pt x="0" y="6693"/>
                  <a:pt x="0" y="6693"/>
                  <a:pt x="0" y="6693"/>
                </a:cubicBezTo>
                <a:cubicBezTo>
                  <a:pt x="537" y="7301"/>
                  <a:pt x="537" y="7301"/>
                  <a:pt x="537" y="7301"/>
                </a:cubicBezTo>
                <a:cubicBezTo>
                  <a:pt x="752" y="7301"/>
                  <a:pt x="752" y="7301"/>
                  <a:pt x="752" y="7301"/>
                </a:cubicBezTo>
                <a:cubicBezTo>
                  <a:pt x="537" y="9025"/>
                  <a:pt x="537" y="9025"/>
                  <a:pt x="537" y="9025"/>
                </a:cubicBezTo>
                <a:cubicBezTo>
                  <a:pt x="430" y="10851"/>
                  <a:pt x="430" y="10851"/>
                  <a:pt x="430" y="10851"/>
                </a:cubicBezTo>
                <a:cubicBezTo>
                  <a:pt x="1075" y="11358"/>
                  <a:pt x="1075" y="11358"/>
                  <a:pt x="1075" y="11358"/>
                </a:cubicBezTo>
                <a:cubicBezTo>
                  <a:pt x="2042" y="11865"/>
                  <a:pt x="2042" y="11865"/>
                  <a:pt x="2042" y="11865"/>
                </a:cubicBezTo>
                <a:cubicBezTo>
                  <a:pt x="3546" y="12676"/>
                  <a:pt x="3546" y="12676"/>
                  <a:pt x="3546" y="12676"/>
                </a:cubicBezTo>
                <a:cubicBezTo>
                  <a:pt x="4513" y="13690"/>
                  <a:pt x="4513" y="13690"/>
                  <a:pt x="4513" y="13690"/>
                </a:cubicBezTo>
                <a:cubicBezTo>
                  <a:pt x="4836" y="14096"/>
                  <a:pt x="4836" y="14096"/>
                  <a:pt x="4836" y="14096"/>
                </a:cubicBezTo>
                <a:cubicBezTo>
                  <a:pt x="5588" y="14603"/>
                  <a:pt x="5588" y="14603"/>
                  <a:pt x="5588" y="14603"/>
                </a:cubicBezTo>
                <a:cubicBezTo>
                  <a:pt x="6448" y="15414"/>
                  <a:pt x="6448" y="15414"/>
                  <a:pt x="6448" y="15414"/>
                </a:cubicBezTo>
                <a:cubicBezTo>
                  <a:pt x="6555" y="16124"/>
                  <a:pt x="6555" y="16124"/>
                  <a:pt x="6555" y="16124"/>
                </a:cubicBezTo>
                <a:cubicBezTo>
                  <a:pt x="6448" y="16834"/>
                  <a:pt x="6448" y="16834"/>
                  <a:pt x="6448" y="16834"/>
                </a:cubicBezTo>
                <a:cubicBezTo>
                  <a:pt x="6770" y="17544"/>
                  <a:pt x="6770" y="17544"/>
                  <a:pt x="6770" y="17544"/>
                </a:cubicBezTo>
                <a:cubicBezTo>
                  <a:pt x="6985" y="17848"/>
                  <a:pt x="6985" y="17848"/>
                  <a:pt x="6985" y="17848"/>
                </a:cubicBezTo>
                <a:cubicBezTo>
                  <a:pt x="6985" y="18558"/>
                  <a:pt x="6985" y="18558"/>
                  <a:pt x="6985" y="18558"/>
                </a:cubicBezTo>
                <a:cubicBezTo>
                  <a:pt x="6985" y="18963"/>
                  <a:pt x="6985" y="18963"/>
                  <a:pt x="6985" y="18963"/>
                </a:cubicBezTo>
                <a:cubicBezTo>
                  <a:pt x="6985" y="19572"/>
                  <a:pt x="6985" y="19572"/>
                  <a:pt x="6985" y="19572"/>
                </a:cubicBezTo>
                <a:cubicBezTo>
                  <a:pt x="7200" y="20079"/>
                  <a:pt x="7200" y="20079"/>
                  <a:pt x="7200" y="20079"/>
                </a:cubicBezTo>
                <a:cubicBezTo>
                  <a:pt x="7200" y="20586"/>
                  <a:pt x="7200" y="20586"/>
                  <a:pt x="7200" y="20586"/>
                </a:cubicBezTo>
                <a:cubicBezTo>
                  <a:pt x="7737" y="20586"/>
                  <a:pt x="7737" y="20586"/>
                  <a:pt x="7737" y="20586"/>
                </a:cubicBezTo>
                <a:cubicBezTo>
                  <a:pt x="7737" y="20586"/>
                  <a:pt x="8167" y="20992"/>
                  <a:pt x="8275" y="20992"/>
                </a:cubicBezTo>
                <a:cubicBezTo>
                  <a:pt x="8382" y="20992"/>
                  <a:pt x="8812" y="21194"/>
                  <a:pt x="8812" y="21194"/>
                </a:cubicBezTo>
                <a:cubicBezTo>
                  <a:pt x="9134" y="21600"/>
                  <a:pt x="9134" y="21600"/>
                  <a:pt x="9134" y="21600"/>
                </a:cubicBezTo>
                <a:cubicBezTo>
                  <a:pt x="19773" y="20992"/>
                  <a:pt x="19773" y="20992"/>
                  <a:pt x="19773" y="20992"/>
                </a:cubicBezTo>
                <a:cubicBezTo>
                  <a:pt x="19773" y="19775"/>
                  <a:pt x="19773" y="19775"/>
                  <a:pt x="19773" y="19775"/>
                </a:cubicBezTo>
                <a:cubicBezTo>
                  <a:pt x="19773" y="19369"/>
                  <a:pt x="19773" y="19369"/>
                  <a:pt x="19773" y="19369"/>
                </a:cubicBezTo>
                <a:cubicBezTo>
                  <a:pt x="19236" y="18152"/>
                  <a:pt x="19236" y="18152"/>
                  <a:pt x="19236" y="18152"/>
                </a:cubicBezTo>
                <a:cubicBezTo>
                  <a:pt x="19128" y="17442"/>
                  <a:pt x="19128" y="17442"/>
                  <a:pt x="19128" y="17442"/>
                </a:cubicBezTo>
                <a:cubicBezTo>
                  <a:pt x="19236" y="16631"/>
                  <a:pt x="19236" y="16631"/>
                  <a:pt x="19236" y="16631"/>
                </a:cubicBezTo>
                <a:cubicBezTo>
                  <a:pt x="19451" y="16023"/>
                  <a:pt x="19451" y="16023"/>
                  <a:pt x="19451" y="16023"/>
                </a:cubicBezTo>
                <a:cubicBezTo>
                  <a:pt x="19558" y="15718"/>
                  <a:pt x="19558" y="15718"/>
                  <a:pt x="19558" y="15718"/>
                </a:cubicBezTo>
                <a:cubicBezTo>
                  <a:pt x="19773" y="15414"/>
                  <a:pt x="19773" y="15414"/>
                  <a:pt x="19773" y="15414"/>
                </a:cubicBezTo>
                <a:cubicBezTo>
                  <a:pt x="19558" y="14907"/>
                  <a:pt x="19558" y="14907"/>
                  <a:pt x="19558" y="14907"/>
                </a:cubicBezTo>
                <a:cubicBezTo>
                  <a:pt x="19558" y="14197"/>
                  <a:pt x="19558" y="14197"/>
                  <a:pt x="19558" y="14197"/>
                </a:cubicBezTo>
                <a:cubicBezTo>
                  <a:pt x="19558" y="13792"/>
                  <a:pt x="19558" y="13792"/>
                  <a:pt x="19558" y="13792"/>
                </a:cubicBezTo>
                <a:cubicBezTo>
                  <a:pt x="19773" y="13487"/>
                  <a:pt x="19773" y="13487"/>
                  <a:pt x="19773" y="13487"/>
                </a:cubicBezTo>
                <a:cubicBezTo>
                  <a:pt x="19773" y="13285"/>
                  <a:pt x="19773" y="13285"/>
                  <a:pt x="19773" y="13285"/>
                </a:cubicBezTo>
                <a:cubicBezTo>
                  <a:pt x="20203" y="12879"/>
                  <a:pt x="20203" y="12879"/>
                  <a:pt x="20203" y="12879"/>
                </a:cubicBezTo>
                <a:cubicBezTo>
                  <a:pt x="20203" y="12676"/>
                  <a:pt x="20203" y="12676"/>
                  <a:pt x="20203" y="12676"/>
                </a:cubicBezTo>
                <a:cubicBezTo>
                  <a:pt x="19988" y="12270"/>
                  <a:pt x="19988" y="12270"/>
                  <a:pt x="19988" y="12270"/>
                </a:cubicBezTo>
                <a:cubicBezTo>
                  <a:pt x="19988" y="11966"/>
                  <a:pt x="19988" y="11966"/>
                  <a:pt x="19988" y="11966"/>
                </a:cubicBezTo>
                <a:cubicBezTo>
                  <a:pt x="20096" y="11155"/>
                  <a:pt x="20096" y="11155"/>
                  <a:pt x="20096" y="11155"/>
                </a:cubicBezTo>
                <a:cubicBezTo>
                  <a:pt x="20203" y="10648"/>
                  <a:pt x="20203" y="10648"/>
                  <a:pt x="20203" y="10648"/>
                </a:cubicBezTo>
                <a:cubicBezTo>
                  <a:pt x="20525" y="10039"/>
                  <a:pt x="20525" y="10039"/>
                  <a:pt x="20525" y="10039"/>
                </a:cubicBezTo>
                <a:cubicBezTo>
                  <a:pt x="21063" y="9025"/>
                  <a:pt x="21063" y="9025"/>
                  <a:pt x="21063" y="9025"/>
                </a:cubicBezTo>
                <a:cubicBezTo>
                  <a:pt x="21170" y="8620"/>
                  <a:pt x="21170" y="8620"/>
                  <a:pt x="21170" y="8620"/>
                </a:cubicBezTo>
                <a:cubicBezTo>
                  <a:pt x="21170" y="8315"/>
                  <a:pt x="21170" y="8315"/>
                  <a:pt x="21170" y="8315"/>
                </a:cubicBezTo>
                <a:cubicBezTo>
                  <a:pt x="21600" y="8214"/>
                  <a:pt x="21600" y="8214"/>
                  <a:pt x="21600" y="8214"/>
                </a:cubicBezTo>
                <a:cubicBezTo>
                  <a:pt x="21600" y="8011"/>
                  <a:pt x="21600" y="8011"/>
                  <a:pt x="21600" y="8011"/>
                </a:cubicBezTo>
                <a:cubicBezTo>
                  <a:pt x="21600" y="7808"/>
                  <a:pt x="21600" y="7808"/>
                  <a:pt x="21600" y="7808"/>
                </a:cubicBezTo>
                <a:cubicBezTo>
                  <a:pt x="21600" y="7606"/>
                  <a:pt x="21600" y="7606"/>
                  <a:pt x="21600" y="7606"/>
                </a:cubicBezTo>
                <a:cubicBezTo>
                  <a:pt x="21600" y="7403"/>
                  <a:pt x="21600" y="7403"/>
                  <a:pt x="21600" y="7403"/>
                </a:cubicBezTo>
                <a:cubicBezTo>
                  <a:pt x="21600" y="7200"/>
                  <a:pt x="21600" y="7200"/>
                  <a:pt x="21600" y="7200"/>
                </a:cubicBezTo>
                <a:cubicBezTo>
                  <a:pt x="21170" y="7606"/>
                  <a:pt x="21170" y="7606"/>
                  <a:pt x="21170" y="7606"/>
                </a:cubicBezTo>
                <a:cubicBezTo>
                  <a:pt x="20848" y="8011"/>
                  <a:pt x="20848" y="8011"/>
                  <a:pt x="20848" y="8011"/>
                </a:cubicBezTo>
                <a:cubicBezTo>
                  <a:pt x="20740" y="8518"/>
                  <a:pt x="20740" y="8518"/>
                  <a:pt x="20740" y="8518"/>
                </a:cubicBezTo>
                <a:cubicBezTo>
                  <a:pt x="20418" y="9127"/>
                  <a:pt x="20418" y="9127"/>
                  <a:pt x="20418" y="9127"/>
                </a:cubicBezTo>
                <a:cubicBezTo>
                  <a:pt x="20096" y="9330"/>
                  <a:pt x="20096" y="9330"/>
                  <a:pt x="20096" y="9330"/>
                </a:cubicBezTo>
                <a:cubicBezTo>
                  <a:pt x="19451" y="9634"/>
                  <a:pt x="19451" y="9634"/>
                  <a:pt x="19451" y="9634"/>
                </a:cubicBezTo>
                <a:cubicBezTo>
                  <a:pt x="19128" y="10039"/>
                  <a:pt x="19128" y="10039"/>
                  <a:pt x="19128" y="10039"/>
                </a:cubicBezTo>
                <a:cubicBezTo>
                  <a:pt x="19021" y="10242"/>
                  <a:pt x="19021" y="10242"/>
                  <a:pt x="19021" y="10242"/>
                </a:cubicBezTo>
                <a:cubicBezTo>
                  <a:pt x="18806" y="10648"/>
                  <a:pt x="18806" y="10648"/>
                  <a:pt x="18806" y="10648"/>
                </a:cubicBezTo>
                <a:cubicBezTo>
                  <a:pt x="18376" y="11155"/>
                  <a:pt x="18376" y="11155"/>
                  <a:pt x="18376" y="11155"/>
                </a:cubicBezTo>
                <a:cubicBezTo>
                  <a:pt x="18054" y="10851"/>
                  <a:pt x="18054" y="10851"/>
                  <a:pt x="18054" y="10851"/>
                </a:cubicBezTo>
                <a:cubicBezTo>
                  <a:pt x="18376" y="10445"/>
                  <a:pt x="18376" y="10445"/>
                  <a:pt x="18376" y="10445"/>
                </a:cubicBezTo>
                <a:cubicBezTo>
                  <a:pt x="18591" y="9735"/>
                  <a:pt x="18591" y="9735"/>
                  <a:pt x="18591" y="9735"/>
                </a:cubicBezTo>
                <a:cubicBezTo>
                  <a:pt x="18699" y="9431"/>
                  <a:pt x="18699" y="9431"/>
                  <a:pt x="18699" y="9431"/>
                </a:cubicBezTo>
                <a:cubicBezTo>
                  <a:pt x="18806" y="9228"/>
                  <a:pt x="18806" y="9228"/>
                  <a:pt x="18806" y="9228"/>
                </a:cubicBezTo>
                <a:cubicBezTo>
                  <a:pt x="19021" y="9025"/>
                  <a:pt x="19021" y="9025"/>
                  <a:pt x="19021" y="9025"/>
                </a:cubicBezTo>
                <a:cubicBezTo>
                  <a:pt x="19236" y="8823"/>
                  <a:pt x="19236" y="8823"/>
                  <a:pt x="19236" y="8823"/>
                </a:cubicBezTo>
                <a:cubicBezTo>
                  <a:pt x="19343" y="8620"/>
                  <a:pt x="19343" y="8620"/>
                  <a:pt x="19343" y="8620"/>
                </a:cubicBezTo>
                <a:cubicBezTo>
                  <a:pt x="19236" y="8113"/>
                  <a:pt x="19236" y="8113"/>
                  <a:pt x="19236" y="8113"/>
                </a:cubicBezTo>
                <a:cubicBezTo>
                  <a:pt x="19343" y="7910"/>
                  <a:pt x="19343" y="7910"/>
                  <a:pt x="19343" y="7910"/>
                </a:cubicBezTo>
                <a:cubicBezTo>
                  <a:pt x="19236" y="7707"/>
                  <a:pt x="19236" y="7707"/>
                  <a:pt x="19236" y="7707"/>
                </a:cubicBezTo>
                <a:lnTo>
                  <a:pt x="19128" y="6997"/>
                </a:ln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32" name="Shape 1707"/>
          <p:cNvSpPr>
            <a:spLocks/>
          </p:cNvSpPr>
          <p:nvPr/>
        </p:nvSpPr>
        <p:spPr bwMode="auto">
          <a:xfrm>
            <a:off x="20223163" y="5737225"/>
            <a:ext cx="762000" cy="874713"/>
          </a:xfrm>
          <a:custGeom>
            <a:avLst/>
            <a:gdLst>
              <a:gd name="T0" fmla="*/ 380830 w 21600"/>
              <a:gd name="T1" fmla="*/ 436946 h 21600"/>
              <a:gd name="T2" fmla="*/ 380830 w 21600"/>
              <a:gd name="T3" fmla="*/ 436946 h 21600"/>
              <a:gd name="T4" fmla="*/ 380830 w 21600"/>
              <a:gd name="T5" fmla="*/ 436946 h 21600"/>
              <a:gd name="T6" fmla="*/ 380830 w 21600"/>
              <a:gd name="T7" fmla="*/ 4369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9218" y="692"/>
                </a:moveTo>
                <a:lnTo>
                  <a:pt x="18106" y="1108"/>
                </a:lnTo>
                <a:lnTo>
                  <a:pt x="17153" y="1800"/>
                </a:lnTo>
                <a:lnTo>
                  <a:pt x="16041" y="2354"/>
                </a:lnTo>
                <a:lnTo>
                  <a:pt x="15247" y="2908"/>
                </a:lnTo>
                <a:lnTo>
                  <a:pt x="14771" y="3046"/>
                </a:lnTo>
                <a:lnTo>
                  <a:pt x="13976" y="3738"/>
                </a:lnTo>
                <a:lnTo>
                  <a:pt x="13024" y="3738"/>
                </a:lnTo>
                <a:lnTo>
                  <a:pt x="12388" y="4015"/>
                </a:lnTo>
                <a:lnTo>
                  <a:pt x="11753" y="4569"/>
                </a:lnTo>
                <a:lnTo>
                  <a:pt x="10800" y="4569"/>
                </a:lnTo>
                <a:lnTo>
                  <a:pt x="10324" y="4292"/>
                </a:lnTo>
                <a:lnTo>
                  <a:pt x="9847" y="3877"/>
                </a:lnTo>
                <a:lnTo>
                  <a:pt x="9529" y="4015"/>
                </a:lnTo>
                <a:lnTo>
                  <a:pt x="8894" y="3877"/>
                </a:lnTo>
                <a:lnTo>
                  <a:pt x="8735" y="3738"/>
                </a:lnTo>
                <a:lnTo>
                  <a:pt x="8100" y="3323"/>
                </a:lnTo>
                <a:lnTo>
                  <a:pt x="7465" y="3185"/>
                </a:lnTo>
                <a:lnTo>
                  <a:pt x="6194" y="3046"/>
                </a:lnTo>
                <a:lnTo>
                  <a:pt x="0" y="3877"/>
                </a:lnTo>
                <a:lnTo>
                  <a:pt x="1747" y="18554"/>
                </a:lnTo>
                <a:lnTo>
                  <a:pt x="2541" y="18831"/>
                </a:lnTo>
                <a:lnTo>
                  <a:pt x="3335" y="18554"/>
                </a:lnTo>
                <a:lnTo>
                  <a:pt x="3494" y="18415"/>
                </a:lnTo>
                <a:lnTo>
                  <a:pt x="4288" y="18969"/>
                </a:lnTo>
                <a:lnTo>
                  <a:pt x="4924" y="19385"/>
                </a:lnTo>
                <a:lnTo>
                  <a:pt x="5400" y="20215"/>
                </a:lnTo>
                <a:lnTo>
                  <a:pt x="6194" y="20354"/>
                </a:lnTo>
                <a:lnTo>
                  <a:pt x="6671" y="20492"/>
                </a:lnTo>
                <a:lnTo>
                  <a:pt x="6988" y="20631"/>
                </a:lnTo>
                <a:lnTo>
                  <a:pt x="7306" y="20908"/>
                </a:lnTo>
                <a:lnTo>
                  <a:pt x="7782" y="20769"/>
                </a:lnTo>
                <a:lnTo>
                  <a:pt x="7782" y="20631"/>
                </a:lnTo>
                <a:lnTo>
                  <a:pt x="8259" y="20215"/>
                </a:lnTo>
                <a:lnTo>
                  <a:pt x="8735" y="20492"/>
                </a:lnTo>
                <a:lnTo>
                  <a:pt x="9529" y="20769"/>
                </a:lnTo>
                <a:lnTo>
                  <a:pt x="10482" y="20631"/>
                </a:lnTo>
                <a:lnTo>
                  <a:pt x="10641" y="20492"/>
                </a:lnTo>
                <a:lnTo>
                  <a:pt x="10959" y="20077"/>
                </a:lnTo>
                <a:lnTo>
                  <a:pt x="11276" y="19938"/>
                </a:lnTo>
                <a:lnTo>
                  <a:pt x="11435" y="19800"/>
                </a:lnTo>
                <a:lnTo>
                  <a:pt x="11912" y="20215"/>
                </a:lnTo>
                <a:lnTo>
                  <a:pt x="12547" y="20908"/>
                </a:lnTo>
                <a:lnTo>
                  <a:pt x="13182" y="21462"/>
                </a:lnTo>
                <a:lnTo>
                  <a:pt x="13659" y="21462"/>
                </a:lnTo>
                <a:lnTo>
                  <a:pt x="13500" y="21600"/>
                </a:lnTo>
                <a:lnTo>
                  <a:pt x="14612" y="20631"/>
                </a:lnTo>
                <a:lnTo>
                  <a:pt x="14929" y="20215"/>
                </a:lnTo>
                <a:lnTo>
                  <a:pt x="14929" y="19662"/>
                </a:lnTo>
                <a:lnTo>
                  <a:pt x="15406" y="18138"/>
                </a:lnTo>
                <a:lnTo>
                  <a:pt x="15882" y="17723"/>
                </a:lnTo>
                <a:lnTo>
                  <a:pt x="16518" y="18138"/>
                </a:lnTo>
                <a:lnTo>
                  <a:pt x="16676" y="18000"/>
                </a:lnTo>
                <a:lnTo>
                  <a:pt x="16835" y="16615"/>
                </a:lnTo>
                <a:lnTo>
                  <a:pt x="17312" y="16062"/>
                </a:lnTo>
                <a:lnTo>
                  <a:pt x="17947" y="15231"/>
                </a:lnTo>
                <a:lnTo>
                  <a:pt x="18741" y="15231"/>
                </a:lnTo>
                <a:lnTo>
                  <a:pt x="19218" y="14677"/>
                </a:lnTo>
                <a:lnTo>
                  <a:pt x="20488" y="13708"/>
                </a:lnTo>
                <a:lnTo>
                  <a:pt x="20806" y="13015"/>
                </a:lnTo>
                <a:lnTo>
                  <a:pt x="20806" y="12600"/>
                </a:lnTo>
                <a:lnTo>
                  <a:pt x="20965" y="11492"/>
                </a:lnTo>
                <a:lnTo>
                  <a:pt x="20965" y="10662"/>
                </a:lnTo>
                <a:lnTo>
                  <a:pt x="21124" y="10246"/>
                </a:lnTo>
                <a:lnTo>
                  <a:pt x="21124" y="8446"/>
                </a:lnTo>
                <a:lnTo>
                  <a:pt x="20965" y="8031"/>
                </a:lnTo>
                <a:lnTo>
                  <a:pt x="21124" y="7615"/>
                </a:lnTo>
                <a:lnTo>
                  <a:pt x="21600" y="7615"/>
                </a:lnTo>
                <a:lnTo>
                  <a:pt x="20012" y="0"/>
                </a:lnTo>
                <a:lnTo>
                  <a:pt x="19218" y="692"/>
                </a:ln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33" name="Shape 1708"/>
          <p:cNvSpPr>
            <a:spLocks/>
          </p:cNvSpPr>
          <p:nvPr/>
        </p:nvSpPr>
        <p:spPr bwMode="auto">
          <a:xfrm>
            <a:off x="19731038" y="5888038"/>
            <a:ext cx="560387" cy="963612"/>
          </a:xfrm>
          <a:custGeom>
            <a:avLst/>
            <a:gdLst>
              <a:gd name="T0" fmla="*/ 280021 w 21600"/>
              <a:gd name="T1" fmla="*/ 481760 h 21600"/>
              <a:gd name="T2" fmla="*/ 280021 w 21600"/>
              <a:gd name="T3" fmla="*/ 481760 h 21600"/>
              <a:gd name="T4" fmla="*/ 280021 w 21600"/>
              <a:gd name="T5" fmla="*/ 481760 h 21600"/>
              <a:gd name="T6" fmla="*/ 280021 w 21600"/>
              <a:gd name="T7" fmla="*/ 481760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080" y="21600"/>
                </a:moveTo>
                <a:lnTo>
                  <a:pt x="1080" y="20972"/>
                </a:lnTo>
                <a:lnTo>
                  <a:pt x="2808" y="20972"/>
                </a:lnTo>
                <a:lnTo>
                  <a:pt x="3456" y="20470"/>
                </a:lnTo>
                <a:lnTo>
                  <a:pt x="5184" y="20470"/>
                </a:lnTo>
                <a:lnTo>
                  <a:pt x="5832" y="20847"/>
                </a:lnTo>
                <a:lnTo>
                  <a:pt x="6696" y="21098"/>
                </a:lnTo>
                <a:lnTo>
                  <a:pt x="6912" y="20972"/>
                </a:lnTo>
                <a:lnTo>
                  <a:pt x="6912" y="20470"/>
                </a:lnTo>
                <a:lnTo>
                  <a:pt x="7776" y="20344"/>
                </a:lnTo>
                <a:lnTo>
                  <a:pt x="8208" y="20219"/>
                </a:lnTo>
                <a:lnTo>
                  <a:pt x="9072" y="20219"/>
                </a:lnTo>
                <a:lnTo>
                  <a:pt x="9504" y="20470"/>
                </a:lnTo>
                <a:lnTo>
                  <a:pt x="10368" y="20595"/>
                </a:lnTo>
                <a:lnTo>
                  <a:pt x="10584" y="20219"/>
                </a:lnTo>
                <a:lnTo>
                  <a:pt x="10584" y="19716"/>
                </a:lnTo>
                <a:lnTo>
                  <a:pt x="11232" y="19340"/>
                </a:lnTo>
                <a:lnTo>
                  <a:pt x="11448" y="18837"/>
                </a:lnTo>
                <a:lnTo>
                  <a:pt x="11880" y="18837"/>
                </a:lnTo>
                <a:lnTo>
                  <a:pt x="12096" y="19340"/>
                </a:lnTo>
                <a:lnTo>
                  <a:pt x="12960" y="19842"/>
                </a:lnTo>
                <a:lnTo>
                  <a:pt x="14256" y="19716"/>
                </a:lnTo>
                <a:lnTo>
                  <a:pt x="14688" y="19214"/>
                </a:lnTo>
                <a:lnTo>
                  <a:pt x="14688" y="18837"/>
                </a:lnTo>
                <a:lnTo>
                  <a:pt x="15336" y="18209"/>
                </a:lnTo>
                <a:lnTo>
                  <a:pt x="15984" y="18209"/>
                </a:lnTo>
                <a:lnTo>
                  <a:pt x="16416" y="17958"/>
                </a:lnTo>
                <a:lnTo>
                  <a:pt x="17280" y="16953"/>
                </a:lnTo>
                <a:lnTo>
                  <a:pt x="17280" y="16451"/>
                </a:lnTo>
                <a:lnTo>
                  <a:pt x="17496" y="16200"/>
                </a:lnTo>
                <a:lnTo>
                  <a:pt x="17496" y="15949"/>
                </a:lnTo>
                <a:lnTo>
                  <a:pt x="17712" y="15823"/>
                </a:lnTo>
                <a:lnTo>
                  <a:pt x="19440" y="15698"/>
                </a:lnTo>
                <a:lnTo>
                  <a:pt x="20304" y="15447"/>
                </a:lnTo>
                <a:lnTo>
                  <a:pt x="21168" y="15447"/>
                </a:lnTo>
                <a:lnTo>
                  <a:pt x="21600" y="15195"/>
                </a:lnTo>
                <a:lnTo>
                  <a:pt x="21384" y="14442"/>
                </a:lnTo>
                <a:lnTo>
                  <a:pt x="21600" y="14191"/>
                </a:lnTo>
                <a:lnTo>
                  <a:pt x="21168" y="14065"/>
                </a:lnTo>
                <a:lnTo>
                  <a:pt x="20952" y="13563"/>
                </a:lnTo>
                <a:lnTo>
                  <a:pt x="21384" y="13437"/>
                </a:lnTo>
                <a:lnTo>
                  <a:pt x="19008" y="126"/>
                </a:lnTo>
                <a:lnTo>
                  <a:pt x="19008" y="0"/>
                </a:lnTo>
                <a:lnTo>
                  <a:pt x="5832" y="502"/>
                </a:lnTo>
                <a:lnTo>
                  <a:pt x="5832" y="628"/>
                </a:lnTo>
                <a:lnTo>
                  <a:pt x="4320" y="1130"/>
                </a:lnTo>
                <a:lnTo>
                  <a:pt x="3456" y="1507"/>
                </a:lnTo>
                <a:lnTo>
                  <a:pt x="2808" y="1633"/>
                </a:lnTo>
                <a:lnTo>
                  <a:pt x="1728" y="1507"/>
                </a:lnTo>
                <a:lnTo>
                  <a:pt x="2376" y="12935"/>
                </a:lnTo>
                <a:lnTo>
                  <a:pt x="2160" y="13312"/>
                </a:lnTo>
                <a:lnTo>
                  <a:pt x="2160" y="14191"/>
                </a:lnTo>
                <a:lnTo>
                  <a:pt x="2376" y="14693"/>
                </a:lnTo>
                <a:lnTo>
                  <a:pt x="3240" y="15572"/>
                </a:lnTo>
                <a:lnTo>
                  <a:pt x="3456" y="16326"/>
                </a:lnTo>
                <a:lnTo>
                  <a:pt x="3456" y="16828"/>
                </a:lnTo>
                <a:lnTo>
                  <a:pt x="2808" y="17079"/>
                </a:lnTo>
                <a:lnTo>
                  <a:pt x="2376" y="17581"/>
                </a:lnTo>
                <a:lnTo>
                  <a:pt x="2160" y="18209"/>
                </a:lnTo>
                <a:lnTo>
                  <a:pt x="1080" y="18837"/>
                </a:lnTo>
                <a:lnTo>
                  <a:pt x="864" y="19591"/>
                </a:lnTo>
                <a:lnTo>
                  <a:pt x="432" y="19716"/>
                </a:lnTo>
                <a:lnTo>
                  <a:pt x="0" y="20219"/>
                </a:lnTo>
                <a:lnTo>
                  <a:pt x="0" y="20972"/>
                </a:lnTo>
                <a:lnTo>
                  <a:pt x="216" y="21474"/>
                </a:lnTo>
                <a:lnTo>
                  <a:pt x="432" y="21600"/>
                </a:lnTo>
                <a:lnTo>
                  <a:pt x="1080" y="21600"/>
                </a:ln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34" name="Shape 1709"/>
          <p:cNvSpPr>
            <a:spLocks/>
          </p:cNvSpPr>
          <p:nvPr/>
        </p:nvSpPr>
        <p:spPr bwMode="auto">
          <a:xfrm>
            <a:off x="19097625" y="5765800"/>
            <a:ext cx="722313" cy="1265238"/>
          </a:xfrm>
          <a:custGeom>
            <a:avLst/>
            <a:gdLst>
              <a:gd name="T0" fmla="*/ 361227 w 21600"/>
              <a:gd name="T1" fmla="*/ 633011 h 21600"/>
              <a:gd name="T2" fmla="*/ 361227 w 21600"/>
              <a:gd name="T3" fmla="*/ 633011 h 21600"/>
              <a:gd name="T4" fmla="*/ 361227 w 21600"/>
              <a:gd name="T5" fmla="*/ 633011 h 21600"/>
              <a:gd name="T6" fmla="*/ 361227 w 21600"/>
              <a:gd name="T7" fmla="*/ 633011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4400" y="20835"/>
                </a:moveTo>
                <a:lnTo>
                  <a:pt x="14735" y="20740"/>
                </a:lnTo>
                <a:lnTo>
                  <a:pt x="15405" y="20931"/>
                </a:lnTo>
                <a:lnTo>
                  <a:pt x="16074" y="21218"/>
                </a:lnTo>
                <a:lnTo>
                  <a:pt x="17079" y="21218"/>
                </a:lnTo>
                <a:lnTo>
                  <a:pt x="17414" y="21122"/>
                </a:lnTo>
                <a:lnTo>
                  <a:pt x="17079" y="20644"/>
                </a:lnTo>
                <a:lnTo>
                  <a:pt x="17079" y="20166"/>
                </a:lnTo>
                <a:lnTo>
                  <a:pt x="17581" y="19975"/>
                </a:lnTo>
                <a:lnTo>
                  <a:pt x="18586" y="19784"/>
                </a:lnTo>
                <a:lnTo>
                  <a:pt x="18921" y="19688"/>
                </a:lnTo>
                <a:lnTo>
                  <a:pt x="18753" y="19402"/>
                </a:lnTo>
                <a:lnTo>
                  <a:pt x="18753" y="18637"/>
                </a:lnTo>
                <a:lnTo>
                  <a:pt x="19256" y="18542"/>
                </a:lnTo>
                <a:lnTo>
                  <a:pt x="19088" y="18446"/>
                </a:lnTo>
                <a:lnTo>
                  <a:pt x="18921" y="18064"/>
                </a:lnTo>
                <a:lnTo>
                  <a:pt x="18921" y="17490"/>
                </a:lnTo>
                <a:lnTo>
                  <a:pt x="19256" y="17108"/>
                </a:lnTo>
                <a:lnTo>
                  <a:pt x="19591" y="17012"/>
                </a:lnTo>
                <a:lnTo>
                  <a:pt x="19758" y="16439"/>
                </a:lnTo>
                <a:lnTo>
                  <a:pt x="20595" y="15961"/>
                </a:lnTo>
                <a:lnTo>
                  <a:pt x="20763" y="15483"/>
                </a:lnTo>
                <a:lnTo>
                  <a:pt x="21098" y="15101"/>
                </a:lnTo>
                <a:lnTo>
                  <a:pt x="21600" y="14910"/>
                </a:lnTo>
                <a:lnTo>
                  <a:pt x="21600" y="14527"/>
                </a:lnTo>
                <a:lnTo>
                  <a:pt x="21433" y="13954"/>
                </a:lnTo>
                <a:lnTo>
                  <a:pt x="20763" y="13285"/>
                </a:lnTo>
                <a:lnTo>
                  <a:pt x="20595" y="12903"/>
                </a:lnTo>
                <a:lnTo>
                  <a:pt x="20595" y="12234"/>
                </a:lnTo>
                <a:lnTo>
                  <a:pt x="20763" y="11947"/>
                </a:lnTo>
                <a:lnTo>
                  <a:pt x="20260" y="3250"/>
                </a:lnTo>
                <a:lnTo>
                  <a:pt x="20428" y="3250"/>
                </a:lnTo>
                <a:lnTo>
                  <a:pt x="19758" y="2963"/>
                </a:lnTo>
                <a:lnTo>
                  <a:pt x="19423" y="2485"/>
                </a:lnTo>
                <a:lnTo>
                  <a:pt x="19088" y="2198"/>
                </a:lnTo>
                <a:lnTo>
                  <a:pt x="18921" y="1625"/>
                </a:lnTo>
                <a:lnTo>
                  <a:pt x="18251" y="1242"/>
                </a:lnTo>
                <a:lnTo>
                  <a:pt x="17916" y="287"/>
                </a:lnTo>
                <a:lnTo>
                  <a:pt x="17916" y="0"/>
                </a:lnTo>
                <a:lnTo>
                  <a:pt x="4019" y="478"/>
                </a:lnTo>
                <a:lnTo>
                  <a:pt x="3684" y="287"/>
                </a:lnTo>
                <a:lnTo>
                  <a:pt x="3516" y="573"/>
                </a:lnTo>
                <a:lnTo>
                  <a:pt x="3516" y="765"/>
                </a:lnTo>
                <a:lnTo>
                  <a:pt x="4019" y="1051"/>
                </a:lnTo>
                <a:lnTo>
                  <a:pt x="4688" y="1338"/>
                </a:lnTo>
                <a:lnTo>
                  <a:pt x="5526" y="1720"/>
                </a:lnTo>
                <a:lnTo>
                  <a:pt x="6363" y="2198"/>
                </a:lnTo>
                <a:lnTo>
                  <a:pt x="6363" y="2485"/>
                </a:lnTo>
                <a:lnTo>
                  <a:pt x="6028" y="3058"/>
                </a:lnTo>
                <a:lnTo>
                  <a:pt x="5693" y="3345"/>
                </a:lnTo>
                <a:lnTo>
                  <a:pt x="5191" y="4110"/>
                </a:lnTo>
                <a:lnTo>
                  <a:pt x="4521" y="4492"/>
                </a:lnTo>
                <a:lnTo>
                  <a:pt x="3516" y="4779"/>
                </a:lnTo>
                <a:lnTo>
                  <a:pt x="2512" y="4779"/>
                </a:lnTo>
                <a:lnTo>
                  <a:pt x="2009" y="4874"/>
                </a:lnTo>
                <a:lnTo>
                  <a:pt x="2009" y="5543"/>
                </a:lnTo>
                <a:lnTo>
                  <a:pt x="2512" y="6212"/>
                </a:lnTo>
                <a:lnTo>
                  <a:pt x="2847" y="6404"/>
                </a:lnTo>
                <a:lnTo>
                  <a:pt x="2177" y="6690"/>
                </a:lnTo>
                <a:lnTo>
                  <a:pt x="2177" y="7359"/>
                </a:lnTo>
                <a:lnTo>
                  <a:pt x="1842" y="7359"/>
                </a:lnTo>
                <a:lnTo>
                  <a:pt x="335" y="8219"/>
                </a:lnTo>
                <a:lnTo>
                  <a:pt x="502" y="8793"/>
                </a:lnTo>
                <a:lnTo>
                  <a:pt x="0" y="9080"/>
                </a:lnTo>
                <a:lnTo>
                  <a:pt x="0" y="10800"/>
                </a:lnTo>
                <a:lnTo>
                  <a:pt x="1005" y="11756"/>
                </a:lnTo>
                <a:lnTo>
                  <a:pt x="3516" y="12998"/>
                </a:lnTo>
                <a:lnTo>
                  <a:pt x="4186" y="13572"/>
                </a:lnTo>
                <a:lnTo>
                  <a:pt x="4186" y="14336"/>
                </a:lnTo>
                <a:lnTo>
                  <a:pt x="5023" y="14719"/>
                </a:lnTo>
                <a:lnTo>
                  <a:pt x="5191" y="14432"/>
                </a:lnTo>
                <a:lnTo>
                  <a:pt x="5693" y="14336"/>
                </a:lnTo>
                <a:lnTo>
                  <a:pt x="6530" y="14336"/>
                </a:lnTo>
                <a:lnTo>
                  <a:pt x="7535" y="14910"/>
                </a:lnTo>
                <a:lnTo>
                  <a:pt x="7033" y="15483"/>
                </a:lnTo>
                <a:lnTo>
                  <a:pt x="6865" y="15961"/>
                </a:lnTo>
                <a:lnTo>
                  <a:pt x="6865" y="16248"/>
                </a:lnTo>
                <a:lnTo>
                  <a:pt x="6530" y="16726"/>
                </a:lnTo>
                <a:lnTo>
                  <a:pt x="6530" y="17204"/>
                </a:lnTo>
                <a:lnTo>
                  <a:pt x="7367" y="17681"/>
                </a:lnTo>
                <a:lnTo>
                  <a:pt x="8540" y="18159"/>
                </a:lnTo>
                <a:lnTo>
                  <a:pt x="8874" y="18064"/>
                </a:lnTo>
                <a:lnTo>
                  <a:pt x="10716" y="18733"/>
                </a:lnTo>
                <a:lnTo>
                  <a:pt x="11386" y="19115"/>
                </a:lnTo>
                <a:lnTo>
                  <a:pt x="11888" y="19975"/>
                </a:lnTo>
                <a:lnTo>
                  <a:pt x="11721" y="20453"/>
                </a:lnTo>
                <a:lnTo>
                  <a:pt x="11553" y="20740"/>
                </a:lnTo>
                <a:lnTo>
                  <a:pt x="12391" y="21218"/>
                </a:lnTo>
                <a:lnTo>
                  <a:pt x="12391" y="21600"/>
                </a:lnTo>
                <a:lnTo>
                  <a:pt x="12726" y="21218"/>
                </a:lnTo>
                <a:lnTo>
                  <a:pt x="13395" y="21218"/>
                </a:lnTo>
                <a:lnTo>
                  <a:pt x="13898" y="21122"/>
                </a:lnTo>
                <a:lnTo>
                  <a:pt x="14400" y="20835"/>
                </a:ln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35" name="Shape 1710"/>
          <p:cNvSpPr>
            <a:spLocks/>
          </p:cNvSpPr>
          <p:nvPr/>
        </p:nvSpPr>
        <p:spPr bwMode="auto">
          <a:xfrm>
            <a:off x="18213388" y="5484813"/>
            <a:ext cx="1096962" cy="806450"/>
          </a:xfrm>
          <a:custGeom>
            <a:avLst/>
            <a:gdLst>
              <a:gd name="T0" fmla="*/ 548841 w 21600"/>
              <a:gd name="T1" fmla="*/ 403335 h 21600"/>
              <a:gd name="T2" fmla="*/ 548841 w 21600"/>
              <a:gd name="T3" fmla="*/ 403335 h 21600"/>
              <a:gd name="T4" fmla="*/ 548841 w 21600"/>
              <a:gd name="T5" fmla="*/ 403335 h 21600"/>
              <a:gd name="T6" fmla="*/ 548841 w 21600"/>
              <a:gd name="T7" fmla="*/ 403335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7673" y="20456"/>
                </a:moveTo>
                <a:cubicBezTo>
                  <a:pt x="18327" y="19567"/>
                  <a:pt x="18327" y="19567"/>
                  <a:pt x="18327" y="19567"/>
                </a:cubicBezTo>
                <a:cubicBezTo>
                  <a:pt x="18608" y="19059"/>
                  <a:pt x="18608" y="19059"/>
                  <a:pt x="18608" y="19059"/>
                </a:cubicBezTo>
                <a:cubicBezTo>
                  <a:pt x="18795" y="19059"/>
                  <a:pt x="18795" y="19059"/>
                  <a:pt x="18795" y="19059"/>
                </a:cubicBezTo>
                <a:cubicBezTo>
                  <a:pt x="18888" y="18042"/>
                  <a:pt x="18888" y="18042"/>
                  <a:pt x="18888" y="18042"/>
                </a:cubicBezTo>
                <a:cubicBezTo>
                  <a:pt x="19262" y="17661"/>
                  <a:pt x="19262" y="17661"/>
                  <a:pt x="19262" y="17661"/>
                </a:cubicBezTo>
                <a:cubicBezTo>
                  <a:pt x="19075" y="17280"/>
                  <a:pt x="19075" y="17280"/>
                  <a:pt x="19075" y="17280"/>
                </a:cubicBezTo>
                <a:cubicBezTo>
                  <a:pt x="18701" y="16264"/>
                  <a:pt x="18701" y="16264"/>
                  <a:pt x="18701" y="16264"/>
                </a:cubicBezTo>
                <a:cubicBezTo>
                  <a:pt x="18701" y="15755"/>
                  <a:pt x="18701" y="15755"/>
                  <a:pt x="18701" y="15755"/>
                </a:cubicBezTo>
                <a:cubicBezTo>
                  <a:pt x="18701" y="15247"/>
                  <a:pt x="18701" y="15247"/>
                  <a:pt x="18701" y="15247"/>
                </a:cubicBezTo>
                <a:cubicBezTo>
                  <a:pt x="19075" y="14993"/>
                  <a:pt x="19075" y="14993"/>
                  <a:pt x="19075" y="14993"/>
                </a:cubicBezTo>
                <a:cubicBezTo>
                  <a:pt x="19730" y="14993"/>
                  <a:pt x="19730" y="14993"/>
                  <a:pt x="19730" y="14993"/>
                </a:cubicBezTo>
                <a:cubicBezTo>
                  <a:pt x="20384" y="14612"/>
                  <a:pt x="20384" y="14612"/>
                  <a:pt x="20384" y="14612"/>
                </a:cubicBezTo>
                <a:cubicBezTo>
                  <a:pt x="20571" y="14358"/>
                  <a:pt x="20571" y="14358"/>
                  <a:pt x="20571" y="14358"/>
                </a:cubicBezTo>
                <a:cubicBezTo>
                  <a:pt x="20852" y="13976"/>
                  <a:pt x="20852" y="13976"/>
                  <a:pt x="20852" y="13976"/>
                </a:cubicBezTo>
                <a:cubicBezTo>
                  <a:pt x="21132" y="12833"/>
                  <a:pt x="21132" y="12833"/>
                  <a:pt x="21132" y="12833"/>
                </a:cubicBezTo>
                <a:cubicBezTo>
                  <a:pt x="21413" y="12325"/>
                  <a:pt x="21413" y="12325"/>
                  <a:pt x="21413" y="12325"/>
                </a:cubicBezTo>
                <a:cubicBezTo>
                  <a:pt x="21600" y="11435"/>
                  <a:pt x="21600" y="11435"/>
                  <a:pt x="21600" y="11435"/>
                </a:cubicBezTo>
                <a:cubicBezTo>
                  <a:pt x="21600" y="11054"/>
                  <a:pt x="21600" y="11054"/>
                  <a:pt x="21600" y="11054"/>
                </a:cubicBezTo>
                <a:cubicBezTo>
                  <a:pt x="21039" y="10292"/>
                  <a:pt x="21039" y="10292"/>
                  <a:pt x="21039" y="10292"/>
                </a:cubicBezTo>
                <a:cubicBezTo>
                  <a:pt x="20478" y="9656"/>
                  <a:pt x="20478" y="9656"/>
                  <a:pt x="20478" y="9656"/>
                </a:cubicBezTo>
                <a:cubicBezTo>
                  <a:pt x="20104" y="9148"/>
                  <a:pt x="20104" y="9148"/>
                  <a:pt x="20104" y="9148"/>
                </a:cubicBezTo>
                <a:cubicBezTo>
                  <a:pt x="19730" y="8767"/>
                  <a:pt x="19730" y="8767"/>
                  <a:pt x="19730" y="8767"/>
                </a:cubicBezTo>
                <a:cubicBezTo>
                  <a:pt x="19730" y="8386"/>
                  <a:pt x="19730" y="8386"/>
                  <a:pt x="19730" y="8386"/>
                </a:cubicBezTo>
                <a:cubicBezTo>
                  <a:pt x="19823" y="8005"/>
                  <a:pt x="19823" y="8005"/>
                  <a:pt x="19823" y="8005"/>
                </a:cubicBezTo>
                <a:cubicBezTo>
                  <a:pt x="20010" y="8259"/>
                  <a:pt x="20010" y="8259"/>
                  <a:pt x="20010" y="8259"/>
                </a:cubicBezTo>
                <a:cubicBezTo>
                  <a:pt x="19730" y="7751"/>
                  <a:pt x="19730" y="7751"/>
                  <a:pt x="19730" y="7751"/>
                </a:cubicBezTo>
                <a:cubicBezTo>
                  <a:pt x="19730" y="7751"/>
                  <a:pt x="19356" y="7496"/>
                  <a:pt x="19262" y="7496"/>
                </a:cubicBezTo>
                <a:cubicBezTo>
                  <a:pt x="19169" y="7496"/>
                  <a:pt x="18795" y="6988"/>
                  <a:pt x="18795" y="6988"/>
                </a:cubicBezTo>
                <a:cubicBezTo>
                  <a:pt x="18327" y="6988"/>
                  <a:pt x="18327" y="6988"/>
                  <a:pt x="18327" y="6988"/>
                </a:cubicBezTo>
                <a:cubicBezTo>
                  <a:pt x="18327" y="6353"/>
                  <a:pt x="18327" y="6353"/>
                  <a:pt x="18327" y="6353"/>
                </a:cubicBezTo>
                <a:cubicBezTo>
                  <a:pt x="18140" y="5718"/>
                  <a:pt x="18140" y="5718"/>
                  <a:pt x="18140" y="5718"/>
                </a:cubicBezTo>
                <a:cubicBezTo>
                  <a:pt x="18140" y="4955"/>
                  <a:pt x="18140" y="4955"/>
                  <a:pt x="18140" y="4955"/>
                </a:cubicBezTo>
                <a:cubicBezTo>
                  <a:pt x="18140" y="4447"/>
                  <a:pt x="18140" y="4447"/>
                  <a:pt x="18140" y="4447"/>
                </a:cubicBezTo>
                <a:cubicBezTo>
                  <a:pt x="18140" y="3558"/>
                  <a:pt x="18140" y="3558"/>
                  <a:pt x="18140" y="3558"/>
                </a:cubicBezTo>
                <a:cubicBezTo>
                  <a:pt x="17953" y="3176"/>
                  <a:pt x="17953" y="3176"/>
                  <a:pt x="17953" y="3176"/>
                </a:cubicBezTo>
                <a:cubicBezTo>
                  <a:pt x="17673" y="2287"/>
                  <a:pt x="17673" y="2287"/>
                  <a:pt x="17673" y="2287"/>
                </a:cubicBezTo>
                <a:cubicBezTo>
                  <a:pt x="655" y="2795"/>
                  <a:pt x="655" y="2795"/>
                  <a:pt x="655" y="2795"/>
                </a:cubicBezTo>
                <a:cubicBezTo>
                  <a:pt x="748" y="0"/>
                  <a:pt x="748" y="0"/>
                  <a:pt x="748" y="0"/>
                </a:cubicBezTo>
                <a:cubicBezTo>
                  <a:pt x="748" y="0"/>
                  <a:pt x="748" y="0"/>
                  <a:pt x="748" y="0"/>
                </a:cubicBezTo>
                <a:cubicBezTo>
                  <a:pt x="655" y="2922"/>
                  <a:pt x="655" y="2922"/>
                  <a:pt x="655" y="2922"/>
                </a:cubicBezTo>
                <a:cubicBezTo>
                  <a:pt x="374" y="2922"/>
                  <a:pt x="374" y="2922"/>
                  <a:pt x="374" y="2922"/>
                </a:cubicBezTo>
                <a:cubicBezTo>
                  <a:pt x="374" y="3304"/>
                  <a:pt x="374" y="3304"/>
                  <a:pt x="374" y="3304"/>
                </a:cubicBezTo>
                <a:cubicBezTo>
                  <a:pt x="281" y="3939"/>
                  <a:pt x="281" y="3939"/>
                  <a:pt x="281" y="3939"/>
                </a:cubicBezTo>
                <a:cubicBezTo>
                  <a:pt x="468" y="4066"/>
                  <a:pt x="468" y="4066"/>
                  <a:pt x="468" y="4066"/>
                </a:cubicBezTo>
                <a:cubicBezTo>
                  <a:pt x="655" y="4701"/>
                  <a:pt x="655" y="4701"/>
                  <a:pt x="655" y="4701"/>
                </a:cubicBezTo>
                <a:cubicBezTo>
                  <a:pt x="655" y="5209"/>
                  <a:pt x="655" y="5209"/>
                  <a:pt x="655" y="5209"/>
                </a:cubicBezTo>
                <a:cubicBezTo>
                  <a:pt x="468" y="5336"/>
                  <a:pt x="468" y="5336"/>
                  <a:pt x="468" y="5336"/>
                </a:cubicBezTo>
                <a:cubicBezTo>
                  <a:pt x="374" y="5718"/>
                  <a:pt x="374" y="5718"/>
                  <a:pt x="374" y="5718"/>
                </a:cubicBezTo>
                <a:cubicBezTo>
                  <a:pt x="374" y="6607"/>
                  <a:pt x="374" y="6607"/>
                  <a:pt x="374" y="6607"/>
                </a:cubicBezTo>
                <a:cubicBezTo>
                  <a:pt x="94" y="6734"/>
                  <a:pt x="94" y="6734"/>
                  <a:pt x="94" y="6734"/>
                </a:cubicBezTo>
                <a:cubicBezTo>
                  <a:pt x="0" y="7115"/>
                  <a:pt x="0" y="7115"/>
                  <a:pt x="0" y="7115"/>
                </a:cubicBezTo>
                <a:cubicBezTo>
                  <a:pt x="0" y="7496"/>
                  <a:pt x="0" y="7496"/>
                  <a:pt x="0" y="7496"/>
                </a:cubicBezTo>
                <a:cubicBezTo>
                  <a:pt x="374" y="7878"/>
                  <a:pt x="374" y="7878"/>
                  <a:pt x="374" y="7878"/>
                </a:cubicBezTo>
                <a:cubicBezTo>
                  <a:pt x="374" y="8386"/>
                  <a:pt x="374" y="8386"/>
                  <a:pt x="374" y="8386"/>
                </a:cubicBezTo>
                <a:cubicBezTo>
                  <a:pt x="374" y="8767"/>
                  <a:pt x="374" y="8767"/>
                  <a:pt x="374" y="8767"/>
                </a:cubicBezTo>
                <a:cubicBezTo>
                  <a:pt x="281" y="8513"/>
                  <a:pt x="281" y="8513"/>
                  <a:pt x="281" y="8513"/>
                </a:cubicBezTo>
                <a:cubicBezTo>
                  <a:pt x="561" y="9021"/>
                  <a:pt x="561" y="9021"/>
                  <a:pt x="561" y="9021"/>
                </a:cubicBezTo>
                <a:cubicBezTo>
                  <a:pt x="842" y="10165"/>
                  <a:pt x="842" y="10165"/>
                  <a:pt x="842" y="10165"/>
                </a:cubicBezTo>
                <a:cubicBezTo>
                  <a:pt x="1122" y="10800"/>
                  <a:pt x="1122" y="10800"/>
                  <a:pt x="1122" y="10800"/>
                </a:cubicBezTo>
                <a:cubicBezTo>
                  <a:pt x="1309" y="11562"/>
                  <a:pt x="1309" y="11562"/>
                  <a:pt x="1309" y="11562"/>
                </a:cubicBezTo>
                <a:cubicBezTo>
                  <a:pt x="1496" y="12198"/>
                  <a:pt x="1496" y="12198"/>
                  <a:pt x="1496" y="12198"/>
                </a:cubicBezTo>
                <a:cubicBezTo>
                  <a:pt x="1683" y="12579"/>
                  <a:pt x="1683" y="12579"/>
                  <a:pt x="1683" y="12579"/>
                </a:cubicBezTo>
                <a:cubicBezTo>
                  <a:pt x="1777" y="12960"/>
                  <a:pt x="1777" y="12960"/>
                  <a:pt x="1777" y="12960"/>
                </a:cubicBezTo>
                <a:cubicBezTo>
                  <a:pt x="1870" y="13087"/>
                  <a:pt x="1870" y="13087"/>
                  <a:pt x="1870" y="13087"/>
                </a:cubicBezTo>
                <a:cubicBezTo>
                  <a:pt x="1870" y="13214"/>
                  <a:pt x="1870" y="13214"/>
                  <a:pt x="1870" y="13214"/>
                </a:cubicBezTo>
                <a:cubicBezTo>
                  <a:pt x="1590" y="13341"/>
                  <a:pt x="1590" y="13341"/>
                  <a:pt x="1590" y="13341"/>
                </a:cubicBezTo>
                <a:cubicBezTo>
                  <a:pt x="1683" y="13849"/>
                  <a:pt x="1683" y="13849"/>
                  <a:pt x="1683" y="13849"/>
                </a:cubicBezTo>
                <a:cubicBezTo>
                  <a:pt x="1777" y="14485"/>
                  <a:pt x="1777" y="14485"/>
                  <a:pt x="1777" y="14485"/>
                </a:cubicBezTo>
                <a:cubicBezTo>
                  <a:pt x="1870" y="14739"/>
                  <a:pt x="1870" y="14739"/>
                  <a:pt x="1870" y="14739"/>
                </a:cubicBezTo>
                <a:cubicBezTo>
                  <a:pt x="2057" y="14739"/>
                  <a:pt x="2057" y="14739"/>
                  <a:pt x="2057" y="14739"/>
                </a:cubicBezTo>
                <a:cubicBezTo>
                  <a:pt x="2244" y="14993"/>
                  <a:pt x="2244" y="14993"/>
                  <a:pt x="2244" y="14993"/>
                </a:cubicBezTo>
                <a:cubicBezTo>
                  <a:pt x="2431" y="15882"/>
                  <a:pt x="2431" y="15882"/>
                  <a:pt x="2431" y="15882"/>
                </a:cubicBezTo>
                <a:cubicBezTo>
                  <a:pt x="2431" y="17153"/>
                  <a:pt x="2431" y="17153"/>
                  <a:pt x="2431" y="17153"/>
                </a:cubicBezTo>
                <a:cubicBezTo>
                  <a:pt x="2338" y="17661"/>
                  <a:pt x="2338" y="17661"/>
                  <a:pt x="2338" y="17661"/>
                </a:cubicBezTo>
                <a:cubicBezTo>
                  <a:pt x="2525" y="18042"/>
                  <a:pt x="2525" y="18042"/>
                  <a:pt x="2525" y="18042"/>
                </a:cubicBezTo>
                <a:cubicBezTo>
                  <a:pt x="2618" y="18296"/>
                  <a:pt x="2618" y="18296"/>
                  <a:pt x="2618" y="18296"/>
                </a:cubicBezTo>
                <a:cubicBezTo>
                  <a:pt x="2618" y="19567"/>
                  <a:pt x="2618" y="19567"/>
                  <a:pt x="2618" y="19567"/>
                </a:cubicBezTo>
                <a:cubicBezTo>
                  <a:pt x="2805" y="20456"/>
                  <a:pt x="2805" y="20456"/>
                  <a:pt x="2805" y="20456"/>
                </a:cubicBezTo>
                <a:cubicBezTo>
                  <a:pt x="2805" y="20584"/>
                  <a:pt x="2805" y="20584"/>
                  <a:pt x="2805" y="20584"/>
                </a:cubicBezTo>
                <a:cubicBezTo>
                  <a:pt x="16457" y="20329"/>
                  <a:pt x="16457" y="20329"/>
                  <a:pt x="16457" y="20329"/>
                </a:cubicBezTo>
                <a:cubicBezTo>
                  <a:pt x="17579" y="21600"/>
                  <a:pt x="17579" y="21600"/>
                  <a:pt x="17579" y="21600"/>
                </a:cubicBezTo>
                <a:cubicBezTo>
                  <a:pt x="17766" y="21346"/>
                  <a:pt x="17766" y="21346"/>
                  <a:pt x="17766" y="21346"/>
                </a:cubicBezTo>
                <a:lnTo>
                  <a:pt x="17673" y="20456"/>
                </a:lnTo>
                <a:close/>
              </a:path>
            </a:pathLst>
          </a:custGeom>
          <a:gradFill rotWithShape="0">
            <a:gsLst>
              <a:gs pos="0">
                <a:srgbClr val="FF2841"/>
              </a:gs>
              <a:gs pos="100000">
                <a:srgbClr val="FF7202"/>
              </a:gs>
            </a:gsLst>
            <a:lin ang="2130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36" name="Shape 1711"/>
          <p:cNvSpPr>
            <a:spLocks/>
          </p:cNvSpPr>
          <p:nvPr/>
        </p:nvSpPr>
        <p:spPr bwMode="auto">
          <a:xfrm>
            <a:off x="13215938" y="8191500"/>
            <a:ext cx="2443162" cy="1898650"/>
          </a:xfrm>
          <a:custGeom>
            <a:avLst/>
            <a:gdLst>
              <a:gd name="T0" fmla="*/ 1221340 w 21559"/>
              <a:gd name="T1" fmla="*/ 949516 h 21600"/>
              <a:gd name="T2" fmla="*/ 1221340 w 21559"/>
              <a:gd name="T3" fmla="*/ 949516 h 21600"/>
              <a:gd name="T4" fmla="*/ 1221340 w 21559"/>
              <a:gd name="T5" fmla="*/ 949516 h 21600"/>
              <a:gd name="T6" fmla="*/ 1221340 w 21559"/>
              <a:gd name="T7" fmla="*/ 94951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59" h="21600" extrusionOk="0">
                <a:moveTo>
                  <a:pt x="8461" y="17395"/>
                </a:moveTo>
                <a:lnTo>
                  <a:pt x="8609" y="17586"/>
                </a:lnTo>
                <a:lnTo>
                  <a:pt x="8905" y="17841"/>
                </a:lnTo>
                <a:lnTo>
                  <a:pt x="8708" y="17904"/>
                </a:lnTo>
                <a:lnTo>
                  <a:pt x="8609" y="17904"/>
                </a:lnTo>
                <a:lnTo>
                  <a:pt x="8411" y="18096"/>
                </a:lnTo>
                <a:lnTo>
                  <a:pt x="8411" y="18350"/>
                </a:lnTo>
                <a:lnTo>
                  <a:pt x="8510" y="18350"/>
                </a:lnTo>
                <a:lnTo>
                  <a:pt x="8708" y="18669"/>
                </a:lnTo>
                <a:lnTo>
                  <a:pt x="8708" y="18796"/>
                </a:lnTo>
                <a:lnTo>
                  <a:pt x="8559" y="18860"/>
                </a:lnTo>
                <a:lnTo>
                  <a:pt x="8461" y="18860"/>
                </a:lnTo>
                <a:lnTo>
                  <a:pt x="8362" y="18924"/>
                </a:lnTo>
                <a:lnTo>
                  <a:pt x="8312" y="18924"/>
                </a:lnTo>
                <a:lnTo>
                  <a:pt x="8164" y="19051"/>
                </a:lnTo>
                <a:lnTo>
                  <a:pt x="8164" y="19306"/>
                </a:lnTo>
                <a:lnTo>
                  <a:pt x="8065" y="19497"/>
                </a:lnTo>
                <a:lnTo>
                  <a:pt x="7917" y="19179"/>
                </a:lnTo>
                <a:lnTo>
                  <a:pt x="7917" y="19242"/>
                </a:lnTo>
                <a:lnTo>
                  <a:pt x="7867" y="19370"/>
                </a:lnTo>
                <a:lnTo>
                  <a:pt x="7719" y="19561"/>
                </a:lnTo>
                <a:lnTo>
                  <a:pt x="7620" y="19816"/>
                </a:lnTo>
                <a:lnTo>
                  <a:pt x="7620" y="20135"/>
                </a:lnTo>
                <a:lnTo>
                  <a:pt x="7175" y="20135"/>
                </a:lnTo>
                <a:lnTo>
                  <a:pt x="7521" y="20007"/>
                </a:lnTo>
                <a:lnTo>
                  <a:pt x="7571" y="19880"/>
                </a:lnTo>
                <a:lnTo>
                  <a:pt x="7620" y="19752"/>
                </a:lnTo>
                <a:lnTo>
                  <a:pt x="7571" y="19561"/>
                </a:lnTo>
                <a:lnTo>
                  <a:pt x="7472" y="19497"/>
                </a:lnTo>
                <a:lnTo>
                  <a:pt x="7423" y="19497"/>
                </a:lnTo>
                <a:lnTo>
                  <a:pt x="7324" y="19370"/>
                </a:lnTo>
                <a:lnTo>
                  <a:pt x="7324" y="19306"/>
                </a:lnTo>
                <a:lnTo>
                  <a:pt x="7274" y="18924"/>
                </a:lnTo>
                <a:lnTo>
                  <a:pt x="7373" y="18796"/>
                </a:lnTo>
                <a:lnTo>
                  <a:pt x="7423" y="18669"/>
                </a:lnTo>
                <a:lnTo>
                  <a:pt x="7571" y="18542"/>
                </a:lnTo>
                <a:lnTo>
                  <a:pt x="7620" y="18605"/>
                </a:lnTo>
                <a:lnTo>
                  <a:pt x="7769" y="18796"/>
                </a:lnTo>
                <a:lnTo>
                  <a:pt x="7867" y="19051"/>
                </a:lnTo>
                <a:lnTo>
                  <a:pt x="7867" y="18796"/>
                </a:lnTo>
                <a:lnTo>
                  <a:pt x="7818" y="18542"/>
                </a:lnTo>
                <a:lnTo>
                  <a:pt x="7719" y="18350"/>
                </a:lnTo>
                <a:lnTo>
                  <a:pt x="7867" y="18287"/>
                </a:lnTo>
                <a:lnTo>
                  <a:pt x="8065" y="18414"/>
                </a:lnTo>
                <a:lnTo>
                  <a:pt x="8164" y="18414"/>
                </a:lnTo>
                <a:lnTo>
                  <a:pt x="8164" y="17904"/>
                </a:lnTo>
                <a:lnTo>
                  <a:pt x="8115" y="17777"/>
                </a:lnTo>
                <a:lnTo>
                  <a:pt x="8312" y="17586"/>
                </a:lnTo>
                <a:lnTo>
                  <a:pt x="8461" y="17395"/>
                </a:lnTo>
                <a:close/>
                <a:moveTo>
                  <a:pt x="1541" y="13508"/>
                </a:moveTo>
                <a:lnTo>
                  <a:pt x="1640" y="13508"/>
                </a:lnTo>
                <a:lnTo>
                  <a:pt x="1788" y="13890"/>
                </a:lnTo>
                <a:lnTo>
                  <a:pt x="1788" y="14081"/>
                </a:lnTo>
                <a:lnTo>
                  <a:pt x="1689" y="14273"/>
                </a:lnTo>
                <a:lnTo>
                  <a:pt x="1442" y="14273"/>
                </a:lnTo>
                <a:lnTo>
                  <a:pt x="1244" y="14081"/>
                </a:lnTo>
                <a:lnTo>
                  <a:pt x="997" y="13827"/>
                </a:lnTo>
                <a:lnTo>
                  <a:pt x="1244" y="13635"/>
                </a:lnTo>
                <a:lnTo>
                  <a:pt x="1392" y="13635"/>
                </a:lnTo>
                <a:lnTo>
                  <a:pt x="1541" y="13508"/>
                </a:lnTo>
                <a:close/>
                <a:moveTo>
                  <a:pt x="125" y="8092"/>
                </a:moveTo>
                <a:cubicBezTo>
                  <a:pt x="125" y="8092"/>
                  <a:pt x="125" y="8092"/>
                  <a:pt x="166" y="8309"/>
                </a:cubicBezTo>
                <a:cubicBezTo>
                  <a:pt x="166" y="8309"/>
                  <a:pt x="166" y="8309"/>
                  <a:pt x="249" y="8418"/>
                </a:cubicBezTo>
                <a:cubicBezTo>
                  <a:pt x="249" y="8418"/>
                  <a:pt x="249" y="8418"/>
                  <a:pt x="456" y="8472"/>
                </a:cubicBezTo>
                <a:cubicBezTo>
                  <a:pt x="456" y="8472"/>
                  <a:pt x="456" y="8472"/>
                  <a:pt x="664" y="8472"/>
                </a:cubicBezTo>
                <a:cubicBezTo>
                  <a:pt x="664" y="8472"/>
                  <a:pt x="664" y="8472"/>
                  <a:pt x="788" y="8581"/>
                </a:cubicBezTo>
                <a:cubicBezTo>
                  <a:pt x="788" y="8581"/>
                  <a:pt x="788" y="8581"/>
                  <a:pt x="788" y="8743"/>
                </a:cubicBezTo>
                <a:cubicBezTo>
                  <a:pt x="788" y="8743"/>
                  <a:pt x="788" y="8743"/>
                  <a:pt x="871" y="8852"/>
                </a:cubicBezTo>
                <a:cubicBezTo>
                  <a:pt x="871" y="8852"/>
                  <a:pt x="871" y="8852"/>
                  <a:pt x="1037" y="9069"/>
                </a:cubicBezTo>
                <a:cubicBezTo>
                  <a:pt x="1037" y="9069"/>
                  <a:pt x="1037" y="9069"/>
                  <a:pt x="1244" y="9449"/>
                </a:cubicBezTo>
                <a:cubicBezTo>
                  <a:pt x="1244" y="9449"/>
                  <a:pt x="1244" y="9449"/>
                  <a:pt x="1120" y="9449"/>
                </a:cubicBezTo>
                <a:cubicBezTo>
                  <a:pt x="1120" y="9449"/>
                  <a:pt x="1120" y="9449"/>
                  <a:pt x="871" y="9449"/>
                </a:cubicBezTo>
                <a:lnTo>
                  <a:pt x="830" y="9558"/>
                </a:lnTo>
                <a:cubicBezTo>
                  <a:pt x="830" y="9558"/>
                  <a:pt x="830" y="9558"/>
                  <a:pt x="664" y="9340"/>
                </a:cubicBezTo>
                <a:cubicBezTo>
                  <a:pt x="664" y="9340"/>
                  <a:pt x="664" y="9340"/>
                  <a:pt x="581" y="9015"/>
                </a:cubicBezTo>
                <a:cubicBezTo>
                  <a:pt x="581" y="9015"/>
                  <a:pt x="581" y="9015"/>
                  <a:pt x="539" y="8906"/>
                </a:cubicBezTo>
                <a:cubicBezTo>
                  <a:pt x="539" y="8906"/>
                  <a:pt x="539" y="8906"/>
                  <a:pt x="456" y="8798"/>
                </a:cubicBezTo>
                <a:cubicBezTo>
                  <a:pt x="456" y="8798"/>
                  <a:pt x="456" y="8798"/>
                  <a:pt x="415" y="8798"/>
                </a:cubicBezTo>
                <a:cubicBezTo>
                  <a:pt x="415" y="8798"/>
                  <a:pt x="415" y="8798"/>
                  <a:pt x="374" y="8798"/>
                </a:cubicBezTo>
                <a:cubicBezTo>
                  <a:pt x="374" y="8798"/>
                  <a:pt x="291" y="8798"/>
                  <a:pt x="291" y="8798"/>
                </a:cubicBezTo>
                <a:cubicBezTo>
                  <a:pt x="249" y="8743"/>
                  <a:pt x="249" y="8798"/>
                  <a:pt x="249" y="8798"/>
                </a:cubicBezTo>
                <a:cubicBezTo>
                  <a:pt x="249" y="8798"/>
                  <a:pt x="249" y="8798"/>
                  <a:pt x="125" y="8798"/>
                </a:cubicBezTo>
                <a:cubicBezTo>
                  <a:pt x="-41" y="8743"/>
                  <a:pt x="83" y="8743"/>
                  <a:pt x="83" y="8743"/>
                </a:cubicBezTo>
                <a:cubicBezTo>
                  <a:pt x="42" y="8689"/>
                  <a:pt x="42" y="8689"/>
                  <a:pt x="42" y="8635"/>
                </a:cubicBezTo>
                <a:cubicBezTo>
                  <a:pt x="42" y="8635"/>
                  <a:pt x="0" y="8526"/>
                  <a:pt x="0" y="8472"/>
                </a:cubicBezTo>
                <a:cubicBezTo>
                  <a:pt x="0" y="8472"/>
                  <a:pt x="0" y="8309"/>
                  <a:pt x="0" y="8309"/>
                </a:cubicBezTo>
                <a:cubicBezTo>
                  <a:pt x="0" y="8309"/>
                  <a:pt x="0" y="8309"/>
                  <a:pt x="125" y="8092"/>
                </a:cubicBezTo>
                <a:close/>
                <a:moveTo>
                  <a:pt x="7752" y="0"/>
                </a:moveTo>
                <a:cubicBezTo>
                  <a:pt x="7752" y="0"/>
                  <a:pt x="7752" y="0"/>
                  <a:pt x="7920" y="215"/>
                </a:cubicBezTo>
                <a:cubicBezTo>
                  <a:pt x="7920" y="215"/>
                  <a:pt x="7920" y="215"/>
                  <a:pt x="8003" y="377"/>
                </a:cubicBezTo>
                <a:cubicBezTo>
                  <a:pt x="8003" y="377"/>
                  <a:pt x="8003" y="377"/>
                  <a:pt x="7920" y="377"/>
                </a:cubicBezTo>
                <a:cubicBezTo>
                  <a:pt x="7920" y="377"/>
                  <a:pt x="7920" y="377"/>
                  <a:pt x="7920" y="539"/>
                </a:cubicBezTo>
                <a:cubicBezTo>
                  <a:pt x="7920" y="539"/>
                  <a:pt x="7920" y="539"/>
                  <a:pt x="8045" y="646"/>
                </a:cubicBezTo>
                <a:cubicBezTo>
                  <a:pt x="8045" y="646"/>
                  <a:pt x="8045" y="646"/>
                  <a:pt x="8212" y="646"/>
                </a:cubicBezTo>
                <a:cubicBezTo>
                  <a:pt x="8212" y="646"/>
                  <a:pt x="8212" y="646"/>
                  <a:pt x="8212" y="485"/>
                </a:cubicBezTo>
                <a:cubicBezTo>
                  <a:pt x="8212" y="485"/>
                  <a:pt x="8212" y="485"/>
                  <a:pt x="8296" y="377"/>
                </a:cubicBezTo>
                <a:cubicBezTo>
                  <a:pt x="8296" y="377"/>
                  <a:pt x="8296" y="377"/>
                  <a:pt x="8380" y="485"/>
                </a:cubicBezTo>
                <a:cubicBezTo>
                  <a:pt x="8380" y="485"/>
                  <a:pt x="8380" y="485"/>
                  <a:pt x="8505" y="700"/>
                </a:cubicBezTo>
                <a:cubicBezTo>
                  <a:pt x="8505" y="700"/>
                  <a:pt x="8505" y="700"/>
                  <a:pt x="8756" y="646"/>
                </a:cubicBezTo>
                <a:cubicBezTo>
                  <a:pt x="8756" y="646"/>
                  <a:pt x="8756" y="646"/>
                  <a:pt x="9091" y="754"/>
                </a:cubicBezTo>
                <a:cubicBezTo>
                  <a:pt x="9091" y="754"/>
                  <a:pt x="9091" y="754"/>
                  <a:pt x="9091" y="916"/>
                </a:cubicBezTo>
                <a:cubicBezTo>
                  <a:pt x="9091" y="916"/>
                  <a:pt x="9091" y="916"/>
                  <a:pt x="9175" y="1131"/>
                </a:cubicBezTo>
                <a:cubicBezTo>
                  <a:pt x="9175" y="1131"/>
                  <a:pt x="9175" y="1131"/>
                  <a:pt x="9384" y="1347"/>
                </a:cubicBezTo>
                <a:cubicBezTo>
                  <a:pt x="9384" y="1347"/>
                  <a:pt x="9384" y="1347"/>
                  <a:pt x="9844" y="1347"/>
                </a:cubicBezTo>
                <a:cubicBezTo>
                  <a:pt x="9844" y="1347"/>
                  <a:pt x="9844" y="1347"/>
                  <a:pt x="9970" y="1347"/>
                </a:cubicBezTo>
                <a:cubicBezTo>
                  <a:pt x="9970" y="1347"/>
                  <a:pt x="9970" y="1347"/>
                  <a:pt x="10095" y="1239"/>
                </a:cubicBezTo>
                <a:cubicBezTo>
                  <a:pt x="10095" y="1239"/>
                  <a:pt x="10095" y="1239"/>
                  <a:pt x="10262" y="1239"/>
                </a:cubicBezTo>
                <a:cubicBezTo>
                  <a:pt x="10262" y="1239"/>
                  <a:pt x="10262" y="1239"/>
                  <a:pt x="10472" y="1400"/>
                </a:cubicBezTo>
                <a:cubicBezTo>
                  <a:pt x="10472" y="1400"/>
                  <a:pt x="10472" y="1400"/>
                  <a:pt x="10514" y="1562"/>
                </a:cubicBezTo>
                <a:cubicBezTo>
                  <a:pt x="10514" y="1562"/>
                  <a:pt x="10514" y="1562"/>
                  <a:pt x="10514" y="1724"/>
                </a:cubicBezTo>
                <a:cubicBezTo>
                  <a:pt x="10514" y="1724"/>
                  <a:pt x="10514" y="1724"/>
                  <a:pt x="10514" y="1751"/>
                </a:cubicBezTo>
                <a:lnTo>
                  <a:pt x="10514" y="1831"/>
                </a:lnTo>
                <a:cubicBezTo>
                  <a:pt x="10514" y="1831"/>
                  <a:pt x="10514" y="1831"/>
                  <a:pt x="10723" y="1670"/>
                </a:cubicBezTo>
                <a:cubicBezTo>
                  <a:pt x="10723" y="1670"/>
                  <a:pt x="10723" y="1670"/>
                  <a:pt x="10974" y="1562"/>
                </a:cubicBezTo>
                <a:cubicBezTo>
                  <a:pt x="10974" y="1562"/>
                  <a:pt x="10974" y="1562"/>
                  <a:pt x="11141" y="1562"/>
                </a:cubicBezTo>
                <a:cubicBezTo>
                  <a:pt x="11141" y="1562"/>
                  <a:pt x="11141" y="1562"/>
                  <a:pt x="11476" y="1724"/>
                </a:cubicBezTo>
                <a:cubicBezTo>
                  <a:pt x="11476" y="1724"/>
                  <a:pt x="11476" y="1724"/>
                  <a:pt x="11769" y="1831"/>
                </a:cubicBezTo>
                <a:cubicBezTo>
                  <a:pt x="11769" y="1831"/>
                  <a:pt x="11769" y="1831"/>
                  <a:pt x="12103" y="1724"/>
                </a:cubicBezTo>
                <a:cubicBezTo>
                  <a:pt x="12103" y="1724"/>
                  <a:pt x="12103" y="1724"/>
                  <a:pt x="12271" y="1562"/>
                </a:cubicBezTo>
                <a:cubicBezTo>
                  <a:pt x="12271" y="1562"/>
                  <a:pt x="12271" y="1562"/>
                  <a:pt x="12438" y="1562"/>
                </a:cubicBezTo>
                <a:cubicBezTo>
                  <a:pt x="12438" y="1562"/>
                  <a:pt x="12438" y="1562"/>
                  <a:pt x="12522" y="1562"/>
                </a:cubicBezTo>
                <a:cubicBezTo>
                  <a:pt x="12522" y="1562"/>
                  <a:pt x="12522" y="1562"/>
                  <a:pt x="12731" y="1831"/>
                </a:cubicBezTo>
                <a:cubicBezTo>
                  <a:pt x="12731" y="1831"/>
                  <a:pt x="12731" y="1831"/>
                  <a:pt x="12940" y="2047"/>
                </a:cubicBezTo>
                <a:cubicBezTo>
                  <a:pt x="12940" y="2047"/>
                  <a:pt x="12940" y="2047"/>
                  <a:pt x="13317" y="2101"/>
                </a:cubicBezTo>
                <a:lnTo>
                  <a:pt x="13484" y="3986"/>
                </a:lnTo>
                <a:cubicBezTo>
                  <a:pt x="13484" y="3986"/>
                  <a:pt x="13484" y="3986"/>
                  <a:pt x="13986" y="8726"/>
                </a:cubicBezTo>
                <a:cubicBezTo>
                  <a:pt x="13986" y="8726"/>
                  <a:pt x="13986" y="8726"/>
                  <a:pt x="14572" y="14436"/>
                </a:cubicBezTo>
                <a:cubicBezTo>
                  <a:pt x="14572" y="14436"/>
                  <a:pt x="14572" y="14436"/>
                  <a:pt x="14697" y="14759"/>
                </a:cubicBezTo>
                <a:cubicBezTo>
                  <a:pt x="14697" y="14759"/>
                  <a:pt x="14697" y="14759"/>
                  <a:pt x="15116" y="14759"/>
                </a:cubicBezTo>
                <a:cubicBezTo>
                  <a:pt x="15116" y="14759"/>
                  <a:pt x="15116" y="14759"/>
                  <a:pt x="15199" y="14436"/>
                </a:cubicBezTo>
                <a:cubicBezTo>
                  <a:pt x="15199" y="14436"/>
                  <a:pt x="15199" y="14436"/>
                  <a:pt x="15534" y="14436"/>
                </a:cubicBezTo>
                <a:cubicBezTo>
                  <a:pt x="15534" y="14436"/>
                  <a:pt x="15534" y="14436"/>
                  <a:pt x="15534" y="14598"/>
                </a:cubicBezTo>
                <a:cubicBezTo>
                  <a:pt x="15534" y="14598"/>
                  <a:pt x="15534" y="14598"/>
                  <a:pt x="15660" y="14813"/>
                </a:cubicBezTo>
                <a:cubicBezTo>
                  <a:pt x="15660" y="14813"/>
                  <a:pt x="15660" y="14813"/>
                  <a:pt x="16204" y="15298"/>
                </a:cubicBezTo>
                <a:cubicBezTo>
                  <a:pt x="16204" y="15298"/>
                  <a:pt x="16204" y="15298"/>
                  <a:pt x="16664" y="15944"/>
                </a:cubicBezTo>
                <a:cubicBezTo>
                  <a:pt x="16664" y="15944"/>
                  <a:pt x="16664" y="15944"/>
                  <a:pt x="16915" y="15675"/>
                </a:cubicBezTo>
                <a:cubicBezTo>
                  <a:pt x="16915" y="15675"/>
                  <a:pt x="16915" y="15675"/>
                  <a:pt x="17082" y="15136"/>
                </a:cubicBezTo>
                <a:cubicBezTo>
                  <a:pt x="17082" y="15136"/>
                  <a:pt x="17082" y="15136"/>
                  <a:pt x="17291" y="14867"/>
                </a:cubicBezTo>
                <a:cubicBezTo>
                  <a:pt x="17291" y="14867"/>
                  <a:pt x="17291" y="14867"/>
                  <a:pt x="17501" y="14705"/>
                </a:cubicBezTo>
                <a:cubicBezTo>
                  <a:pt x="17501" y="14705"/>
                  <a:pt x="17501" y="14705"/>
                  <a:pt x="17877" y="14921"/>
                </a:cubicBezTo>
                <a:cubicBezTo>
                  <a:pt x="17877" y="14921"/>
                  <a:pt x="17877" y="14921"/>
                  <a:pt x="18337" y="15352"/>
                </a:cubicBezTo>
                <a:cubicBezTo>
                  <a:pt x="18337" y="15352"/>
                  <a:pt x="18337" y="15352"/>
                  <a:pt x="18798" y="15944"/>
                </a:cubicBezTo>
                <a:cubicBezTo>
                  <a:pt x="18798" y="15944"/>
                  <a:pt x="18798" y="15944"/>
                  <a:pt x="19132" y="16429"/>
                </a:cubicBezTo>
                <a:cubicBezTo>
                  <a:pt x="19132" y="16429"/>
                  <a:pt x="19132" y="16429"/>
                  <a:pt x="19802" y="17291"/>
                </a:cubicBezTo>
                <a:cubicBezTo>
                  <a:pt x="19802" y="17291"/>
                  <a:pt x="19802" y="17291"/>
                  <a:pt x="20220" y="18045"/>
                </a:cubicBezTo>
                <a:cubicBezTo>
                  <a:pt x="20220" y="18045"/>
                  <a:pt x="20220" y="18045"/>
                  <a:pt x="20471" y="18099"/>
                </a:cubicBezTo>
                <a:cubicBezTo>
                  <a:pt x="20471" y="18099"/>
                  <a:pt x="20471" y="18099"/>
                  <a:pt x="20764" y="18153"/>
                </a:cubicBezTo>
                <a:cubicBezTo>
                  <a:pt x="20764" y="18153"/>
                  <a:pt x="20764" y="18153"/>
                  <a:pt x="21266" y="18368"/>
                </a:cubicBezTo>
                <a:cubicBezTo>
                  <a:pt x="21266" y="18368"/>
                  <a:pt x="21266" y="18368"/>
                  <a:pt x="21475" y="18530"/>
                </a:cubicBezTo>
                <a:cubicBezTo>
                  <a:pt x="21475" y="18530"/>
                  <a:pt x="21475" y="18530"/>
                  <a:pt x="21475" y="18745"/>
                </a:cubicBezTo>
                <a:cubicBezTo>
                  <a:pt x="21475" y="18745"/>
                  <a:pt x="21475" y="18745"/>
                  <a:pt x="21559" y="19230"/>
                </a:cubicBezTo>
                <a:cubicBezTo>
                  <a:pt x="21559" y="19230"/>
                  <a:pt x="21559" y="19230"/>
                  <a:pt x="21559" y="19445"/>
                </a:cubicBezTo>
                <a:cubicBezTo>
                  <a:pt x="21559" y="19445"/>
                  <a:pt x="21559" y="19445"/>
                  <a:pt x="21559" y="19661"/>
                </a:cubicBezTo>
                <a:cubicBezTo>
                  <a:pt x="21559" y="19661"/>
                  <a:pt x="21559" y="19661"/>
                  <a:pt x="21559" y="20146"/>
                </a:cubicBezTo>
                <a:cubicBezTo>
                  <a:pt x="21559" y="20146"/>
                  <a:pt x="21559" y="20146"/>
                  <a:pt x="21392" y="20307"/>
                </a:cubicBezTo>
                <a:cubicBezTo>
                  <a:pt x="21392" y="20307"/>
                  <a:pt x="21392" y="20307"/>
                  <a:pt x="21266" y="20092"/>
                </a:cubicBezTo>
                <a:cubicBezTo>
                  <a:pt x="21266" y="20092"/>
                  <a:pt x="21266" y="20092"/>
                  <a:pt x="21141" y="19822"/>
                </a:cubicBezTo>
                <a:cubicBezTo>
                  <a:pt x="21141" y="19822"/>
                  <a:pt x="21141" y="19822"/>
                  <a:pt x="21015" y="19930"/>
                </a:cubicBezTo>
                <a:cubicBezTo>
                  <a:pt x="21015" y="19930"/>
                  <a:pt x="21015" y="19930"/>
                  <a:pt x="21141" y="20200"/>
                </a:cubicBezTo>
                <a:cubicBezTo>
                  <a:pt x="21141" y="20200"/>
                  <a:pt x="21141" y="20200"/>
                  <a:pt x="21057" y="20253"/>
                </a:cubicBezTo>
                <a:cubicBezTo>
                  <a:pt x="21057" y="20253"/>
                  <a:pt x="21057" y="20253"/>
                  <a:pt x="20931" y="20146"/>
                </a:cubicBezTo>
                <a:cubicBezTo>
                  <a:pt x="20931" y="20146"/>
                  <a:pt x="20931" y="20146"/>
                  <a:pt x="20680" y="20038"/>
                </a:cubicBezTo>
                <a:cubicBezTo>
                  <a:pt x="20680" y="20038"/>
                  <a:pt x="20680" y="20038"/>
                  <a:pt x="20680" y="19822"/>
                </a:cubicBezTo>
                <a:cubicBezTo>
                  <a:pt x="20680" y="19822"/>
                  <a:pt x="20680" y="19822"/>
                  <a:pt x="20597" y="19553"/>
                </a:cubicBezTo>
                <a:cubicBezTo>
                  <a:pt x="20597" y="19553"/>
                  <a:pt x="20597" y="19553"/>
                  <a:pt x="20471" y="19445"/>
                </a:cubicBezTo>
                <a:cubicBezTo>
                  <a:pt x="20471" y="19445"/>
                  <a:pt x="20471" y="19445"/>
                  <a:pt x="20388" y="19230"/>
                </a:cubicBezTo>
                <a:cubicBezTo>
                  <a:pt x="20388" y="19230"/>
                  <a:pt x="20388" y="19230"/>
                  <a:pt x="20053" y="18907"/>
                </a:cubicBezTo>
                <a:cubicBezTo>
                  <a:pt x="20053" y="18907"/>
                  <a:pt x="20053" y="18907"/>
                  <a:pt x="19760" y="18961"/>
                </a:cubicBezTo>
                <a:cubicBezTo>
                  <a:pt x="19760" y="18961"/>
                  <a:pt x="19760" y="18961"/>
                  <a:pt x="19844" y="19122"/>
                </a:cubicBezTo>
                <a:cubicBezTo>
                  <a:pt x="19844" y="19122"/>
                  <a:pt x="19844" y="19122"/>
                  <a:pt x="19927" y="19230"/>
                </a:cubicBezTo>
                <a:cubicBezTo>
                  <a:pt x="19927" y="19230"/>
                  <a:pt x="19927" y="19230"/>
                  <a:pt x="20220" y="19445"/>
                </a:cubicBezTo>
                <a:cubicBezTo>
                  <a:pt x="20220" y="19445"/>
                  <a:pt x="20220" y="19445"/>
                  <a:pt x="20388" y="19661"/>
                </a:cubicBezTo>
                <a:cubicBezTo>
                  <a:pt x="20388" y="19661"/>
                  <a:pt x="20388" y="19661"/>
                  <a:pt x="20388" y="19822"/>
                </a:cubicBezTo>
                <a:cubicBezTo>
                  <a:pt x="20388" y="19822"/>
                  <a:pt x="20388" y="19822"/>
                  <a:pt x="20513" y="19984"/>
                </a:cubicBezTo>
                <a:cubicBezTo>
                  <a:pt x="20513" y="19984"/>
                  <a:pt x="20513" y="19984"/>
                  <a:pt x="20597" y="20146"/>
                </a:cubicBezTo>
                <a:cubicBezTo>
                  <a:pt x="20597" y="20146"/>
                  <a:pt x="20597" y="20146"/>
                  <a:pt x="20680" y="20523"/>
                </a:cubicBezTo>
                <a:cubicBezTo>
                  <a:pt x="20680" y="20523"/>
                  <a:pt x="20680" y="20523"/>
                  <a:pt x="20680" y="20630"/>
                </a:cubicBezTo>
                <a:cubicBezTo>
                  <a:pt x="20680" y="20630"/>
                  <a:pt x="20680" y="20630"/>
                  <a:pt x="20555" y="20684"/>
                </a:cubicBezTo>
                <a:cubicBezTo>
                  <a:pt x="20555" y="20684"/>
                  <a:pt x="20555" y="20684"/>
                  <a:pt x="20471" y="20415"/>
                </a:cubicBezTo>
                <a:cubicBezTo>
                  <a:pt x="20471" y="20415"/>
                  <a:pt x="20471" y="20415"/>
                  <a:pt x="20471" y="20684"/>
                </a:cubicBezTo>
                <a:cubicBezTo>
                  <a:pt x="20471" y="20684"/>
                  <a:pt x="20471" y="20684"/>
                  <a:pt x="20388" y="20900"/>
                </a:cubicBezTo>
                <a:cubicBezTo>
                  <a:pt x="20388" y="20900"/>
                  <a:pt x="20388" y="20900"/>
                  <a:pt x="20262" y="20846"/>
                </a:cubicBezTo>
                <a:cubicBezTo>
                  <a:pt x="20262" y="20846"/>
                  <a:pt x="20262" y="20846"/>
                  <a:pt x="20053" y="20577"/>
                </a:cubicBezTo>
                <a:cubicBezTo>
                  <a:pt x="20053" y="20577"/>
                  <a:pt x="20053" y="20577"/>
                  <a:pt x="19844" y="20253"/>
                </a:cubicBezTo>
                <a:cubicBezTo>
                  <a:pt x="19844" y="20253"/>
                  <a:pt x="19844" y="20253"/>
                  <a:pt x="19676" y="20361"/>
                </a:cubicBezTo>
                <a:cubicBezTo>
                  <a:pt x="19676" y="20361"/>
                  <a:pt x="19676" y="20361"/>
                  <a:pt x="19551" y="20361"/>
                </a:cubicBezTo>
                <a:cubicBezTo>
                  <a:pt x="19551" y="20361"/>
                  <a:pt x="19551" y="20361"/>
                  <a:pt x="19634" y="20038"/>
                </a:cubicBezTo>
                <a:cubicBezTo>
                  <a:pt x="19634" y="20038"/>
                  <a:pt x="19634" y="20038"/>
                  <a:pt x="19844" y="19984"/>
                </a:cubicBezTo>
                <a:cubicBezTo>
                  <a:pt x="19844" y="19984"/>
                  <a:pt x="19844" y="19984"/>
                  <a:pt x="19760" y="19661"/>
                </a:cubicBezTo>
                <a:cubicBezTo>
                  <a:pt x="19760" y="19661"/>
                  <a:pt x="19760" y="19661"/>
                  <a:pt x="19509" y="19822"/>
                </a:cubicBezTo>
                <a:cubicBezTo>
                  <a:pt x="19509" y="19822"/>
                  <a:pt x="19509" y="19822"/>
                  <a:pt x="19593" y="19499"/>
                </a:cubicBezTo>
                <a:cubicBezTo>
                  <a:pt x="19593" y="19499"/>
                  <a:pt x="19593" y="19499"/>
                  <a:pt x="19467" y="19284"/>
                </a:cubicBezTo>
                <a:cubicBezTo>
                  <a:pt x="19467" y="19284"/>
                  <a:pt x="19467" y="19284"/>
                  <a:pt x="19425" y="19122"/>
                </a:cubicBezTo>
                <a:cubicBezTo>
                  <a:pt x="19425" y="19122"/>
                  <a:pt x="19425" y="19122"/>
                  <a:pt x="19425" y="18961"/>
                </a:cubicBezTo>
                <a:cubicBezTo>
                  <a:pt x="19425" y="18961"/>
                  <a:pt x="19425" y="18961"/>
                  <a:pt x="19593" y="18637"/>
                </a:cubicBezTo>
                <a:cubicBezTo>
                  <a:pt x="19593" y="18637"/>
                  <a:pt x="19593" y="18637"/>
                  <a:pt x="19383" y="18637"/>
                </a:cubicBezTo>
                <a:cubicBezTo>
                  <a:pt x="19383" y="18637"/>
                  <a:pt x="19383" y="18637"/>
                  <a:pt x="19300" y="18745"/>
                </a:cubicBezTo>
                <a:cubicBezTo>
                  <a:pt x="19300" y="18745"/>
                  <a:pt x="19300" y="18745"/>
                  <a:pt x="19300" y="18853"/>
                </a:cubicBezTo>
                <a:cubicBezTo>
                  <a:pt x="19300" y="18853"/>
                  <a:pt x="19300" y="18853"/>
                  <a:pt x="19300" y="19176"/>
                </a:cubicBezTo>
                <a:cubicBezTo>
                  <a:pt x="19300" y="19176"/>
                  <a:pt x="19300" y="19176"/>
                  <a:pt x="19174" y="19284"/>
                </a:cubicBezTo>
                <a:cubicBezTo>
                  <a:pt x="19174" y="19284"/>
                  <a:pt x="19174" y="19284"/>
                  <a:pt x="19091" y="19392"/>
                </a:cubicBezTo>
                <a:cubicBezTo>
                  <a:pt x="19091" y="19392"/>
                  <a:pt x="19091" y="19284"/>
                  <a:pt x="19091" y="19230"/>
                </a:cubicBezTo>
                <a:cubicBezTo>
                  <a:pt x="19091" y="19176"/>
                  <a:pt x="19049" y="19014"/>
                  <a:pt x="19049" y="19014"/>
                </a:cubicBezTo>
                <a:cubicBezTo>
                  <a:pt x="19049" y="19014"/>
                  <a:pt x="19007" y="18853"/>
                  <a:pt x="19007" y="18745"/>
                </a:cubicBezTo>
                <a:cubicBezTo>
                  <a:pt x="19007" y="18691"/>
                  <a:pt x="18965" y="18584"/>
                  <a:pt x="18965" y="18584"/>
                </a:cubicBezTo>
                <a:cubicBezTo>
                  <a:pt x="18965" y="18584"/>
                  <a:pt x="18923" y="18476"/>
                  <a:pt x="18923" y="18422"/>
                </a:cubicBezTo>
                <a:cubicBezTo>
                  <a:pt x="18923" y="18314"/>
                  <a:pt x="18923" y="18260"/>
                  <a:pt x="18923" y="18260"/>
                </a:cubicBezTo>
                <a:cubicBezTo>
                  <a:pt x="18923" y="18260"/>
                  <a:pt x="18965" y="18153"/>
                  <a:pt x="19049" y="18153"/>
                </a:cubicBezTo>
                <a:cubicBezTo>
                  <a:pt x="19091" y="18099"/>
                  <a:pt x="19132" y="17991"/>
                  <a:pt x="19132" y="17991"/>
                </a:cubicBezTo>
                <a:cubicBezTo>
                  <a:pt x="19132" y="17991"/>
                  <a:pt x="19132" y="17991"/>
                  <a:pt x="19300" y="17776"/>
                </a:cubicBezTo>
                <a:cubicBezTo>
                  <a:pt x="19300" y="17776"/>
                  <a:pt x="19300" y="17776"/>
                  <a:pt x="19132" y="17399"/>
                </a:cubicBezTo>
                <a:cubicBezTo>
                  <a:pt x="19132" y="17399"/>
                  <a:pt x="19132" y="17399"/>
                  <a:pt x="19049" y="17452"/>
                </a:cubicBezTo>
                <a:cubicBezTo>
                  <a:pt x="19049" y="17452"/>
                  <a:pt x="19049" y="17452"/>
                  <a:pt x="18965" y="17722"/>
                </a:cubicBezTo>
                <a:cubicBezTo>
                  <a:pt x="18965" y="17722"/>
                  <a:pt x="18965" y="17722"/>
                  <a:pt x="18798" y="17991"/>
                </a:cubicBezTo>
                <a:cubicBezTo>
                  <a:pt x="18798" y="17991"/>
                  <a:pt x="18798" y="17991"/>
                  <a:pt x="18672" y="18099"/>
                </a:cubicBezTo>
                <a:cubicBezTo>
                  <a:pt x="18672" y="18099"/>
                  <a:pt x="18672" y="18099"/>
                  <a:pt x="18630" y="18206"/>
                </a:cubicBezTo>
                <a:cubicBezTo>
                  <a:pt x="18630" y="18206"/>
                  <a:pt x="18630" y="18206"/>
                  <a:pt x="18714" y="18637"/>
                </a:cubicBezTo>
                <a:cubicBezTo>
                  <a:pt x="18714" y="18637"/>
                  <a:pt x="18714" y="18637"/>
                  <a:pt x="18881" y="19230"/>
                </a:cubicBezTo>
                <a:cubicBezTo>
                  <a:pt x="18881" y="19230"/>
                  <a:pt x="18881" y="19230"/>
                  <a:pt x="18714" y="19176"/>
                </a:cubicBezTo>
                <a:cubicBezTo>
                  <a:pt x="18714" y="19176"/>
                  <a:pt x="18714" y="19176"/>
                  <a:pt x="18463" y="18530"/>
                </a:cubicBezTo>
                <a:cubicBezTo>
                  <a:pt x="18463" y="18530"/>
                  <a:pt x="18463" y="18530"/>
                  <a:pt x="18170" y="17991"/>
                </a:cubicBezTo>
                <a:cubicBezTo>
                  <a:pt x="18170" y="17991"/>
                  <a:pt x="18170" y="17991"/>
                  <a:pt x="18086" y="18314"/>
                </a:cubicBezTo>
                <a:cubicBezTo>
                  <a:pt x="18086" y="18314"/>
                  <a:pt x="18086" y="18314"/>
                  <a:pt x="18003" y="18260"/>
                </a:cubicBezTo>
                <a:cubicBezTo>
                  <a:pt x="18003" y="18260"/>
                  <a:pt x="18003" y="18260"/>
                  <a:pt x="17877" y="17883"/>
                </a:cubicBezTo>
                <a:cubicBezTo>
                  <a:pt x="17877" y="17883"/>
                  <a:pt x="17877" y="17883"/>
                  <a:pt x="17710" y="17722"/>
                </a:cubicBezTo>
                <a:cubicBezTo>
                  <a:pt x="17710" y="17722"/>
                  <a:pt x="17710" y="17722"/>
                  <a:pt x="17291" y="17129"/>
                </a:cubicBezTo>
                <a:cubicBezTo>
                  <a:pt x="17291" y="17129"/>
                  <a:pt x="17291" y="17129"/>
                  <a:pt x="17291" y="16752"/>
                </a:cubicBezTo>
                <a:cubicBezTo>
                  <a:pt x="17291" y="16752"/>
                  <a:pt x="17291" y="16752"/>
                  <a:pt x="17208" y="16968"/>
                </a:cubicBezTo>
                <a:cubicBezTo>
                  <a:pt x="17208" y="16968"/>
                  <a:pt x="17208" y="16968"/>
                  <a:pt x="16999" y="16860"/>
                </a:cubicBezTo>
                <a:cubicBezTo>
                  <a:pt x="16999" y="16860"/>
                  <a:pt x="16999" y="16860"/>
                  <a:pt x="16538" y="16321"/>
                </a:cubicBezTo>
                <a:cubicBezTo>
                  <a:pt x="16538" y="16321"/>
                  <a:pt x="16538" y="16321"/>
                  <a:pt x="16245" y="15890"/>
                </a:cubicBezTo>
                <a:cubicBezTo>
                  <a:pt x="16245" y="15890"/>
                  <a:pt x="16245" y="15890"/>
                  <a:pt x="16078" y="15944"/>
                </a:cubicBezTo>
                <a:cubicBezTo>
                  <a:pt x="16078" y="15944"/>
                  <a:pt x="16078" y="15944"/>
                  <a:pt x="15702" y="15836"/>
                </a:cubicBezTo>
                <a:cubicBezTo>
                  <a:pt x="15702" y="15836"/>
                  <a:pt x="15702" y="15836"/>
                  <a:pt x="15451" y="15513"/>
                </a:cubicBezTo>
                <a:cubicBezTo>
                  <a:pt x="15451" y="15513"/>
                  <a:pt x="15451" y="15513"/>
                  <a:pt x="15451" y="15136"/>
                </a:cubicBezTo>
                <a:cubicBezTo>
                  <a:pt x="15451" y="15136"/>
                  <a:pt x="15451" y="15136"/>
                  <a:pt x="15325" y="15244"/>
                </a:cubicBezTo>
                <a:cubicBezTo>
                  <a:pt x="15325" y="15244"/>
                  <a:pt x="15325" y="15244"/>
                  <a:pt x="14823" y="15244"/>
                </a:cubicBezTo>
                <a:cubicBezTo>
                  <a:pt x="14823" y="15244"/>
                  <a:pt x="14823" y="15244"/>
                  <a:pt x="14572" y="15190"/>
                </a:cubicBezTo>
                <a:cubicBezTo>
                  <a:pt x="14572" y="15190"/>
                  <a:pt x="14572" y="15190"/>
                  <a:pt x="14279" y="15082"/>
                </a:cubicBezTo>
                <a:cubicBezTo>
                  <a:pt x="14279" y="15082"/>
                  <a:pt x="14279" y="15082"/>
                  <a:pt x="13735" y="15028"/>
                </a:cubicBezTo>
                <a:cubicBezTo>
                  <a:pt x="13735" y="15028"/>
                  <a:pt x="13735" y="15028"/>
                  <a:pt x="13191" y="15190"/>
                </a:cubicBezTo>
                <a:cubicBezTo>
                  <a:pt x="13191" y="15190"/>
                  <a:pt x="13191" y="15190"/>
                  <a:pt x="12815" y="15298"/>
                </a:cubicBezTo>
                <a:cubicBezTo>
                  <a:pt x="12815" y="15298"/>
                  <a:pt x="12815" y="15298"/>
                  <a:pt x="12898" y="14867"/>
                </a:cubicBezTo>
                <a:cubicBezTo>
                  <a:pt x="12898" y="14867"/>
                  <a:pt x="12898" y="14867"/>
                  <a:pt x="12773" y="14975"/>
                </a:cubicBezTo>
                <a:cubicBezTo>
                  <a:pt x="12773" y="14975"/>
                  <a:pt x="12773" y="14975"/>
                  <a:pt x="12564" y="14813"/>
                </a:cubicBezTo>
                <a:cubicBezTo>
                  <a:pt x="12564" y="14813"/>
                  <a:pt x="12564" y="14813"/>
                  <a:pt x="12396" y="14705"/>
                </a:cubicBezTo>
                <a:cubicBezTo>
                  <a:pt x="12396" y="14705"/>
                  <a:pt x="12396" y="14705"/>
                  <a:pt x="12229" y="14705"/>
                </a:cubicBezTo>
                <a:cubicBezTo>
                  <a:pt x="12229" y="14705"/>
                  <a:pt x="12229" y="14705"/>
                  <a:pt x="12103" y="14705"/>
                </a:cubicBezTo>
                <a:cubicBezTo>
                  <a:pt x="12103" y="14705"/>
                  <a:pt x="12103" y="14705"/>
                  <a:pt x="11894" y="14867"/>
                </a:cubicBezTo>
                <a:cubicBezTo>
                  <a:pt x="11894" y="14867"/>
                  <a:pt x="11894" y="14867"/>
                  <a:pt x="11727" y="14975"/>
                </a:cubicBezTo>
                <a:cubicBezTo>
                  <a:pt x="11727" y="14975"/>
                  <a:pt x="11727" y="14975"/>
                  <a:pt x="11559" y="15244"/>
                </a:cubicBezTo>
                <a:cubicBezTo>
                  <a:pt x="11559" y="15244"/>
                  <a:pt x="11559" y="15244"/>
                  <a:pt x="11476" y="15352"/>
                </a:cubicBezTo>
                <a:cubicBezTo>
                  <a:pt x="11476" y="15352"/>
                  <a:pt x="11476" y="15352"/>
                  <a:pt x="11267" y="15298"/>
                </a:cubicBezTo>
                <a:cubicBezTo>
                  <a:pt x="11267" y="15298"/>
                  <a:pt x="11267" y="15298"/>
                  <a:pt x="11476" y="15082"/>
                </a:cubicBezTo>
                <a:cubicBezTo>
                  <a:pt x="11476" y="15082"/>
                  <a:pt x="11476" y="15082"/>
                  <a:pt x="11727" y="14759"/>
                </a:cubicBezTo>
                <a:cubicBezTo>
                  <a:pt x="11727" y="14759"/>
                  <a:pt x="11727" y="14759"/>
                  <a:pt x="11894" y="14544"/>
                </a:cubicBezTo>
                <a:cubicBezTo>
                  <a:pt x="11894" y="14544"/>
                  <a:pt x="11894" y="14544"/>
                  <a:pt x="12020" y="14328"/>
                </a:cubicBezTo>
                <a:cubicBezTo>
                  <a:pt x="12020" y="14328"/>
                  <a:pt x="12020" y="14328"/>
                  <a:pt x="11936" y="14328"/>
                </a:cubicBezTo>
                <a:cubicBezTo>
                  <a:pt x="11936" y="14328"/>
                  <a:pt x="11936" y="14328"/>
                  <a:pt x="11769" y="14220"/>
                </a:cubicBezTo>
                <a:cubicBezTo>
                  <a:pt x="11769" y="14220"/>
                  <a:pt x="11769" y="14220"/>
                  <a:pt x="11769" y="13843"/>
                </a:cubicBezTo>
                <a:cubicBezTo>
                  <a:pt x="11769" y="13843"/>
                  <a:pt x="11769" y="13843"/>
                  <a:pt x="11601" y="14005"/>
                </a:cubicBezTo>
                <a:cubicBezTo>
                  <a:pt x="11601" y="14005"/>
                  <a:pt x="11601" y="14005"/>
                  <a:pt x="11559" y="14059"/>
                </a:cubicBezTo>
                <a:cubicBezTo>
                  <a:pt x="11559" y="14059"/>
                  <a:pt x="11559" y="14059"/>
                  <a:pt x="11267" y="14059"/>
                </a:cubicBezTo>
                <a:cubicBezTo>
                  <a:pt x="11267" y="14059"/>
                  <a:pt x="11267" y="14059"/>
                  <a:pt x="11016" y="14005"/>
                </a:cubicBezTo>
                <a:cubicBezTo>
                  <a:pt x="11016" y="14005"/>
                  <a:pt x="11016" y="14005"/>
                  <a:pt x="10890" y="14167"/>
                </a:cubicBezTo>
                <a:cubicBezTo>
                  <a:pt x="10890" y="14167"/>
                  <a:pt x="10890" y="14167"/>
                  <a:pt x="10806" y="14490"/>
                </a:cubicBezTo>
                <a:cubicBezTo>
                  <a:pt x="10806" y="14490"/>
                  <a:pt x="10806" y="14490"/>
                  <a:pt x="10974" y="14759"/>
                </a:cubicBezTo>
                <a:cubicBezTo>
                  <a:pt x="10974" y="14759"/>
                  <a:pt x="10974" y="14759"/>
                  <a:pt x="10890" y="15190"/>
                </a:cubicBezTo>
                <a:cubicBezTo>
                  <a:pt x="10890" y="15190"/>
                  <a:pt x="10890" y="15190"/>
                  <a:pt x="10681" y="15459"/>
                </a:cubicBezTo>
                <a:cubicBezTo>
                  <a:pt x="10681" y="15459"/>
                  <a:pt x="10681" y="15459"/>
                  <a:pt x="10472" y="15459"/>
                </a:cubicBezTo>
                <a:cubicBezTo>
                  <a:pt x="10472" y="15459"/>
                  <a:pt x="10472" y="15459"/>
                  <a:pt x="10221" y="15459"/>
                </a:cubicBezTo>
                <a:cubicBezTo>
                  <a:pt x="10221" y="15459"/>
                  <a:pt x="10221" y="15459"/>
                  <a:pt x="10137" y="15836"/>
                </a:cubicBezTo>
                <a:cubicBezTo>
                  <a:pt x="10137" y="15836"/>
                  <a:pt x="10137" y="15836"/>
                  <a:pt x="9802" y="15998"/>
                </a:cubicBezTo>
                <a:cubicBezTo>
                  <a:pt x="9802" y="15998"/>
                  <a:pt x="9802" y="15998"/>
                  <a:pt x="9760" y="16106"/>
                </a:cubicBezTo>
                <a:cubicBezTo>
                  <a:pt x="9760" y="16106"/>
                  <a:pt x="9760" y="16106"/>
                  <a:pt x="9468" y="16375"/>
                </a:cubicBezTo>
                <a:cubicBezTo>
                  <a:pt x="9468" y="16375"/>
                  <a:pt x="9468" y="16375"/>
                  <a:pt x="9175" y="16483"/>
                </a:cubicBezTo>
                <a:cubicBezTo>
                  <a:pt x="9175" y="16483"/>
                  <a:pt x="9175" y="16483"/>
                  <a:pt x="9007" y="16537"/>
                </a:cubicBezTo>
                <a:cubicBezTo>
                  <a:pt x="9007" y="16537"/>
                  <a:pt x="9007" y="16537"/>
                  <a:pt x="8924" y="16375"/>
                </a:cubicBezTo>
                <a:cubicBezTo>
                  <a:pt x="8924" y="16375"/>
                  <a:pt x="8924" y="16375"/>
                  <a:pt x="8882" y="16267"/>
                </a:cubicBezTo>
                <a:cubicBezTo>
                  <a:pt x="8882" y="16267"/>
                  <a:pt x="8882" y="16267"/>
                  <a:pt x="9091" y="16160"/>
                </a:cubicBezTo>
                <a:cubicBezTo>
                  <a:pt x="9091" y="16160"/>
                  <a:pt x="9091" y="16160"/>
                  <a:pt x="9258" y="15890"/>
                </a:cubicBezTo>
                <a:cubicBezTo>
                  <a:pt x="9258" y="15890"/>
                  <a:pt x="9258" y="15890"/>
                  <a:pt x="9049" y="15890"/>
                </a:cubicBezTo>
                <a:cubicBezTo>
                  <a:pt x="9049" y="15890"/>
                  <a:pt x="9049" y="15890"/>
                  <a:pt x="8965" y="15729"/>
                </a:cubicBezTo>
                <a:cubicBezTo>
                  <a:pt x="8965" y="15729"/>
                  <a:pt x="8965" y="15729"/>
                  <a:pt x="9175" y="15352"/>
                </a:cubicBezTo>
                <a:cubicBezTo>
                  <a:pt x="9175" y="15352"/>
                  <a:pt x="9175" y="15352"/>
                  <a:pt x="9258" y="14975"/>
                </a:cubicBezTo>
                <a:cubicBezTo>
                  <a:pt x="9258" y="14975"/>
                  <a:pt x="9258" y="14975"/>
                  <a:pt x="9384" y="14436"/>
                </a:cubicBezTo>
                <a:cubicBezTo>
                  <a:pt x="9384" y="14436"/>
                  <a:pt x="9384" y="14436"/>
                  <a:pt x="9593" y="14113"/>
                </a:cubicBezTo>
                <a:cubicBezTo>
                  <a:pt x="9593" y="14113"/>
                  <a:pt x="9593" y="14113"/>
                  <a:pt x="10346" y="14220"/>
                </a:cubicBezTo>
                <a:cubicBezTo>
                  <a:pt x="10346" y="14220"/>
                  <a:pt x="10346" y="14220"/>
                  <a:pt x="10221" y="14005"/>
                </a:cubicBezTo>
                <a:cubicBezTo>
                  <a:pt x="10221" y="14005"/>
                  <a:pt x="10221" y="14005"/>
                  <a:pt x="10011" y="13951"/>
                </a:cubicBezTo>
                <a:cubicBezTo>
                  <a:pt x="10011" y="13951"/>
                  <a:pt x="10011" y="13951"/>
                  <a:pt x="9635" y="13736"/>
                </a:cubicBezTo>
                <a:cubicBezTo>
                  <a:pt x="9635" y="13736"/>
                  <a:pt x="9635" y="13736"/>
                  <a:pt x="9342" y="13897"/>
                </a:cubicBezTo>
                <a:cubicBezTo>
                  <a:pt x="9342" y="13897"/>
                  <a:pt x="9342" y="13897"/>
                  <a:pt x="9091" y="14167"/>
                </a:cubicBezTo>
                <a:cubicBezTo>
                  <a:pt x="9091" y="14167"/>
                  <a:pt x="9091" y="14167"/>
                  <a:pt x="8840" y="14436"/>
                </a:cubicBezTo>
                <a:cubicBezTo>
                  <a:pt x="8840" y="14436"/>
                  <a:pt x="8840" y="14436"/>
                  <a:pt x="8714" y="14759"/>
                </a:cubicBezTo>
                <a:cubicBezTo>
                  <a:pt x="8714" y="14759"/>
                  <a:pt x="8714" y="14759"/>
                  <a:pt x="8673" y="15028"/>
                </a:cubicBezTo>
                <a:cubicBezTo>
                  <a:pt x="8673" y="15028"/>
                  <a:pt x="8673" y="15028"/>
                  <a:pt x="8505" y="15028"/>
                </a:cubicBezTo>
                <a:cubicBezTo>
                  <a:pt x="8505" y="15028"/>
                  <a:pt x="8505" y="15028"/>
                  <a:pt x="8505" y="15136"/>
                </a:cubicBezTo>
                <a:cubicBezTo>
                  <a:pt x="8505" y="15136"/>
                  <a:pt x="8505" y="15136"/>
                  <a:pt x="8589" y="15352"/>
                </a:cubicBezTo>
                <a:cubicBezTo>
                  <a:pt x="8589" y="15352"/>
                  <a:pt x="8589" y="15352"/>
                  <a:pt x="8547" y="15513"/>
                </a:cubicBezTo>
                <a:cubicBezTo>
                  <a:pt x="8547" y="15513"/>
                  <a:pt x="8547" y="15513"/>
                  <a:pt x="8422" y="15675"/>
                </a:cubicBezTo>
                <a:cubicBezTo>
                  <a:pt x="8422" y="15675"/>
                  <a:pt x="8422" y="15675"/>
                  <a:pt x="8129" y="15890"/>
                </a:cubicBezTo>
                <a:cubicBezTo>
                  <a:pt x="8129" y="15890"/>
                  <a:pt x="8129" y="15890"/>
                  <a:pt x="7961" y="16052"/>
                </a:cubicBezTo>
                <a:cubicBezTo>
                  <a:pt x="7961" y="16052"/>
                  <a:pt x="7961" y="16052"/>
                  <a:pt x="7752" y="16321"/>
                </a:cubicBezTo>
                <a:cubicBezTo>
                  <a:pt x="7752" y="16321"/>
                  <a:pt x="7752" y="16321"/>
                  <a:pt x="7710" y="16591"/>
                </a:cubicBezTo>
                <a:cubicBezTo>
                  <a:pt x="7710" y="16591"/>
                  <a:pt x="7710" y="16591"/>
                  <a:pt x="8003" y="16698"/>
                </a:cubicBezTo>
                <a:cubicBezTo>
                  <a:pt x="8003" y="16698"/>
                  <a:pt x="8003" y="16698"/>
                  <a:pt x="8045" y="17075"/>
                </a:cubicBezTo>
                <a:cubicBezTo>
                  <a:pt x="8045" y="17075"/>
                  <a:pt x="8045" y="17075"/>
                  <a:pt x="7920" y="17291"/>
                </a:cubicBezTo>
                <a:cubicBezTo>
                  <a:pt x="7920" y="17291"/>
                  <a:pt x="7920" y="17291"/>
                  <a:pt x="7710" y="17452"/>
                </a:cubicBezTo>
                <a:cubicBezTo>
                  <a:pt x="7710" y="17452"/>
                  <a:pt x="7710" y="17452"/>
                  <a:pt x="7459" y="17883"/>
                </a:cubicBezTo>
                <a:cubicBezTo>
                  <a:pt x="7459" y="17883"/>
                  <a:pt x="7459" y="17883"/>
                  <a:pt x="7083" y="18206"/>
                </a:cubicBezTo>
                <a:cubicBezTo>
                  <a:pt x="7083" y="18206"/>
                  <a:pt x="7083" y="18206"/>
                  <a:pt x="6330" y="18691"/>
                </a:cubicBezTo>
                <a:cubicBezTo>
                  <a:pt x="6330" y="18691"/>
                  <a:pt x="6330" y="18691"/>
                  <a:pt x="6288" y="19122"/>
                </a:cubicBezTo>
                <a:cubicBezTo>
                  <a:pt x="6288" y="19122"/>
                  <a:pt x="6288" y="19122"/>
                  <a:pt x="5995" y="19284"/>
                </a:cubicBezTo>
                <a:cubicBezTo>
                  <a:pt x="5995" y="19284"/>
                  <a:pt x="5995" y="19284"/>
                  <a:pt x="5702" y="19499"/>
                </a:cubicBezTo>
                <a:cubicBezTo>
                  <a:pt x="5702" y="19499"/>
                  <a:pt x="5702" y="19499"/>
                  <a:pt x="5325" y="19661"/>
                </a:cubicBezTo>
                <a:cubicBezTo>
                  <a:pt x="5325" y="19661"/>
                  <a:pt x="5325" y="19661"/>
                  <a:pt x="5200" y="19769"/>
                </a:cubicBezTo>
                <a:cubicBezTo>
                  <a:pt x="5200" y="19769"/>
                  <a:pt x="5200" y="19769"/>
                  <a:pt x="5033" y="19930"/>
                </a:cubicBezTo>
                <a:cubicBezTo>
                  <a:pt x="5033" y="19930"/>
                  <a:pt x="5033" y="19930"/>
                  <a:pt x="4907" y="20092"/>
                </a:cubicBezTo>
                <a:cubicBezTo>
                  <a:pt x="4907" y="20092"/>
                  <a:pt x="4907" y="20092"/>
                  <a:pt x="4823" y="20415"/>
                </a:cubicBezTo>
                <a:cubicBezTo>
                  <a:pt x="4823" y="20415"/>
                  <a:pt x="4823" y="20415"/>
                  <a:pt x="4614" y="20469"/>
                </a:cubicBezTo>
                <a:cubicBezTo>
                  <a:pt x="4614" y="20469"/>
                  <a:pt x="4614" y="20469"/>
                  <a:pt x="4321" y="20577"/>
                </a:cubicBezTo>
                <a:cubicBezTo>
                  <a:pt x="4321" y="20577"/>
                  <a:pt x="4321" y="20577"/>
                  <a:pt x="4112" y="20577"/>
                </a:cubicBezTo>
                <a:cubicBezTo>
                  <a:pt x="4112" y="20577"/>
                  <a:pt x="4112" y="20577"/>
                  <a:pt x="3903" y="20684"/>
                </a:cubicBezTo>
                <a:cubicBezTo>
                  <a:pt x="3903" y="20684"/>
                  <a:pt x="3903" y="20684"/>
                  <a:pt x="3610" y="20900"/>
                </a:cubicBezTo>
                <a:cubicBezTo>
                  <a:pt x="3610" y="20900"/>
                  <a:pt x="3610" y="20900"/>
                  <a:pt x="3694" y="21169"/>
                </a:cubicBezTo>
                <a:cubicBezTo>
                  <a:pt x="3694" y="21169"/>
                  <a:pt x="3694" y="21169"/>
                  <a:pt x="3610" y="21223"/>
                </a:cubicBezTo>
                <a:cubicBezTo>
                  <a:pt x="3610" y="21223"/>
                  <a:pt x="3610" y="21223"/>
                  <a:pt x="3401" y="21061"/>
                </a:cubicBezTo>
                <a:cubicBezTo>
                  <a:pt x="3401" y="21061"/>
                  <a:pt x="3401" y="21061"/>
                  <a:pt x="3192" y="20954"/>
                </a:cubicBezTo>
                <a:cubicBezTo>
                  <a:pt x="3192" y="20954"/>
                  <a:pt x="3192" y="20954"/>
                  <a:pt x="3024" y="20630"/>
                </a:cubicBezTo>
                <a:cubicBezTo>
                  <a:pt x="3024" y="20630"/>
                  <a:pt x="3024" y="20630"/>
                  <a:pt x="2983" y="20738"/>
                </a:cubicBezTo>
                <a:cubicBezTo>
                  <a:pt x="2983" y="20738"/>
                  <a:pt x="2983" y="20738"/>
                  <a:pt x="2983" y="21169"/>
                </a:cubicBezTo>
                <a:cubicBezTo>
                  <a:pt x="2983" y="21169"/>
                  <a:pt x="2983" y="21169"/>
                  <a:pt x="2731" y="21169"/>
                </a:cubicBezTo>
                <a:cubicBezTo>
                  <a:pt x="2731" y="21169"/>
                  <a:pt x="2731" y="21169"/>
                  <a:pt x="2731" y="21331"/>
                </a:cubicBezTo>
                <a:cubicBezTo>
                  <a:pt x="2731" y="21331"/>
                  <a:pt x="2731" y="21331"/>
                  <a:pt x="2480" y="21331"/>
                </a:cubicBezTo>
                <a:cubicBezTo>
                  <a:pt x="2480" y="21331"/>
                  <a:pt x="2480" y="21331"/>
                  <a:pt x="2480" y="21277"/>
                </a:cubicBezTo>
                <a:cubicBezTo>
                  <a:pt x="2480" y="21223"/>
                  <a:pt x="2355" y="21223"/>
                  <a:pt x="2355" y="21223"/>
                </a:cubicBezTo>
                <a:cubicBezTo>
                  <a:pt x="2355" y="21223"/>
                  <a:pt x="2355" y="21223"/>
                  <a:pt x="2188" y="21223"/>
                </a:cubicBezTo>
                <a:cubicBezTo>
                  <a:pt x="2188" y="21223"/>
                  <a:pt x="2188" y="21223"/>
                  <a:pt x="1978" y="21277"/>
                </a:cubicBezTo>
                <a:cubicBezTo>
                  <a:pt x="1978" y="21277"/>
                  <a:pt x="1978" y="21277"/>
                  <a:pt x="1727" y="21600"/>
                </a:cubicBezTo>
                <a:cubicBezTo>
                  <a:pt x="1727" y="21600"/>
                  <a:pt x="1727" y="21600"/>
                  <a:pt x="1267" y="21600"/>
                </a:cubicBezTo>
                <a:cubicBezTo>
                  <a:pt x="1267" y="21600"/>
                  <a:pt x="1267" y="21600"/>
                  <a:pt x="849" y="21600"/>
                </a:cubicBezTo>
                <a:cubicBezTo>
                  <a:pt x="849" y="21600"/>
                  <a:pt x="849" y="21600"/>
                  <a:pt x="849" y="21385"/>
                </a:cubicBezTo>
                <a:cubicBezTo>
                  <a:pt x="849" y="21385"/>
                  <a:pt x="849" y="21385"/>
                  <a:pt x="1142" y="20954"/>
                </a:cubicBezTo>
                <a:cubicBezTo>
                  <a:pt x="1142" y="20954"/>
                  <a:pt x="1142" y="20954"/>
                  <a:pt x="1644" y="20954"/>
                </a:cubicBezTo>
                <a:cubicBezTo>
                  <a:pt x="1644" y="20954"/>
                  <a:pt x="1644" y="20954"/>
                  <a:pt x="1853" y="20954"/>
                </a:cubicBezTo>
                <a:cubicBezTo>
                  <a:pt x="1853" y="20954"/>
                  <a:pt x="1853" y="20954"/>
                  <a:pt x="2062" y="20792"/>
                </a:cubicBezTo>
                <a:cubicBezTo>
                  <a:pt x="2062" y="20792"/>
                  <a:pt x="2062" y="20792"/>
                  <a:pt x="2355" y="20684"/>
                </a:cubicBezTo>
                <a:cubicBezTo>
                  <a:pt x="2355" y="20684"/>
                  <a:pt x="2355" y="20684"/>
                  <a:pt x="2480" y="20577"/>
                </a:cubicBezTo>
                <a:cubicBezTo>
                  <a:pt x="2480" y="20577"/>
                  <a:pt x="2480" y="20577"/>
                  <a:pt x="2606" y="20307"/>
                </a:cubicBezTo>
                <a:cubicBezTo>
                  <a:pt x="2606" y="20307"/>
                  <a:pt x="2606" y="20307"/>
                  <a:pt x="2857" y="20146"/>
                </a:cubicBezTo>
                <a:cubicBezTo>
                  <a:pt x="2857" y="20146"/>
                  <a:pt x="2857" y="20146"/>
                  <a:pt x="3234" y="20092"/>
                </a:cubicBezTo>
                <a:cubicBezTo>
                  <a:pt x="3234" y="20092"/>
                  <a:pt x="3234" y="20092"/>
                  <a:pt x="3443" y="20092"/>
                </a:cubicBezTo>
                <a:cubicBezTo>
                  <a:pt x="3443" y="20092"/>
                  <a:pt x="3443" y="20092"/>
                  <a:pt x="3610" y="20307"/>
                </a:cubicBezTo>
                <a:cubicBezTo>
                  <a:pt x="3610" y="20307"/>
                  <a:pt x="3610" y="20307"/>
                  <a:pt x="3777" y="20146"/>
                </a:cubicBezTo>
                <a:cubicBezTo>
                  <a:pt x="3777" y="20146"/>
                  <a:pt x="3777" y="20146"/>
                  <a:pt x="3945" y="19822"/>
                </a:cubicBezTo>
                <a:cubicBezTo>
                  <a:pt x="3945" y="19822"/>
                  <a:pt x="3945" y="19822"/>
                  <a:pt x="4154" y="19553"/>
                </a:cubicBezTo>
                <a:cubicBezTo>
                  <a:pt x="4154" y="19553"/>
                  <a:pt x="4154" y="19553"/>
                  <a:pt x="4363" y="19392"/>
                </a:cubicBezTo>
                <a:cubicBezTo>
                  <a:pt x="4363" y="19392"/>
                  <a:pt x="4363" y="19392"/>
                  <a:pt x="4782" y="19284"/>
                </a:cubicBezTo>
                <a:cubicBezTo>
                  <a:pt x="4782" y="19284"/>
                  <a:pt x="4782" y="19284"/>
                  <a:pt x="4949" y="19068"/>
                </a:cubicBezTo>
                <a:cubicBezTo>
                  <a:pt x="4949" y="19068"/>
                  <a:pt x="4949" y="19068"/>
                  <a:pt x="5158" y="18799"/>
                </a:cubicBezTo>
                <a:cubicBezTo>
                  <a:pt x="5158" y="18799"/>
                  <a:pt x="5158" y="18799"/>
                  <a:pt x="5409" y="18530"/>
                </a:cubicBezTo>
                <a:cubicBezTo>
                  <a:pt x="5409" y="18530"/>
                  <a:pt x="5409" y="18530"/>
                  <a:pt x="5618" y="18368"/>
                </a:cubicBezTo>
                <a:cubicBezTo>
                  <a:pt x="5618" y="18368"/>
                  <a:pt x="5618" y="18368"/>
                  <a:pt x="5702" y="18045"/>
                </a:cubicBezTo>
                <a:cubicBezTo>
                  <a:pt x="5702" y="18045"/>
                  <a:pt x="5702" y="18045"/>
                  <a:pt x="5744" y="17560"/>
                </a:cubicBezTo>
                <a:cubicBezTo>
                  <a:pt x="5744" y="17560"/>
                  <a:pt x="5744" y="17560"/>
                  <a:pt x="5828" y="17237"/>
                </a:cubicBezTo>
                <a:cubicBezTo>
                  <a:pt x="5828" y="17237"/>
                  <a:pt x="5828" y="17237"/>
                  <a:pt x="5869" y="17129"/>
                </a:cubicBezTo>
                <a:cubicBezTo>
                  <a:pt x="5869" y="17129"/>
                  <a:pt x="5869" y="17129"/>
                  <a:pt x="6079" y="16752"/>
                </a:cubicBezTo>
                <a:cubicBezTo>
                  <a:pt x="6079" y="16752"/>
                  <a:pt x="6079" y="16752"/>
                  <a:pt x="5953" y="16752"/>
                </a:cubicBezTo>
                <a:cubicBezTo>
                  <a:pt x="5953" y="16752"/>
                  <a:pt x="5953" y="16752"/>
                  <a:pt x="5744" y="16806"/>
                </a:cubicBezTo>
                <a:cubicBezTo>
                  <a:pt x="5744" y="16806"/>
                  <a:pt x="5744" y="16806"/>
                  <a:pt x="5618" y="16806"/>
                </a:cubicBezTo>
                <a:cubicBezTo>
                  <a:pt x="5618" y="16806"/>
                  <a:pt x="5618" y="16806"/>
                  <a:pt x="5409" y="16752"/>
                </a:cubicBezTo>
                <a:cubicBezTo>
                  <a:pt x="5409" y="16752"/>
                  <a:pt x="5409" y="16752"/>
                  <a:pt x="5325" y="16644"/>
                </a:cubicBezTo>
                <a:cubicBezTo>
                  <a:pt x="5325" y="16644"/>
                  <a:pt x="5325" y="16644"/>
                  <a:pt x="5535" y="16375"/>
                </a:cubicBezTo>
                <a:cubicBezTo>
                  <a:pt x="5535" y="16375"/>
                  <a:pt x="5535" y="16375"/>
                  <a:pt x="5325" y="16429"/>
                </a:cubicBezTo>
                <a:cubicBezTo>
                  <a:pt x="5325" y="16429"/>
                  <a:pt x="5325" y="16429"/>
                  <a:pt x="5200" y="16591"/>
                </a:cubicBezTo>
                <a:cubicBezTo>
                  <a:pt x="5200" y="16591"/>
                  <a:pt x="5200" y="16591"/>
                  <a:pt x="5116" y="16968"/>
                </a:cubicBezTo>
                <a:cubicBezTo>
                  <a:pt x="5116" y="16968"/>
                  <a:pt x="5116" y="16968"/>
                  <a:pt x="4991" y="17129"/>
                </a:cubicBezTo>
                <a:cubicBezTo>
                  <a:pt x="4991" y="17129"/>
                  <a:pt x="4991" y="17129"/>
                  <a:pt x="4949" y="16968"/>
                </a:cubicBezTo>
                <a:cubicBezTo>
                  <a:pt x="4949" y="16968"/>
                  <a:pt x="4949" y="16968"/>
                  <a:pt x="4823" y="16752"/>
                </a:cubicBezTo>
                <a:cubicBezTo>
                  <a:pt x="4823" y="16752"/>
                  <a:pt x="4823" y="16752"/>
                  <a:pt x="4614" y="16483"/>
                </a:cubicBezTo>
                <a:cubicBezTo>
                  <a:pt x="4614" y="16483"/>
                  <a:pt x="4614" y="16483"/>
                  <a:pt x="4280" y="16213"/>
                </a:cubicBezTo>
                <a:cubicBezTo>
                  <a:pt x="4280" y="16213"/>
                  <a:pt x="4280" y="16213"/>
                  <a:pt x="4196" y="16213"/>
                </a:cubicBezTo>
                <a:cubicBezTo>
                  <a:pt x="4196" y="16213"/>
                  <a:pt x="4196" y="16213"/>
                  <a:pt x="3903" y="16483"/>
                </a:cubicBezTo>
                <a:cubicBezTo>
                  <a:pt x="3903" y="16483"/>
                  <a:pt x="3903" y="16483"/>
                  <a:pt x="3736" y="16483"/>
                </a:cubicBezTo>
                <a:cubicBezTo>
                  <a:pt x="3736" y="16483"/>
                  <a:pt x="3736" y="16483"/>
                  <a:pt x="3485" y="16483"/>
                </a:cubicBezTo>
                <a:cubicBezTo>
                  <a:pt x="3485" y="16483"/>
                  <a:pt x="3485" y="16483"/>
                  <a:pt x="3526" y="15783"/>
                </a:cubicBezTo>
                <a:cubicBezTo>
                  <a:pt x="3526" y="15783"/>
                  <a:pt x="3526" y="15783"/>
                  <a:pt x="3568" y="15567"/>
                </a:cubicBezTo>
                <a:cubicBezTo>
                  <a:pt x="3568" y="15567"/>
                  <a:pt x="3568" y="15567"/>
                  <a:pt x="3694" y="15352"/>
                </a:cubicBezTo>
                <a:cubicBezTo>
                  <a:pt x="3694" y="15352"/>
                  <a:pt x="3694" y="15352"/>
                  <a:pt x="3694" y="15082"/>
                </a:cubicBezTo>
                <a:cubicBezTo>
                  <a:pt x="3694" y="15082"/>
                  <a:pt x="3694" y="15082"/>
                  <a:pt x="3652" y="14651"/>
                </a:cubicBezTo>
                <a:cubicBezTo>
                  <a:pt x="3652" y="14651"/>
                  <a:pt x="3652" y="14651"/>
                  <a:pt x="3568" y="14220"/>
                </a:cubicBezTo>
                <a:cubicBezTo>
                  <a:pt x="3568" y="14220"/>
                  <a:pt x="3568" y="14220"/>
                  <a:pt x="3485" y="14328"/>
                </a:cubicBezTo>
                <a:cubicBezTo>
                  <a:pt x="3485" y="14328"/>
                  <a:pt x="3485" y="14328"/>
                  <a:pt x="3317" y="14544"/>
                </a:cubicBezTo>
                <a:cubicBezTo>
                  <a:pt x="3317" y="14544"/>
                  <a:pt x="3317" y="14544"/>
                  <a:pt x="3192" y="14651"/>
                </a:cubicBezTo>
                <a:cubicBezTo>
                  <a:pt x="3192" y="14651"/>
                  <a:pt x="3192" y="14651"/>
                  <a:pt x="3066" y="14651"/>
                </a:cubicBezTo>
                <a:cubicBezTo>
                  <a:pt x="3066" y="14651"/>
                  <a:pt x="3066" y="14651"/>
                  <a:pt x="2941" y="14490"/>
                </a:cubicBezTo>
                <a:cubicBezTo>
                  <a:pt x="2941" y="14490"/>
                  <a:pt x="2941" y="14490"/>
                  <a:pt x="2857" y="14490"/>
                </a:cubicBezTo>
                <a:cubicBezTo>
                  <a:pt x="2857" y="14490"/>
                  <a:pt x="2857" y="14490"/>
                  <a:pt x="2690" y="14382"/>
                </a:cubicBezTo>
                <a:cubicBezTo>
                  <a:pt x="2690" y="14382"/>
                  <a:pt x="2690" y="14382"/>
                  <a:pt x="2564" y="14220"/>
                </a:cubicBezTo>
                <a:cubicBezTo>
                  <a:pt x="2564" y="14220"/>
                  <a:pt x="2564" y="14220"/>
                  <a:pt x="2439" y="14113"/>
                </a:cubicBezTo>
                <a:cubicBezTo>
                  <a:pt x="2439" y="14113"/>
                  <a:pt x="2439" y="14113"/>
                  <a:pt x="2313" y="13951"/>
                </a:cubicBezTo>
                <a:cubicBezTo>
                  <a:pt x="2313" y="13951"/>
                  <a:pt x="2313" y="13951"/>
                  <a:pt x="2271" y="13790"/>
                </a:cubicBezTo>
                <a:cubicBezTo>
                  <a:pt x="2271" y="13790"/>
                  <a:pt x="2271" y="13790"/>
                  <a:pt x="2229" y="13412"/>
                </a:cubicBezTo>
                <a:cubicBezTo>
                  <a:pt x="2229" y="13412"/>
                  <a:pt x="2229" y="13412"/>
                  <a:pt x="2397" y="13251"/>
                </a:cubicBezTo>
                <a:cubicBezTo>
                  <a:pt x="2397" y="13251"/>
                  <a:pt x="2397" y="13251"/>
                  <a:pt x="2564" y="13251"/>
                </a:cubicBezTo>
                <a:cubicBezTo>
                  <a:pt x="2564" y="13251"/>
                  <a:pt x="2564" y="13251"/>
                  <a:pt x="2773" y="13251"/>
                </a:cubicBezTo>
                <a:cubicBezTo>
                  <a:pt x="2773" y="13251"/>
                  <a:pt x="2773" y="13251"/>
                  <a:pt x="2983" y="13412"/>
                </a:cubicBezTo>
                <a:cubicBezTo>
                  <a:pt x="2983" y="13412"/>
                  <a:pt x="2983" y="13412"/>
                  <a:pt x="3066" y="13143"/>
                </a:cubicBezTo>
                <a:cubicBezTo>
                  <a:pt x="3066" y="13143"/>
                  <a:pt x="3066" y="13143"/>
                  <a:pt x="2941" y="12982"/>
                </a:cubicBezTo>
                <a:cubicBezTo>
                  <a:pt x="2941" y="12982"/>
                  <a:pt x="2941" y="12982"/>
                  <a:pt x="2899" y="12982"/>
                </a:cubicBezTo>
                <a:cubicBezTo>
                  <a:pt x="2899" y="12982"/>
                  <a:pt x="2899" y="12982"/>
                  <a:pt x="2690" y="12982"/>
                </a:cubicBezTo>
                <a:cubicBezTo>
                  <a:pt x="2690" y="12982"/>
                  <a:pt x="2690" y="12982"/>
                  <a:pt x="2564" y="12982"/>
                </a:cubicBezTo>
                <a:cubicBezTo>
                  <a:pt x="2564" y="12982"/>
                  <a:pt x="2564" y="12982"/>
                  <a:pt x="2313" y="12766"/>
                </a:cubicBezTo>
                <a:cubicBezTo>
                  <a:pt x="2313" y="12766"/>
                  <a:pt x="2313" y="12766"/>
                  <a:pt x="2229" y="12551"/>
                </a:cubicBezTo>
                <a:cubicBezTo>
                  <a:pt x="2229" y="12551"/>
                  <a:pt x="2229" y="12551"/>
                  <a:pt x="2146" y="12281"/>
                </a:cubicBezTo>
                <a:cubicBezTo>
                  <a:pt x="2146" y="12281"/>
                  <a:pt x="2146" y="12281"/>
                  <a:pt x="2062" y="12012"/>
                </a:cubicBezTo>
                <a:cubicBezTo>
                  <a:pt x="2062" y="12012"/>
                  <a:pt x="2062" y="12012"/>
                  <a:pt x="2062" y="11904"/>
                </a:cubicBezTo>
                <a:cubicBezTo>
                  <a:pt x="2062" y="11904"/>
                  <a:pt x="2062" y="11904"/>
                  <a:pt x="2146" y="11797"/>
                </a:cubicBezTo>
                <a:cubicBezTo>
                  <a:pt x="2146" y="11797"/>
                  <a:pt x="2146" y="11797"/>
                  <a:pt x="2271" y="11527"/>
                </a:cubicBezTo>
                <a:cubicBezTo>
                  <a:pt x="2271" y="11527"/>
                  <a:pt x="2271" y="11527"/>
                  <a:pt x="2480" y="11204"/>
                </a:cubicBezTo>
                <a:cubicBezTo>
                  <a:pt x="2480" y="11204"/>
                  <a:pt x="2480" y="11204"/>
                  <a:pt x="2731" y="10989"/>
                </a:cubicBezTo>
                <a:cubicBezTo>
                  <a:pt x="2731" y="10989"/>
                  <a:pt x="2731" y="10989"/>
                  <a:pt x="2899" y="10719"/>
                </a:cubicBezTo>
                <a:cubicBezTo>
                  <a:pt x="2899" y="10719"/>
                  <a:pt x="2899" y="10719"/>
                  <a:pt x="2941" y="10450"/>
                </a:cubicBezTo>
                <a:cubicBezTo>
                  <a:pt x="2941" y="10450"/>
                  <a:pt x="2941" y="10450"/>
                  <a:pt x="3150" y="10181"/>
                </a:cubicBezTo>
                <a:cubicBezTo>
                  <a:pt x="3150" y="10181"/>
                  <a:pt x="3150" y="10181"/>
                  <a:pt x="3317" y="10127"/>
                </a:cubicBezTo>
                <a:cubicBezTo>
                  <a:pt x="3317" y="10127"/>
                  <a:pt x="3317" y="10127"/>
                  <a:pt x="3443" y="10234"/>
                </a:cubicBezTo>
                <a:cubicBezTo>
                  <a:pt x="3443" y="10234"/>
                  <a:pt x="3443" y="10234"/>
                  <a:pt x="3568" y="10450"/>
                </a:cubicBezTo>
                <a:cubicBezTo>
                  <a:pt x="3568" y="10450"/>
                  <a:pt x="3568" y="10450"/>
                  <a:pt x="3652" y="10450"/>
                </a:cubicBezTo>
                <a:cubicBezTo>
                  <a:pt x="3652" y="10450"/>
                  <a:pt x="3652" y="10450"/>
                  <a:pt x="3819" y="10450"/>
                </a:cubicBezTo>
                <a:cubicBezTo>
                  <a:pt x="3819" y="10450"/>
                  <a:pt x="3819" y="10450"/>
                  <a:pt x="3903" y="10450"/>
                </a:cubicBezTo>
                <a:cubicBezTo>
                  <a:pt x="3903" y="10450"/>
                  <a:pt x="3903" y="10450"/>
                  <a:pt x="4028" y="10234"/>
                </a:cubicBezTo>
                <a:cubicBezTo>
                  <a:pt x="4028" y="10234"/>
                  <a:pt x="4028" y="10234"/>
                  <a:pt x="4154" y="10234"/>
                </a:cubicBezTo>
                <a:cubicBezTo>
                  <a:pt x="4154" y="10234"/>
                  <a:pt x="4154" y="10234"/>
                  <a:pt x="4196" y="10127"/>
                </a:cubicBezTo>
                <a:cubicBezTo>
                  <a:pt x="4196" y="10127"/>
                  <a:pt x="4196" y="10127"/>
                  <a:pt x="4280" y="9965"/>
                </a:cubicBezTo>
                <a:cubicBezTo>
                  <a:pt x="4280" y="9965"/>
                  <a:pt x="4280" y="9965"/>
                  <a:pt x="4321" y="10127"/>
                </a:cubicBezTo>
                <a:cubicBezTo>
                  <a:pt x="4321" y="10127"/>
                  <a:pt x="4321" y="10127"/>
                  <a:pt x="4447" y="10127"/>
                </a:cubicBezTo>
                <a:cubicBezTo>
                  <a:pt x="4447" y="10127"/>
                  <a:pt x="4447" y="10127"/>
                  <a:pt x="4531" y="10127"/>
                </a:cubicBezTo>
                <a:cubicBezTo>
                  <a:pt x="4531" y="10127"/>
                  <a:pt x="4531" y="10127"/>
                  <a:pt x="4698" y="10127"/>
                </a:cubicBezTo>
                <a:cubicBezTo>
                  <a:pt x="4698" y="10127"/>
                  <a:pt x="4698" y="10127"/>
                  <a:pt x="4823" y="9965"/>
                </a:cubicBezTo>
                <a:cubicBezTo>
                  <a:pt x="4823" y="9965"/>
                  <a:pt x="4823" y="9965"/>
                  <a:pt x="4949" y="9965"/>
                </a:cubicBezTo>
                <a:cubicBezTo>
                  <a:pt x="4949" y="9965"/>
                  <a:pt x="4949" y="9965"/>
                  <a:pt x="4991" y="9588"/>
                </a:cubicBezTo>
                <a:cubicBezTo>
                  <a:pt x="4991" y="9588"/>
                  <a:pt x="4991" y="9588"/>
                  <a:pt x="4907" y="9319"/>
                </a:cubicBezTo>
                <a:cubicBezTo>
                  <a:pt x="4907" y="9319"/>
                  <a:pt x="4907" y="9319"/>
                  <a:pt x="4823" y="8888"/>
                </a:cubicBezTo>
                <a:cubicBezTo>
                  <a:pt x="4823" y="8888"/>
                  <a:pt x="4823" y="8888"/>
                  <a:pt x="4991" y="8888"/>
                </a:cubicBezTo>
                <a:cubicBezTo>
                  <a:pt x="4991" y="8888"/>
                  <a:pt x="4991" y="8888"/>
                  <a:pt x="5158" y="8672"/>
                </a:cubicBezTo>
                <a:cubicBezTo>
                  <a:pt x="5158" y="8672"/>
                  <a:pt x="5158" y="8672"/>
                  <a:pt x="5116" y="8349"/>
                </a:cubicBezTo>
                <a:cubicBezTo>
                  <a:pt x="5116" y="8349"/>
                  <a:pt x="5116" y="8349"/>
                  <a:pt x="4865" y="8295"/>
                </a:cubicBezTo>
                <a:cubicBezTo>
                  <a:pt x="4865" y="8295"/>
                  <a:pt x="4865" y="8295"/>
                  <a:pt x="4740" y="8295"/>
                </a:cubicBezTo>
                <a:cubicBezTo>
                  <a:pt x="4740" y="8295"/>
                  <a:pt x="4740" y="8295"/>
                  <a:pt x="4614" y="8349"/>
                </a:cubicBezTo>
                <a:cubicBezTo>
                  <a:pt x="4614" y="8349"/>
                  <a:pt x="4614" y="8349"/>
                  <a:pt x="4489" y="8457"/>
                </a:cubicBezTo>
                <a:cubicBezTo>
                  <a:pt x="4489" y="8457"/>
                  <a:pt x="4489" y="8457"/>
                  <a:pt x="4405" y="8672"/>
                </a:cubicBezTo>
                <a:cubicBezTo>
                  <a:pt x="4405" y="8672"/>
                  <a:pt x="4405" y="8672"/>
                  <a:pt x="4280" y="8672"/>
                </a:cubicBezTo>
                <a:cubicBezTo>
                  <a:pt x="4280" y="8672"/>
                  <a:pt x="4280" y="8672"/>
                  <a:pt x="4154" y="8349"/>
                </a:cubicBezTo>
                <a:cubicBezTo>
                  <a:pt x="4154" y="8349"/>
                  <a:pt x="4154" y="8349"/>
                  <a:pt x="3819" y="8349"/>
                </a:cubicBezTo>
                <a:cubicBezTo>
                  <a:pt x="3819" y="8349"/>
                  <a:pt x="3819" y="8349"/>
                  <a:pt x="3443" y="8349"/>
                </a:cubicBezTo>
                <a:cubicBezTo>
                  <a:pt x="3443" y="8349"/>
                  <a:pt x="3443" y="8349"/>
                  <a:pt x="3150" y="8241"/>
                </a:cubicBezTo>
                <a:cubicBezTo>
                  <a:pt x="3150" y="8241"/>
                  <a:pt x="3150" y="8241"/>
                  <a:pt x="2857" y="8080"/>
                </a:cubicBezTo>
                <a:cubicBezTo>
                  <a:pt x="2857" y="8080"/>
                  <a:pt x="2857" y="8080"/>
                  <a:pt x="2690" y="7810"/>
                </a:cubicBezTo>
                <a:cubicBezTo>
                  <a:pt x="2690" y="7810"/>
                  <a:pt x="2690" y="7810"/>
                  <a:pt x="2648" y="7272"/>
                </a:cubicBezTo>
                <a:cubicBezTo>
                  <a:pt x="2648" y="7272"/>
                  <a:pt x="2648" y="7272"/>
                  <a:pt x="2857" y="7164"/>
                </a:cubicBezTo>
                <a:cubicBezTo>
                  <a:pt x="2857" y="7164"/>
                  <a:pt x="2857" y="7164"/>
                  <a:pt x="2983" y="7056"/>
                </a:cubicBezTo>
                <a:cubicBezTo>
                  <a:pt x="2983" y="7056"/>
                  <a:pt x="2983" y="7056"/>
                  <a:pt x="2690" y="6895"/>
                </a:cubicBezTo>
                <a:cubicBezTo>
                  <a:pt x="2690" y="6895"/>
                  <a:pt x="2690" y="6895"/>
                  <a:pt x="2522" y="6733"/>
                </a:cubicBezTo>
                <a:cubicBezTo>
                  <a:pt x="2522" y="6733"/>
                  <a:pt x="2522" y="6733"/>
                  <a:pt x="2313" y="6518"/>
                </a:cubicBezTo>
                <a:cubicBezTo>
                  <a:pt x="2313" y="6518"/>
                  <a:pt x="2313" y="6518"/>
                  <a:pt x="2271" y="6410"/>
                </a:cubicBezTo>
                <a:cubicBezTo>
                  <a:pt x="2271" y="6410"/>
                  <a:pt x="2271" y="6410"/>
                  <a:pt x="2439" y="6248"/>
                </a:cubicBezTo>
                <a:cubicBezTo>
                  <a:pt x="2439" y="6248"/>
                  <a:pt x="2439" y="6248"/>
                  <a:pt x="2564" y="6248"/>
                </a:cubicBezTo>
                <a:cubicBezTo>
                  <a:pt x="2564" y="6248"/>
                  <a:pt x="2564" y="6248"/>
                  <a:pt x="2815" y="6194"/>
                </a:cubicBezTo>
                <a:cubicBezTo>
                  <a:pt x="2815" y="6194"/>
                  <a:pt x="2815" y="6194"/>
                  <a:pt x="3150" y="5925"/>
                </a:cubicBezTo>
                <a:cubicBezTo>
                  <a:pt x="3150" y="5925"/>
                  <a:pt x="3150" y="5925"/>
                  <a:pt x="3192" y="6033"/>
                </a:cubicBezTo>
                <a:cubicBezTo>
                  <a:pt x="3192" y="6033"/>
                  <a:pt x="3192" y="6033"/>
                  <a:pt x="3401" y="5925"/>
                </a:cubicBezTo>
                <a:cubicBezTo>
                  <a:pt x="3401" y="5925"/>
                  <a:pt x="3401" y="5925"/>
                  <a:pt x="3401" y="5871"/>
                </a:cubicBezTo>
                <a:cubicBezTo>
                  <a:pt x="3401" y="5871"/>
                  <a:pt x="3401" y="5871"/>
                  <a:pt x="3526" y="5817"/>
                </a:cubicBezTo>
                <a:cubicBezTo>
                  <a:pt x="3526" y="5817"/>
                  <a:pt x="3526" y="5817"/>
                  <a:pt x="3777" y="5764"/>
                </a:cubicBezTo>
                <a:cubicBezTo>
                  <a:pt x="3777" y="5764"/>
                  <a:pt x="3777" y="5764"/>
                  <a:pt x="4070" y="5764"/>
                </a:cubicBezTo>
                <a:cubicBezTo>
                  <a:pt x="4070" y="5764"/>
                  <a:pt x="4070" y="5764"/>
                  <a:pt x="4196" y="5871"/>
                </a:cubicBezTo>
                <a:cubicBezTo>
                  <a:pt x="4196" y="5871"/>
                  <a:pt x="4196" y="5871"/>
                  <a:pt x="4112" y="6141"/>
                </a:cubicBezTo>
                <a:cubicBezTo>
                  <a:pt x="4112" y="6141"/>
                  <a:pt x="4112" y="6141"/>
                  <a:pt x="4112" y="6248"/>
                </a:cubicBezTo>
                <a:cubicBezTo>
                  <a:pt x="4112" y="6248"/>
                  <a:pt x="4112" y="6248"/>
                  <a:pt x="4238" y="6356"/>
                </a:cubicBezTo>
                <a:cubicBezTo>
                  <a:pt x="4238" y="6356"/>
                  <a:pt x="4238" y="6356"/>
                  <a:pt x="4363" y="6518"/>
                </a:cubicBezTo>
                <a:cubicBezTo>
                  <a:pt x="4363" y="6518"/>
                  <a:pt x="4363" y="6518"/>
                  <a:pt x="4614" y="6518"/>
                </a:cubicBezTo>
                <a:cubicBezTo>
                  <a:pt x="4614" y="6518"/>
                  <a:pt x="4614" y="6518"/>
                  <a:pt x="4949" y="6625"/>
                </a:cubicBezTo>
                <a:cubicBezTo>
                  <a:pt x="4949" y="6625"/>
                  <a:pt x="4949" y="6625"/>
                  <a:pt x="5200" y="6464"/>
                </a:cubicBezTo>
                <a:cubicBezTo>
                  <a:pt x="5200" y="6464"/>
                  <a:pt x="5200" y="6464"/>
                  <a:pt x="5367" y="6248"/>
                </a:cubicBezTo>
                <a:cubicBezTo>
                  <a:pt x="5367" y="6248"/>
                  <a:pt x="5367" y="6248"/>
                  <a:pt x="5577" y="6087"/>
                </a:cubicBezTo>
                <a:cubicBezTo>
                  <a:pt x="5577" y="6087"/>
                  <a:pt x="5409" y="5979"/>
                  <a:pt x="5367" y="5979"/>
                </a:cubicBezTo>
                <a:cubicBezTo>
                  <a:pt x="5284" y="5979"/>
                  <a:pt x="5200" y="5871"/>
                  <a:pt x="5200" y="5871"/>
                </a:cubicBezTo>
                <a:cubicBezTo>
                  <a:pt x="5200" y="5871"/>
                  <a:pt x="5200" y="5871"/>
                  <a:pt x="5074" y="5764"/>
                </a:cubicBezTo>
                <a:cubicBezTo>
                  <a:pt x="5074" y="5764"/>
                  <a:pt x="5074" y="5764"/>
                  <a:pt x="5074" y="5548"/>
                </a:cubicBezTo>
                <a:cubicBezTo>
                  <a:pt x="5074" y="5548"/>
                  <a:pt x="5074" y="5548"/>
                  <a:pt x="5033" y="5279"/>
                </a:cubicBezTo>
                <a:cubicBezTo>
                  <a:pt x="5033" y="5279"/>
                  <a:pt x="5033" y="5279"/>
                  <a:pt x="4405" y="5063"/>
                </a:cubicBezTo>
                <a:cubicBezTo>
                  <a:pt x="4405" y="5063"/>
                  <a:pt x="4405" y="5063"/>
                  <a:pt x="4405" y="4255"/>
                </a:cubicBezTo>
                <a:cubicBezTo>
                  <a:pt x="4405" y="4255"/>
                  <a:pt x="4405" y="4255"/>
                  <a:pt x="4112" y="3878"/>
                </a:cubicBezTo>
                <a:cubicBezTo>
                  <a:pt x="4112" y="3878"/>
                  <a:pt x="4112" y="3878"/>
                  <a:pt x="3526" y="3070"/>
                </a:cubicBezTo>
                <a:cubicBezTo>
                  <a:pt x="3526" y="3070"/>
                  <a:pt x="3526" y="3070"/>
                  <a:pt x="3610" y="3070"/>
                </a:cubicBezTo>
                <a:cubicBezTo>
                  <a:pt x="3610" y="3070"/>
                  <a:pt x="3610" y="3070"/>
                  <a:pt x="3610" y="2909"/>
                </a:cubicBezTo>
                <a:cubicBezTo>
                  <a:pt x="3610" y="2909"/>
                  <a:pt x="3610" y="2909"/>
                  <a:pt x="3819" y="2909"/>
                </a:cubicBezTo>
                <a:cubicBezTo>
                  <a:pt x="3819" y="2909"/>
                  <a:pt x="3819" y="2909"/>
                  <a:pt x="3819" y="2693"/>
                </a:cubicBezTo>
                <a:cubicBezTo>
                  <a:pt x="3819" y="2693"/>
                  <a:pt x="3819" y="2693"/>
                  <a:pt x="3861" y="2424"/>
                </a:cubicBezTo>
                <a:cubicBezTo>
                  <a:pt x="3861" y="2424"/>
                  <a:pt x="3861" y="2424"/>
                  <a:pt x="3987" y="2424"/>
                </a:cubicBezTo>
                <a:cubicBezTo>
                  <a:pt x="3987" y="2424"/>
                  <a:pt x="3987" y="2424"/>
                  <a:pt x="4112" y="2532"/>
                </a:cubicBezTo>
                <a:cubicBezTo>
                  <a:pt x="4112" y="2532"/>
                  <a:pt x="4112" y="2532"/>
                  <a:pt x="4321" y="2532"/>
                </a:cubicBezTo>
                <a:cubicBezTo>
                  <a:pt x="4321" y="2532"/>
                  <a:pt x="4321" y="2532"/>
                  <a:pt x="4405" y="2532"/>
                </a:cubicBezTo>
                <a:cubicBezTo>
                  <a:pt x="4405" y="2532"/>
                  <a:pt x="4405" y="2532"/>
                  <a:pt x="4614" y="2532"/>
                </a:cubicBezTo>
                <a:cubicBezTo>
                  <a:pt x="4614" y="2532"/>
                  <a:pt x="4614" y="2532"/>
                  <a:pt x="4991" y="2370"/>
                </a:cubicBezTo>
                <a:cubicBezTo>
                  <a:pt x="4991" y="2370"/>
                  <a:pt x="4991" y="2370"/>
                  <a:pt x="5116" y="2208"/>
                </a:cubicBezTo>
                <a:cubicBezTo>
                  <a:pt x="5116" y="2208"/>
                  <a:pt x="5116" y="2208"/>
                  <a:pt x="5242" y="1939"/>
                </a:cubicBezTo>
                <a:cubicBezTo>
                  <a:pt x="5242" y="1939"/>
                  <a:pt x="5242" y="1939"/>
                  <a:pt x="5242" y="1508"/>
                </a:cubicBezTo>
                <a:cubicBezTo>
                  <a:pt x="5242" y="1508"/>
                  <a:pt x="5242" y="1508"/>
                  <a:pt x="5367" y="1508"/>
                </a:cubicBezTo>
                <a:cubicBezTo>
                  <a:pt x="5367" y="1508"/>
                  <a:pt x="5367" y="1508"/>
                  <a:pt x="5493" y="1347"/>
                </a:cubicBezTo>
                <a:cubicBezTo>
                  <a:pt x="5493" y="1347"/>
                  <a:pt x="5493" y="1347"/>
                  <a:pt x="5744" y="1077"/>
                </a:cubicBezTo>
                <a:cubicBezTo>
                  <a:pt x="5744" y="1077"/>
                  <a:pt x="5744" y="1077"/>
                  <a:pt x="6204" y="970"/>
                </a:cubicBezTo>
                <a:cubicBezTo>
                  <a:pt x="6204" y="970"/>
                  <a:pt x="6204" y="970"/>
                  <a:pt x="6371" y="700"/>
                </a:cubicBezTo>
                <a:cubicBezTo>
                  <a:pt x="6371" y="700"/>
                  <a:pt x="6371" y="700"/>
                  <a:pt x="6539" y="593"/>
                </a:cubicBezTo>
                <a:cubicBezTo>
                  <a:pt x="6539" y="593"/>
                  <a:pt x="6539" y="593"/>
                  <a:pt x="6664" y="431"/>
                </a:cubicBezTo>
                <a:cubicBezTo>
                  <a:pt x="6664" y="431"/>
                  <a:pt x="6664" y="431"/>
                  <a:pt x="7334" y="485"/>
                </a:cubicBezTo>
                <a:cubicBezTo>
                  <a:pt x="7334" y="485"/>
                  <a:pt x="7334" y="485"/>
                  <a:pt x="7417" y="215"/>
                </a:cubicBezTo>
                <a:cubicBezTo>
                  <a:pt x="7417" y="215"/>
                  <a:pt x="7417" y="215"/>
                  <a:pt x="7752" y="0"/>
                </a:cubicBez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37" name="Shape 1712"/>
          <p:cNvSpPr>
            <a:spLocks/>
          </p:cNvSpPr>
          <p:nvPr/>
        </p:nvSpPr>
        <p:spPr bwMode="auto">
          <a:xfrm>
            <a:off x="15871825" y="9086850"/>
            <a:ext cx="1490663" cy="947738"/>
          </a:xfrm>
          <a:custGeom>
            <a:avLst/>
            <a:gdLst>
              <a:gd name="T0" fmla="*/ 744854 w 21600"/>
              <a:gd name="T1" fmla="*/ 473360 h 21600"/>
              <a:gd name="T2" fmla="*/ 744854 w 21600"/>
              <a:gd name="T3" fmla="*/ 473360 h 21600"/>
              <a:gd name="T4" fmla="*/ 744854 w 21600"/>
              <a:gd name="T5" fmla="*/ 473360 h 21600"/>
              <a:gd name="T6" fmla="*/ 744854 w 21600"/>
              <a:gd name="T7" fmla="*/ 473360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7176" y="12909"/>
                </a:moveTo>
                <a:cubicBezTo>
                  <a:pt x="17314" y="12909"/>
                  <a:pt x="17314" y="12909"/>
                  <a:pt x="17314" y="12909"/>
                </a:cubicBezTo>
                <a:cubicBezTo>
                  <a:pt x="17590" y="12909"/>
                  <a:pt x="17590" y="12909"/>
                  <a:pt x="17590" y="12909"/>
                </a:cubicBezTo>
                <a:cubicBezTo>
                  <a:pt x="18005" y="13338"/>
                  <a:pt x="18005" y="13338"/>
                  <a:pt x="18005" y="13338"/>
                </a:cubicBezTo>
                <a:cubicBezTo>
                  <a:pt x="18351" y="13875"/>
                  <a:pt x="18351" y="13875"/>
                  <a:pt x="18351" y="13875"/>
                </a:cubicBezTo>
                <a:cubicBezTo>
                  <a:pt x="18351" y="13875"/>
                  <a:pt x="18558" y="13982"/>
                  <a:pt x="18627" y="13982"/>
                </a:cubicBezTo>
                <a:cubicBezTo>
                  <a:pt x="18696" y="13982"/>
                  <a:pt x="18766" y="13982"/>
                  <a:pt x="18835" y="13982"/>
                </a:cubicBezTo>
                <a:cubicBezTo>
                  <a:pt x="18904" y="13982"/>
                  <a:pt x="19180" y="13982"/>
                  <a:pt x="19180" y="13982"/>
                </a:cubicBezTo>
                <a:cubicBezTo>
                  <a:pt x="19872" y="14411"/>
                  <a:pt x="19872" y="14411"/>
                  <a:pt x="19872" y="14411"/>
                </a:cubicBezTo>
                <a:cubicBezTo>
                  <a:pt x="20287" y="14948"/>
                  <a:pt x="20287" y="14948"/>
                  <a:pt x="20287" y="14948"/>
                </a:cubicBezTo>
                <a:cubicBezTo>
                  <a:pt x="20287" y="15377"/>
                  <a:pt x="20287" y="15377"/>
                  <a:pt x="20287" y="15377"/>
                </a:cubicBezTo>
                <a:cubicBezTo>
                  <a:pt x="20425" y="16342"/>
                  <a:pt x="20425" y="16342"/>
                  <a:pt x="20425" y="16342"/>
                </a:cubicBezTo>
                <a:cubicBezTo>
                  <a:pt x="20632" y="16342"/>
                  <a:pt x="20632" y="16342"/>
                  <a:pt x="20632" y="16342"/>
                </a:cubicBezTo>
                <a:cubicBezTo>
                  <a:pt x="20770" y="16342"/>
                  <a:pt x="20770" y="16342"/>
                  <a:pt x="20770" y="16342"/>
                </a:cubicBezTo>
                <a:cubicBezTo>
                  <a:pt x="20770" y="16986"/>
                  <a:pt x="20770" y="16986"/>
                  <a:pt x="20770" y="16986"/>
                </a:cubicBezTo>
                <a:cubicBezTo>
                  <a:pt x="20978" y="16986"/>
                  <a:pt x="20978" y="16986"/>
                  <a:pt x="20978" y="16986"/>
                </a:cubicBezTo>
                <a:cubicBezTo>
                  <a:pt x="21254" y="17415"/>
                  <a:pt x="21254" y="17415"/>
                  <a:pt x="21254" y="17415"/>
                </a:cubicBezTo>
                <a:cubicBezTo>
                  <a:pt x="21600" y="17415"/>
                  <a:pt x="21600" y="17415"/>
                  <a:pt x="21600" y="17415"/>
                </a:cubicBezTo>
                <a:cubicBezTo>
                  <a:pt x="21254" y="18166"/>
                  <a:pt x="21254" y="18166"/>
                  <a:pt x="21254" y="18166"/>
                </a:cubicBezTo>
                <a:cubicBezTo>
                  <a:pt x="20978" y="18381"/>
                  <a:pt x="20978" y="18381"/>
                  <a:pt x="20978" y="18381"/>
                </a:cubicBezTo>
                <a:cubicBezTo>
                  <a:pt x="20632" y="19347"/>
                  <a:pt x="20632" y="19347"/>
                  <a:pt x="20632" y="19347"/>
                </a:cubicBezTo>
                <a:cubicBezTo>
                  <a:pt x="20217" y="19561"/>
                  <a:pt x="20217" y="19561"/>
                  <a:pt x="20217" y="19561"/>
                </a:cubicBezTo>
                <a:cubicBezTo>
                  <a:pt x="19388" y="19561"/>
                  <a:pt x="19388" y="19561"/>
                  <a:pt x="19388" y="19561"/>
                </a:cubicBezTo>
                <a:cubicBezTo>
                  <a:pt x="19250" y="19883"/>
                  <a:pt x="19250" y="19883"/>
                  <a:pt x="19250" y="19883"/>
                </a:cubicBezTo>
                <a:cubicBezTo>
                  <a:pt x="18696" y="19883"/>
                  <a:pt x="18696" y="19883"/>
                  <a:pt x="18696" y="19883"/>
                </a:cubicBezTo>
                <a:cubicBezTo>
                  <a:pt x="18558" y="20634"/>
                  <a:pt x="18558" y="20634"/>
                  <a:pt x="18558" y="20634"/>
                </a:cubicBezTo>
                <a:cubicBezTo>
                  <a:pt x="18489" y="21171"/>
                  <a:pt x="18489" y="21171"/>
                  <a:pt x="18489" y="21171"/>
                </a:cubicBezTo>
                <a:cubicBezTo>
                  <a:pt x="18351" y="21385"/>
                  <a:pt x="18351" y="21385"/>
                  <a:pt x="18351" y="21385"/>
                </a:cubicBezTo>
                <a:cubicBezTo>
                  <a:pt x="18213" y="21600"/>
                  <a:pt x="18213" y="21600"/>
                  <a:pt x="18213" y="21600"/>
                </a:cubicBezTo>
                <a:cubicBezTo>
                  <a:pt x="18005" y="21600"/>
                  <a:pt x="18005" y="21600"/>
                  <a:pt x="18005" y="21600"/>
                </a:cubicBezTo>
                <a:cubicBezTo>
                  <a:pt x="17798" y="21064"/>
                  <a:pt x="17798" y="21064"/>
                  <a:pt x="17798" y="21064"/>
                </a:cubicBezTo>
                <a:cubicBezTo>
                  <a:pt x="17314" y="20742"/>
                  <a:pt x="17314" y="20742"/>
                  <a:pt x="17314" y="20742"/>
                </a:cubicBezTo>
                <a:cubicBezTo>
                  <a:pt x="17037" y="20312"/>
                  <a:pt x="17037" y="20312"/>
                  <a:pt x="17037" y="20312"/>
                </a:cubicBezTo>
                <a:cubicBezTo>
                  <a:pt x="17037" y="20098"/>
                  <a:pt x="17037" y="20098"/>
                  <a:pt x="17037" y="20098"/>
                </a:cubicBezTo>
                <a:cubicBezTo>
                  <a:pt x="17037" y="19776"/>
                  <a:pt x="17037" y="19776"/>
                  <a:pt x="17037" y="19776"/>
                </a:cubicBezTo>
                <a:cubicBezTo>
                  <a:pt x="17037" y="19347"/>
                  <a:pt x="17037" y="19347"/>
                  <a:pt x="17037" y="19347"/>
                </a:cubicBezTo>
                <a:cubicBezTo>
                  <a:pt x="17037" y="19132"/>
                  <a:pt x="17037" y="19132"/>
                  <a:pt x="17037" y="19132"/>
                </a:cubicBezTo>
                <a:cubicBezTo>
                  <a:pt x="17037" y="18274"/>
                  <a:pt x="17037" y="18274"/>
                  <a:pt x="17037" y="18274"/>
                </a:cubicBezTo>
                <a:cubicBezTo>
                  <a:pt x="17037" y="18059"/>
                  <a:pt x="17037" y="18059"/>
                  <a:pt x="17037" y="18059"/>
                </a:cubicBezTo>
                <a:cubicBezTo>
                  <a:pt x="17037" y="17523"/>
                  <a:pt x="17037" y="17523"/>
                  <a:pt x="17037" y="17523"/>
                </a:cubicBezTo>
                <a:cubicBezTo>
                  <a:pt x="16692" y="16772"/>
                  <a:pt x="16692" y="16772"/>
                  <a:pt x="16692" y="16772"/>
                </a:cubicBezTo>
                <a:cubicBezTo>
                  <a:pt x="16484" y="16450"/>
                  <a:pt x="16484" y="16450"/>
                  <a:pt x="16484" y="16450"/>
                </a:cubicBezTo>
                <a:cubicBezTo>
                  <a:pt x="16484" y="16128"/>
                  <a:pt x="16484" y="16128"/>
                  <a:pt x="16484" y="16128"/>
                </a:cubicBezTo>
                <a:cubicBezTo>
                  <a:pt x="16484" y="15913"/>
                  <a:pt x="16484" y="15913"/>
                  <a:pt x="16484" y="15913"/>
                </a:cubicBezTo>
                <a:cubicBezTo>
                  <a:pt x="16692" y="15484"/>
                  <a:pt x="16692" y="15484"/>
                  <a:pt x="16692" y="15484"/>
                </a:cubicBezTo>
                <a:cubicBezTo>
                  <a:pt x="17037" y="15377"/>
                  <a:pt x="17037" y="15377"/>
                  <a:pt x="17037" y="15377"/>
                </a:cubicBezTo>
                <a:cubicBezTo>
                  <a:pt x="17314" y="14948"/>
                  <a:pt x="17314" y="14948"/>
                  <a:pt x="17314" y="14948"/>
                </a:cubicBezTo>
                <a:lnTo>
                  <a:pt x="17314" y="14411"/>
                </a:lnTo>
                <a:cubicBezTo>
                  <a:pt x="17176" y="13445"/>
                  <a:pt x="17176" y="13445"/>
                  <a:pt x="17176" y="13445"/>
                </a:cubicBezTo>
                <a:cubicBezTo>
                  <a:pt x="17176" y="13231"/>
                  <a:pt x="17176" y="13231"/>
                  <a:pt x="17176" y="13231"/>
                </a:cubicBezTo>
                <a:cubicBezTo>
                  <a:pt x="17176" y="12909"/>
                  <a:pt x="17176" y="12909"/>
                  <a:pt x="17176" y="12909"/>
                </a:cubicBezTo>
                <a:close/>
                <a:moveTo>
                  <a:pt x="12668" y="8435"/>
                </a:moveTo>
                <a:lnTo>
                  <a:pt x="13074" y="8435"/>
                </a:lnTo>
                <a:lnTo>
                  <a:pt x="13236" y="8691"/>
                </a:lnTo>
                <a:lnTo>
                  <a:pt x="13398" y="9075"/>
                </a:lnTo>
                <a:lnTo>
                  <a:pt x="13398" y="9458"/>
                </a:lnTo>
                <a:lnTo>
                  <a:pt x="13074" y="9714"/>
                </a:lnTo>
                <a:lnTo>
                  <a:pt x="12911" y="9458"/>
                </a:lnTo>
                <a:lnTo>
                  <a:pt x="12911" y="9075"/>
                </a:lnTo>
                <a:lnTo>
                  <a:pt x="12668" y="8819"/>
                </a:lnTo>
                <a:lnTo>
                  <a:pt x="12668" y="8691"/>
                </a:lnTo>
                <a:lnTo>
                  <a:pt x="12668" y="8435"/>
                </a:lnTo>
                <a:close/>
                <a:moveTo>
                  <a:pt x="14211" y="7796"/>
                </a:moveTo>
                <a:lnTo>
                  <a:pt x="14454" y="7796"/>
                </a:lnTo>
                <a:lnTo>
                  <a:pt x="14860" y="8435"/>
                </a:lnTo>
                <a:lnTo>
                  <a:pt x="15185" y="8691"/>
                </a:lnTo>
                <a:lnTo>
                  <a:pt x="15185" y="8435"/>
                </a:lnTo>
                <a:lnTo>
                  <a:pt x="15835" y="8435"/>
                </a:lnTo>
                <a:lnTo>
                  <a:pt x="16159" y="8819"/>
                </a:lnTo>
                <a:lnTo>
                  <a:pt x="16728" y="9458"/>
                </a:lnTo>
                <a:lnTo>
                  <a:pt x="16728" y="10097"/>
                </a:lnTo>
                <a:lnTo>
                  <a:pt x="16484" y="10480"/>
                </a:lnTo>
                <a:lnTo>
                  <a:pt x="15997" y="10480"/>
                </a:lnTo>
                <a:lnTo>
                  <a:pt x="15997" y="10608"/>
                </a:lnTo>
                <a:lnTo>
                  <a:pt x="15104" y="10608"/>
                </a:lnTo>
                <a:lnTo>
                  <a:pt x="14941" y="10225"/>
                </a:lnTo>
                <a:lnTo>
                  <a:pt x="14860" y="9714"/>
                </a:lnTo>
                <a:lnTo>
                  <a:pt x="14941" y="9202"/>
                </a:lnTo>
                <a:lnTo>
                  <a:pt x="14535" y="9202"/>
                </a:lnTo>
                <a:lnTo>
                  <a:pt x="14211" y="9075"/>
                </a:lnTo>
                <a:lnTo>
                  <a:pt x="14211" y="8052"/>
                </a:lnTo>
                <a:lnTo>
                  <a:pt x="14211" y="7796"/>
                </a:lnTo>
                <a:close/>
                <a:moveTo>
                  <a:pt x="11856" y="6774"/>
                </a:moveTo>
                <a:lnTo>
                  <a:pt x="12911" y="6774"/>
                </a:lnTo>
                <a:lnTo>
                  <a:pt x="12992" y="7285"/>
                </a:lnTo>
                <a:lnTo>
                  <a:pt x="13886" y="7285"/>
                </a:lnTo>
                <a:lnTo>
                  <a:pt x="13480" y="7669"/>
                </a:lnTo>
                <a:lnTo>
                  <a:pt x="13398" y="7797"/>
                </a:lnTo>
                <a:lnTo>
                  <a:pt x="13398" y="7541"/>
                </a:lnTo>
                <a:lnTo>
                  <a:pt x="12180" y="7541"/>
                </a:lnTo>
                <a:lnTo>
                  <a:pt x="11856" y="7413"/>
                </a:lnTo>
                <a:lnTo>
                  <a:pt x="11856" y="7030"/>
                </a:lnTo>
                <a:lnTo>
                  <a:pt x="11856" y="6774"/>
                </a:lnTo>
                <a:close/>
                <a:moveTo>
                  <a:pt x="8608" y="3707"/>
                </a:moveTo>
                <a:lnTo>
                  <a:pt x="9095" y="3707"/>
                </a:lnTo>
                <a:lnTo>
                  <a:pt x="9257" y="3834"/>
                </a:lnTo>
                <a:lnTo>
                  <a:pt x="9338" y="4090"/>
                </a:lnTo>
                <a:lnTo>
                  <a:pt x="9582" y="4729"/>
                </a:lnTo>
                <a:lnTo>
                  <a:pt x="9826" y="4729"/>
                </a:lnTo>
                <a:lnTo>
                  <a:pt x="9988" y="5368"/>
                </a:lnTo>
                <a:lnTo>
                  <a:pt x="9988" y="6263"/>
                </a:lnTo>
                <a:lnTo>
                  <a:pt x="9744" y="6263"/>
                </a:lnTo>
                <a:lnTo>
                  <a:pt x="9501" y="5879"/>
                </a:lnTo>
                <a:lnTo>
                  <a:pt x="9338" y="5624"/>
                </a:lnTo>
                <a:lnTo>
                  <a:pt x="8932" y="5879"/>
                </a:lnTo>
                <a:lnTo>
                  <a:pt x="8608" y="6007"/>
                </a:lnTo>
                <a:lnTo>
                  <a:pt x="8364" y="5751"/>
                </a:lnTo>
                <a:lnTo>
                  <a:pt x="8202" y="5368"/>
                </a:lnTo>
                <a:lnTo>
                  <a:pt x="7795" y="4985"/>
                </a:lnTo>
                <a:lnTo>
                  <a:pt x="7795" y="4090"/>
                </a:lnTo>
                <a:lnTo>
                  <a:pt x="8283" y="4090"/>
                </a:lnTo>
                <a:lnTo>
                  <a:pt x="8283" y="3834"/>
                </a:lnTo>
                <a:lnTo>
                  <a:pt x="8608" y="3707"/>
                </a:lnTo>
                <a:close/>
                <a:moveTo>
                  <a:pt x="568" y="1150"/>
                </a:moveTo>
                <a:lnTo>
                  <a:pt x="568" y="1789"/>
                </a:lnTo>
                <a:lnTo>
                  <a:pt x="406" y="2045"/>
                </a:lnTo>
                <a:lnTo>
                  <a:pt x="325" y="2301"/>
                </a:lnTo>
                <a:lnTo>
                  <a:pt x="325" y="2812"/>
                </a:lnTo>
                <a:lnTo>
                  <a:pt x="0" y="2556"/>
                </a:lnTo>
                <a:lnTo>
                  <a:pt x="0" y="2045"/>
                </a:lnTo>
                <a:lnTo>
                  <a:pt x="325" y="1534"/>
                </a:lnTo>
                <a:lnTo>
                  <a:pt x="568" y="1150"/>
                </a:lnTo>
                <a:close/>
                <a:moveTo>
                  <a:pt x="2680" y="0"/>
                </a:moveTo>
                <a:lnTo>
                  <a:pt x="3817" y="0"/>
                </a:lnTo>
                <a:lnTo>
                  <a:pt x="4060" y="639"/>
                </a:lnTo>
                <a:lnTo>
                  <a:pt x="4060" y="1150"/>
                </a:lnTo>
                <a:lnTo>
                  <a:pt x="3979" y="1534"/>
                </a:lnTo>
                <a:lnTo>
                  <a:pt x="3979" y="1662"/>
                </a:lnTo>
                <a:lnTo>
                  <a:pt x="3735" y="2045"/>
                </a:lnTo>
                <a:lnTo>
                  <a:pt x="3167" y="2045"/>
                </a:lnTo>
                <a:lnTo>
                  <a:pt x="2761" y="1662"/>
                </a:lnTo>
                <a:lnTo>
                  <a:pt x="2680" y="1662"/>
                </a:lnTo>
                <a:lnTo>
                  <a:pt x="2274" y="1150"/>
                </a:lnTo>
                <a:lnTo>
                  <a:pt x="2274" y="256"/>
                </a:lnTo>
                <a:lnTo>
                  <a:pt x="2680" y="0"/>
                </a:lnTo>
                <a:close/>
              </a:path>
            </a:pathLst>
          </a:custGeom>
          <a:solidFill>
            <a:srgbClr val="2F3139"/>
          </a:solidFill>
          <a:ln w="6350">
            <a:solidFill>
              <a:srgbClr val="414A57"/>
            </a:solidFill>
            <a:miter lim="800000"/>
            <a:headEnd/>
            <a:tailEnd/>
          </a:ln>
        </p:spPr>
        <p:txBody>
          <a:bodyPr lIns="45719" rIns="45719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38" name="Shape 1713"/>
          <p:cNvSpPr>
            <a:spLocks noChangeArrowheads="1"/>
          </p:cNvSpPr>
          <p:nvPr/>
        </p:nvSpPr>
        <p:spPr bwMode="auto">
          <a:xfrm>
            <a:off x="1954213" y="2689771"/>
            <a:ext cx="6514604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zh-CN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Only Special Design.</a:t>
            </a:r>
          </a:p>
        </p:txBody>
      </p:sp>
      <p:sp>
        <p:nvSpPr>
          <p:cNvPr id="93239" name="Shape 1714"/>
          <p:cNvSpPr>
            <a:spLocks noChangeArrowheads="1"/>
          </p:cNvSpPr>
          <p:nvPr/>
        </p:nvSpPr>
        <p:spPr bwMode="auto">
          <a:xfrm>
            <a:off x="1350963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40" name="Shape 1715"/>
          <p:cNvSpPr>
            <a:spLocks noChangeArrowheads="1"/>
          </p:cNvSpPr>
          <p:nvPr/>
        </p:nvSpPr>
        <p:spPr bwMode="auto">
          <a:xfrm>
            <a:off x="1511300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41" name="Shape 1716"/>
          <p:cNvSpPr>
            <a:spLocks noChangeArrowheads="1"/>
          </p:cNvSpPr>
          <p:nvPr/>
        </p:nvSpPr>
        <p:spPr bwMode="auto">
          <a:xfrm>
            <a:off x="1673225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42" name="Shape 1717"/>
          <p:cNvSpPr>
            <a:spLocks noChangeArrowheads="1"/>
          </p:cNvSpPr>
          <p:nvPr/>
        </p:nvSpPr>
        <p:spPr bwMode="auto">
          <a:xfrm>
            <a:off x="1344613" y="3959225"/>
            <a:ext cx="8181727" cy="84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business catalysts for change.</a:t>
            </a:r>
          </a:p>
        </p:txBody>
      </p:sp>
      <p:sp>
        <p:nvSpPr>
          <p:cNvPr id="93243" name="Shape 1718"/>
          <p:cNvSpPr>
            <a:spLocks noChangeArrowheads="1"/>
          </p:cNvSpPr>
          <p:nvPr/>
        </p:nvSpPr>
        <p:spPr bwMode="auto">
          <a:xfrm>
            <a:off x="1412875" y="7080250"/>
            <a:ext cx="7620000" cy="76200"/>
          </a:xfrm>
          <a:prstGeom prst="rect">
            <a:avLst/>
          </a:prstGeom>
          <a:noFill/>
          <a:ln w="12700">
            <a:solidFill>
              <a:srgbClr val="E6EAF3">
                <a:alpha val="32549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19" name="Shape 1719"/>
          <p:cNvSpPr>
            <a:spLocks noChangeArrowheads="1"/>
          </p:cNvSpPr>
          <p:nvPr/>
        </p:nvSpPr>
        <p:spPr bwMode="auto">
          <a:xfrm>
            <a:off x="1412875" y="7080250"/>
            <a:ext cx="5829300" cy="76200"/>
          </a:xfrm>
          <a:prstGeom prst="rect">
            <a:avLst/>
          </a:prstGeom>
          <a:gradFill rotWithShape="0">
            <a:gsLst>
              <a:gs pos="0">
                <a:srgbClr val="FF2841"/>
              </a:gs>
              <a:gs pos="100000">
                <a:srgbClr val="FF7202"/>
              </a:gs>
            </a:gsLst>
            <a:lin ang="2010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45" name="Shape 1720"/>
          <p:cNvSpPr>
            <a:spLocks noChangeArrowheads="1"/>
          </p:cNvSpPr>
          <p:nvPr/>
        </p:nvSpPr>
        <p:spPr bwMode="auto">
          <a:xfrm>
            <a:off x="1336675" y="6564658"/>
            <a:ext cx="1878719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Chart Sections</a:t>
            </a:r>
          </a:p>
        </p:txBody>
      </p:sp>
      <p:sp>
        <p:nvSpPr>
          <p:cNvPr id="93246" name="Shape 1721"/>
          <p:cNvSpPr>
            <a:spLocks noChangeArrowheads="1"/>
          </p:cNvSpPr>
          <p:nvPr/>
        </p:nvSpPr>
        <p:spPr bwMode="auto">
          <a:xfrm>
            <a:off x="8401292" y="6564658"/>
            <a:ext cx="631583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72%</a:t>
            </a:r>
          </a:p>
        </p:txBody>
      </p:sp>
      <p:sp>
        <p:nvSpPr>
          <p:cNvPr id="93247" name="Shape 1722"/>
          <p:cNvSpPr>
            <a:spLocks noChangeArrowheads="1"/>
          </p:cNvSpPr>
          <p:nvPr/>
        </p:nvSpPr>
        <p:spPr bwMode="auto">
          <a:xfrm>
            <a:off x="1412875" y="8197850"/>
            <a:ext cx="7620000" cy="76200"/>
          </a:xfrm>
          <a:prstGeom prst="rect">
            <a:avLst/>
          </a:prstGeom>
          <a:noFill/>
          <a:ln w="12700">
            <a:solidFill>
              <a:srgbClr val="E6EAF3">
                <a:alpha val="32549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23" name="Shape 1723"/>
          <p:cNvSpPr>
            <a:spLocks noChangeArrowheads="1"/>
          </p:cNvSpPr>
          <p:nvPr/>
        </p:nvSpPr>
        <p:spPr bwMode="auto">
          <a:xfrm>
            <a:off x="1412875" y="8197850"/>
            <a:ext cx="6858000" cy="76200"/>
          </a:xfrm>
          <a:prstGeom prst="rect">
            <a:avLst/>
          </a:prstGeom>
          <a:gradFill rotWithShape="0">
            <a:gsLst>
              <a:gs pos="0">
                <a:srgbClr val="FF2841"/>
              </a:gs>
              <a:gs pos="100000">
                <a:srgbClr val="FF7202"/>
              </a:gs>
            </a:gsLst>
            <a:lin ang="2010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49" name="Shape 1724"/>
          <p:cNvSpPr>
            <a:spLocks noChangeArrowheads="1"/>
          </p:cNvSpPr>
          <p:nvPr/>
        </p:nvSpPr>
        <p:spPr bwMode="auto">
          <a:xfrm>
            <a:off x="1336675" y="7682258"/>
            <a:ext cx="1878719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Chart Sections</a:t>
            </a:r>
          </a:p>
        </p:txBody>
      </p:sp>
      <p:sp>
        <p:nvSpPr>
          <p:cNvPr id="93250" name="Shape 1725"/>
          <p:cNvSpPr>
            <a:spLocks noChangeArrowheads="1"/>
          </p:cNvSpPr>
          <p:nvPr/>
        </p:nvSpPr>
        <p:spPr bwMode="auto">
          <a:xfrm>
            <a:off x="8401292" y="7682258"/>
            <a:ext cx="631583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90%</a:t>
            </a:r>
          </a:p>
        </p:txBody>
      </p:sp>
      <p:sp>
        <p:nvSpPr>
          <p:cNvPr id="93251" name="Shape 1726"/>
          <p:cNvSpPr>
            <a:spLocks noChangeArrowheads="1"/>
          </p:cNvSpPr>
          <p:nvPr/>
        </p:nvSpPr>
        <p:spPr bwMode="auto">
          <a:xfrm>
            <a:off x="1412875" y="9337675"/>
            <a:ext cx="7620000" cy="76200"/>
          </a:xfrm>
          <a:prstGeom prst="rect">
            <a:avLst/>
          </a:prstGeom>
          <a:noFill/>
          <a:ln w="12700">
            <a:solidFill>
              <a:srgbClr val="E6EAF3">
                <a:alpha val="32549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27" name="Shape 1727"/>
          <p:cNvSpPr>
            <a:spLocks noChangeArrowheads="1"/>
          </p:cNvSpPr>
          <p:nvPr/>
        </p:nvSpPr>
        <p:spPr bwMode="auto">
          <a:xfrm>
            <a:off x="1412875" y="9337675"/>
            <a:ext cx="5080000" cy="76200"/>
          </a:xfrm>
          <a:prstGeom prst="rect">
            <a:avLst/>
          </a:prstGeom>
          <a:gradFill rotWithShape="0">
            <a:gsLst>
              <a:gs pos="0">
                <a:srgbClr val="FF2841"/>
              </a:gs>
              <a:gs pos="100000">
                <a:srgbClr val="FF7202"/>
              </a:gs>
            </a:gsLst>
            <a:lin ang="2010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53" name="Shape 1728"/>
          <p:cNvSpPr>
            <a:spLocks noChangeArrowheads="1"/>
          </p:cNvSpPr>
          <p:nvPr/>
        </p:nvSpPr>
        <p:spPr bwMode="auto">
          <a:xfrm>
            <a:off x="1336675" y="8822083"/>
            <a:ext cx="1878719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Chart Sections</a:t>
            </a:r>
          </a:p>
        </p:txBody>
      </p:sp>
      <p:sp>
        <p:nvSpPr>
          <p:cNvPr id="93254" name="Shape 1729"/>
          <p:cNvSpPr>
            <a:spLocks noChangeArrowheads="1"/>
          </p:cNvSpPr>
          <p:nvPr/>
        </p:nvSpPr>
        <p:spPr bwMode="auto">
          <a:xfrm>
            <a:off x="8401292" y="8822083"/>
            <a:ext cx="631583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60%</a:t>
            </a:r>
          </a:p>
        </p:txBody>
      </p:sp>
      <p:sp>
        <p:nvSpPr>
          <p:cNvPr id="93255" name="Shape 1730"/>
          <p:cNvSpPr>
            <a:spLocks noChangeArrowheads="1"/>
          </p:cNvSpPr>
          <p:nvPr/>
        </p:nvSpPr>
        <p:spPr bwMode="auto">
          <a:xfrm>
            <a:off x="1412875" y="10477500"/>
            <a:ext cx="7620000" cy="76200"/>
          </a:xfrm>
          <a:prstGeom prst="rect">
            <a:avLst/>
          </a:prstGeom>
          <a:noFill/>
          <a:ln w="12700">
            <a:solidFill>
              <a:srgbClr val="E6EAF3">
                <a:alpha val="32549"/>
              </a:srgbClr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31" name="Shape 1731"/>
          <p:cNvSpPr>
            <a:spLocks noChangeArrowheads="1"/>
          </p:cNvSpPr>
          <p:nvPr/>
        </p:nvSpPr>
        <p:spPr bwMode="auto">
          <a:xfrm>
            <a:off x="1412875" y="10477500"/>
            <a:ext cx="5080000" cy="76200"/>
          </a:xfrm>
          <a:prstGeom prst="rect">
            <a:avLst/>
          </a:prstGeom>
          <a:gradFill rotWithShape="0">
            <a:gsLst>
              <a:gs pos="0">
                <a:srgbClr val="FF2841"/>
              </a:gs>
              <a:gs pos="100000">
                <a:srgbClr val="FF7202"/>
              </a:gs>
            </a:gsLst>
            <a:lin ang="20100000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257" name="Shape 1732"/>
          <p:cNvSpPr>
            <a:spLocks noChangeArrowheads="1"/>
          </p:cNvSpPr>
          <p:nvPr/>
        </p:nvSpPr>
        <p:spPr bwMode="auto">
          <a:xfrm>
            <a:off x="1336675" y="9961908"/>
            <a:ext cx="1878719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Chart Sections</a:t>
            </a:r>
          </a:p>
        </p:txBody>
      </p:sp>
      <p:sp>
        <p:nvSpPr>
          <p:cNvPr id="93258" name="Shape 1733"/>
          <p:cNvSpPr>
            <a:spLocks noChangeArrowheads="1"/>
          </p:cNvSpPr>
          <p:nvPr/>
        </p:nvSpPr>
        <p:spPr bwMode="auto">
          <a:xfrm>
            <a:off x="8401292" y="9961908"/>
            <a:ext cx="631583" cy="44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60%</a:t>
            </a:r>
          </a:p>
        </p:txBody>
      </p:sp>
      <p:sp>
        <p:nvSpPr>
          <p:cNvPr id="93259" name="Shape 1734"/>
          <p:cNvSpPr>
            <a:spLocks noChangeArrowheads="1"/>
          </p:cNvSpPr>
          <p:nvPr/>
        </p:nvSpPr>
        <p:spPr bwMode="auto">
          <a:xfrm>
            <a:off x="12285663" y="3521075"/>
            <a:ext cx="3843337" cy="1548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 &amp; MODERN COMPANY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BEST SOLUTIONS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00"/>
                                        <p:tgtEl>
                                          <p:spTgt spid="1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00"/>
                                        <p:tgtEl>
                                          <p:spTgt spid="1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00"/>
                                        <p:tgtEl>
                                          <p:spTgt spid="1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00"/>
                                        <p:tgtEl>
                                          <p:spTgt spid="1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9" grpId="0" animBg="1" advAuto="0"/>
      <p:bldP spid="1723" grpId="0" animBg="1" advAuto="0"/>
      <p:bldP spid="1727" grpId="0" animBg="1" advAuto="0"/>
      <p:bldP spid="1731" grpId="0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8" name="Group 680"/>
          <p:cNvGrpSpPr>
            <a:grpSpLocks/>
          </p:cNvGrpSpPr>
          <p:nvPr/>
        </p:nvGrpSpPr>
        <p:grpSpPr bwMode="auto">
          <a:xfrm>
            <a:off x="11993563" y="3719513"/>
            <a:ext cx="396875" cy="76200"/>
            <a:chOff x="0" y="0"/>
            <a:chExt cx="397933" cy="76200"/>
          </a:xfrm>
        </p:grpSpPr>
        <p:sp>
          <p:nvSpPr>
            <p:cNvPr id="45074" name="Shape 677"/>
            <p:cNvSpPr>
              <a:spLocks noChangeArrowheads="1"/>
            </p:cNvSpPr>
            <p:nvPr/>
          </p:nvSpPr>
          <p:spPr bwMode="auto">
            <a:xfrm>
              <a:off x="0" y="0"/>
              <a:ext cx="76200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075" name="Shape 678"/>
            <p:cNvSpPr>
              <a:spLocks noChangeArrowheads="1"/>
            </p:cNvSpPr>
            <p:nvPr/>
          </p:nvSpPr>
          <p:spPr bwMode="auto">
            <a:xfrm>
              <a:off x="160866" y="0"/>
              <a:ext cx="76201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076" name="Shape 679"/>
            <p:cNvSpPr>
              <a:spLocks noChangeArrowheads="1"/>
            </p:cNvSpPr>
            <p:nvPr/>
          </p:nvSpPr>
          <p:spPr bwMode="auto">
            <a:xfrm>
              <a:off x="321733" y="0"/>
              <a:ext cx="76201" cy="76200"/>
            </a:xfrm>
            <a:prstGeom prst="ellipse">
              <a:avLst/>
            </a:prstGeom>
            <a:noFill/>
            <a:ln w="12700">
              <a:solidFill>
                <a:srgbClr val="E6EAF3"/>
              </a:solidFill>
              <a:miter lim="4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pPr algn="ctr" eaLnBrk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5059" name="Shape 681"/>
          <p:cNvSpPr>
            <a:spLocks noGrp="1"/>
          </p:cNvSpPr>
          <p:nvPr>
            <p:ph type="sldNum" sz="quarter" idx="10"/>
          </p:nvPr>
        </p:nvSpPr>
        <p:spPr>
          <a:xfrm>
            <a:off x="22771980" y="1363663"/>
            <a:ext cx="237245" cy="379591"/>
          </a:xfrm>
          <a:noFill/>
        </p:spPr>
        <p:txBody>
          <a:bodyPr/>
          <a:lstStyle/>
          <a:p>
            <a:fld id="{B6F36D83-8036-45AA-9397-9DE0FB580C41}" type="slidenum">
              <a:rPr lang="zh-CN" altLang="zh-CN">
                <a:latin typeface="+mn-lt"/>
                <a:ea typeface="+mn-ea"/>
                <a:cs typeface="+mn-ea"/>
                <a:sym typeface="+mn-lt"/>
              </a:rPr>
              <a:pPr/>
              <a:t>6</a:t>
            </a:fld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060" name="Shape 682"/>
          <p:cNvSpPr>
            <a:spLocks noChangeArrowheads="1"/>
          </p:cNvSpPr>
          <p:nvPr/>
        </p:nvSpPr>
        <p:spPr bwMode="auto">
          <a:xfrm>
            <a:off x="8101137" y="3959225"/>
            <a:ext cx="8181728" cy="84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e-business catalysts for change.</a:t>
            </a:r>
          </a:p>
        </p:txBody>
      </p:sp>
      <p:sp>
        <p:nvSpPr>
          <p:cNvPr id="45061" name="Shape 683"/>
          <p:cNvSpPr>
            <a:spLocks noChangeArrowheads="1"/>
          </p:cNvSpPr>
          <p:nvPr/>
        </p:nvSpPr>
        <p:spPr bwMode="auto">
          <a:xfrm>
            <a:off x="10537701" y="2689771"/>
            <a:ext cx="3308598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/>
            <a:r>
              <a:rPr lang="zh-CN" altLang="en-US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684" name="Shape 684"/>
          <p:cNvSpPr>
            <a:spLocks noChangeArrowheads="1"/>
          </p:cNvSpPr>
          <p:nvPr/>
        </p:nvSpPr>
        <p:spPr bwMode="auto">
          <a:xfrm>
            <a:off x="1458913" y="6072188"/>
            <a:ext cx="1270000" cy="1270000"/>
          </a:xfrm>
          <a:prstGeom prst="ellipse">
            <a:avLst/>
          </a:prstGeom>
          <a:solidFill>
            <a:srgbClr val="E6EAF3"/>
          </a:solidFill>
          <a:ln w="127000">
            <a:solidFill>
              <a:srgbClr val="E6EAF3">
                <a:alpha val="39607"/>
              </a:srgbClr>
            </a:solidFill>
            <a:miter lim="400000"/>
            <a:headEnd/>
            <a:tailEnd/>
          </a:ln>
        </p:spPr>
        <p:txBody>
          <a:bodyPr lIns="50800" tIns="50800" rIns="50800" bIns="50800" anchor="ctr"/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r>
              <a:rPr lang="zh-CN" altLang="zh-CN" sz="3000">
                <a:solidFill>
                  <a:srgbClr val="53585F"/>
                </a:solidFill>
                <a:latin typeface="+mn-lt"/>
                <a:ea typeface="+mn-ea"/>
                <a:cs typeface="+mn-ea"/>
                <a:sym typeface="+mn-lt"/>
              </a:rPr>
              <a:t></a:t>
            </a:r>
          </a:p>
        </p:txBody>
      </p:sp>
      <p:sp>
        <p:nvSpPr>
          <p:cNvPr id="685" name="Shape 685"/>
          <p:cNvSpPr>
            <a:spLocks noChangeArrowheads="1"/>
          </p:cNvSpPr>
          <p:nvPr/>
        </p:nvSpPr>
        <p:spPr bwMode="auto">
          <a:xfrm>
            <a:off x="3097213" y="6008688"/>
            <a:ext cx="3843337" cy="1456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35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</a:t>
            </a:r>
            <a:r>
              <a:rPr lang="zh-CN" altLang="zh-CN" sz="24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zh-CN" sz="18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Name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rather.</a:t>
            </a:r>
          </a:p>
        </p:txBody>
      </p:sp>
      <p:sp>
        <p:nvSpPr>
          <p:cNvPr id="686" name="Shape 686"/>
          <p:cNvSpPr>
            <a:spLocks noChangeArrowheads="1"/>
          </p:cNvSpPr>
          <p:nvPr/>
        </p:nvSpPr>
        <p:spPr bwMode="auto">
          <a:xfrm>
            <a:off x="1458913" y="9018588"/>
            <a:ext cx="1270000" cy="1270000"/>
          </a:xfrm>
          <a:prstGeom prst="ellipse">
            <a:avLst/>
          </a:prstGeom>
          <a:solidFill>
            <a:srgbClr val="E6EAF3"/>
          </a:solidFill>
          <a:ln w="127000">
            <a:solidFill>
              <a:srgbClr val="E6EAF3">
                <a:alpha val="39607"/>
              </a:srgbClr>
            </a:solidFill>
            <a:miter lim="400000"/>
            <a:headEnd/>
            <a:tailEnd/>
          </a:ln>
        </p:spPr>
        <p:txBody>
          <a:bodyPr lIns="50800" tIns="50800" rIns="50800" bIns="50800" anchor="ctr"/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r>
              <a:rPr lang="zh-CN" altLang="zh-CN" sz="3000">
                <a:solidFill>
                  <a:srgbClr val="53585F"/>
                </a:solidFill>
                <a:latin typeface="+mn-lt"/>
                <a:ea typeface="+mn-ea"/>
                <a:cs typeface="+mn-ea"/>
                <a:sym typeface="+mn-lt"/>
              </a:rPr>
              <a:t></a:t>
            </a:r>
          </a:p>
        </p:txBody>
      </p:sp>
      <p:sp>
        <p:nvSpPr>
          <p:cNvPr id="687" name="Shape 687"/>
          <p:cNvSpPr>
            <a:spLocks noChangeArrowheads="1"/>
          </p:cNvSpPr>
          <p:nvPr/>
        </p:nvSpPr>
        <p:spPr bwMode="auto">
          <a:xfrm>
            <a:off x="3097213" y="8955088"/>
            <a:ext cx="3843337" cy="1456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35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</a:t>
            </a:r>
            <a:r>
              <a:rPr lang="zh-CN" altLang="zh-CN" sz="24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zh-CN" sz="18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Name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rather.</a:t>
            </a:r>
          </a:p>
        </p:txBody>
      </p:sp>
      <p:sp>
        <p:nvSpPr>
          <p:cNvPr id="688" name="Shape 688"/>
          <p:cNvSpPr>
            <a:spLocks noChangeArrowheads="1"/>
          </p:cNvSpPr>
          <p:nvPr/>
        </p:nvSpPr>
        <p:spPr bwMode="auto">
          <a:xfrm>
            <a:off x="9283700" y="6072188"/>
            <a:ext cx="1270000" cy="1270000"/>
          </a:xfrm>
          <a:prstGeom prst="ellipse">
            <a:avLst/>
          </a:prstGeom>
          <a:solidFill>
            <a:srgbClr val="E6EAF3"/>
          </a:solidFill>
          <a:ln w="127000">
            <a:solidFill>
              <a:srgbClr val="E6EAF3">
                <a:alpha val="39607"/>
              </a:srgbClr>
            </a:solidFill>
            <a:miter lim="400000"/>
            <a:headEnd/>
            <a:tailEnd/>
          </a:ln>
        </p:spPr>
        <p:txBody>
          <a:bodyPr lIns="50800" tIns="50800" rIns="50800" bIns="50800" anchor="ctr"/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r>
              <a:rPr lang="zh-CN" altLang="zh-CN" sz="3000">
                <a:solidFill>
                  <a:srgbClr val="53585F"/>
                </a:solidFill>
                <a:latin typeface="+mn-lt"/>
                <a:ea typeface="+mn-ea"/>
                <a:cs typeface="+mn-ea"/>
                <a:sym typeface="+mn-lt"/>
              </a:rPr>
              <a:t></a:t>
            </a:r>
          </a:p>
        </p:txBody>
      </p:sp>
      <p:sp>
        <p:nvSpPr>
          <p:cNvPr id="689" name="Shape 689"/>
          <p:cNvSpPr>
            <a:spLocks noChangeArrowheads="1"/>
          </p:cNvSpPr>
          <p:nvPr/>
        </p:nvSpPr>
        <p:spPr bwMode="auto">
          <a:xfrm>
            <a:off x="10922000" y="6008688"/>
            <a:ext cx="3843338" cy="1456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35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</a:t>
            </a:r>
            <a:r>
              <a:rPr lang="zh-CN" altLang="zh-CN" sz="24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zh-CN" sz="18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Name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rather.</a:t>
            </a:r>
          </a:p>
        </p:txBody>
      </p:sp>
      <p:sp>
        <p:nvSpPr>
          <p:cNvPr id="690" name="Shape 690"/>
          <p:cNvSpPr>
            <a:spLocks noChangeArrowheads="1"/>
          </p:cNvSpPr>
          <p:nvPr/>
        </p:nvSpPr>
        <p:spPr bwMode="auto">
          <a:xfrm>
            <a:off x="17527588" y="6072188"/>
            <a:ext cx="1270000" cy="1270000"/>
          </a:xfrm>
          <a:prstGeom prst="ellipse">
            <a:avLst/>
          </a:prstGeom>
          <a:solidFill>
            <a:srgbClr val="E6EAF3"/>
          </a:solidFill>
          <a:ln w="127000">
            <a:solidFill>
              <a:srgbClr val="E6EAF3">
                <a:alpha val="39607"/>
              </a:srgbClr>
            </a:solidFill>
            <a:miter lim="400000"/>
            <a:headEnd/>
            <a:tailEnd/>
          </a:ln>
        </p:spPr>
        <p:txBody>
          <a:bodyPr lIns="50800" tIns="50800" rIns="50800" bIns="50800" anchor="ctr"/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r>
              <a:rPr lang="zh-CN" altLang="zh-CN" sz="3000">
                <a:solidFill>
                  <a:srgbClr val="53585F"/>
                </a:solidFill>
                <a:latin typeface="+mn-lt"/>
                <a:ea typeface="+mn-ea"/>
                <a:cs typeface="+mn-ea"/>
                <a:sym typeface="+mn-lt"/>
              </a:rPr>
              <a:t></a:t>
            </a:r>
          </a:p>
        </p:txBody>
      </p:sp>
      <p:sp>
        <p:nvSpPr>
          <p:cNvPr id="691" name="Shape 691"/>
          <p:cNvSpPr>
            <a:spLocks noChangeArrowheads="1"/>
          </p:cNvSpPr>
          <p:nvPr/>
        </p:nvSpPr>
        <p:spPr bwMode="auto">
          <a:xfrm>
            <a:off x="19165888" y="6008688"/>
            <a:ext cx="3843337" cy="1456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35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</a:t>
            </a:r>
            <a:r>
              <a:rPr lang="zh-CN" altLang="zh-CN" sz="24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zh-CN" sz="18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Name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rather.</a:t>
            </a:r>
          </a:p>
        </p:txBody>
      </p:sp>
      <p:sp>
        <p:nvSpPr>
          <p:cNvPr id="692" name="Shape 692"/>
          <p:cNvSpPr>
            <a:spLocks noChangeArrowheads="1"/>
          </p:cNvSpPr>
          <p:nvPr/>
        </p:nvSpPr>
        <p:spPr bwMode="auto">
          <a:xfrm>
            <a:off x="9283700" y="9018588"/>
            <a:ext cx="1270000" cy="1270000"/>
          </a:xfrm>
          <a:prstGeom prst="ellipse">
            <a:avLst/>
          </a:prstGeom>
          <a:solidFill>
            <a:srgbClr val="E6EAF3"/>
          </a:solidFill>
          <a:ln w="127000">
            <a:solidFill>
              <a:srgbClr val="E6EAF3">
                <a:alpha val="39607"/>
              </a:srgbClr>
            </a:solidFill>
            <a:miter lim="400000"/>
            <a:headEnd/>
            <a:tailEnd/>
          </a:ln>
        </p:spPr>
        <p:txBody>
          <a:bodyPr lIns="50800" tIns="50800" rIns="50800" bIns="50800" anchor="ctr"/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r>
              <a:rPr lang="zh-CN" altLang="zh-CN" sz="3000">
                <a:solidFill>
                  <a:srgbClr val="53585F"/>
                </a:solidFill>
                <a:latin typeface="+mn-lt"/>
                <a:ea typeface="+mn-ea"/>
                <a:cs typeface="+mn-ea"/>
                <a:sym typeface="+mn-lt"/>
              </a:rPr>
              <a:t></a:t>
            </a:r>
          </a:p>
        </p:txBody>
      </p:sp>
      <p:sp>
        <p:nvSpPr>
          <p:cNvPr id="693" name="Shape 693"/>
          <p:cNvSpPr>
            <a:spLocks noChangeArrowheads="1"/>
          </p:cNvSpPr>
          <p:nvPr/>
        </p:nvSpPr>
        <p:spPr bwMode="auto">
          <a:xfrm>
            <a:off x="10922000" y="8955088"/>
            <a:ext cx="3843338" cy="1456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35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</a:t>
            </a:r>
            <a:r>
              <a:rPr lang="zh-CN" altLang="zh-CN" sz="24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zh-CN" sz="18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Name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rather.</a:t>
            </a:r>
          </a:p>
        </p:txBody>
      </p:sp>
      <p:sp>
        <p:nvSpPr>
          <p:cNvPr id="694" name="Shape 694"/>
          <p:cNvSpPr>
            <a:spLocks noChangeArrowheads="1"/>
          </p:cNvSpPr>
          <p:nvPr/>
        </p:nvSpPr>
        <p:spPr bwMode="auto">
          <a:xfrm>
            <a:off x="17527588" y="9018588"/>
            <a:ext cx="1270000" cy="1270000"/>
          </a:xfrm>
          <a:prstGeom prst="ellipse">
            <a:avLst/>
          </a:prstGeom>
          <a:solidFill>
            <a:srgbClr val="E6EAF3"/>
          </a:solidFill>
          <a:ln w="127000">
            <a:solidFill>
              <a:srgbClr val="E6EAF3">
                <a:alpha val="39607"/>
              </a:srgbClr>
            </a:solidFill>
            <a:miter lim="400000"/>
            <a:headEnd/>
            <a:tailEnd/>
          </a:ln>
        </p:spPr>
        <p:txBody>
          <a:bodyPr lIns="50800" tIns="50800" rIns="50800" bIns="50800" anchor="ctr"/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r>
              <a:rPr lang="zh-CN" altLang="zh-CN" sz="3000">
                <a:solidFill>
                  <a:srgbClr val="53585F"/>
                </a:solidFill>
                <a:latin typeface="+mn-lt"/>
                <a:ea typeface="+mn-ea"/>
                <a:cs typeface="+mn-ea"/>
                <a:sym typeface="+mn-lt"/>
              </a:rPr>
              <a:t></a:t>
            </a:r>
          </a:p>
        </p:txBody>
      </p:sp>
      <p:sp>
        <p:nvSpPr>
          <p:cNvPr id="695" name="Shape 695"/>
          <p:cNvSpPr>
            <a:spLocks noChangeArrowheads="1"/>
          </p:cNvSpPr>
          <p:nvPr/>
        </p:nvSpPr>
        <p:spPr bwMode="auto">
          <a:xfrm>
            <a:off x="19165888" y="8955088"/>
            <a:ext cx="3843337" cy="1456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35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</a:t>
            </a:r>
            <a:r>
              <a:rPr lang="zh-CN" altLang="zh-CN" sz="24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zh-CN" sz="18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Name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"/>
                                        <p:tgtEl>
                                          <p:spTgt spid="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4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300"/>
                                        <p:tgtEl>
                                          <p:spTgt spid="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6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6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23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300"/>
                                        <p:tgtEl>
                                          <p:spTgt spid="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6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6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32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300"/>
                                        <p:tgtEl>
                                          <p:spTgt spid="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3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6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6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41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300"/>
                                        <p:tgtEl>
                                          <p:spTgt spid="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fill="hold"/>
                                        <p:tgtEl>
                                          <p:spTgt spid="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6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6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0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1" fill="hold"/>
                                        <p:tgtEl>
                                          <p:spTgt spid="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300"/>
                                        <p:tgtEl>
                                          <p:spTgt spid="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5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5" fill="hold"/>
                                        <p:tgtEl>
                                          <p:spTgt spid="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6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6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4" grpId="0" animBg="1" advAuto="0"/>
      <p:bldP spid="685" grpId="0" animBg="1" advAuto="0"/>
      <p:bldP spid="686" grpId="0" animBg="1" advAuto="0"/>
      <p:bldP spid="687" grpId="0" animBg="1" advAuto="0"/>
      <p:bldP spid="688" grpId="0" animBg="1" advAuto="0"/>
      <p:bldP spid="689" grpId="0" animBg="1" advAuto="0"/>
      <p:bldP spid="690" grpId="0" animBg="1" advAuto="0"/>
      <p:bldP spid="691" grpId="0" animBg="1" advAuto="0"/>
      <p:bldP spid="692" grpId="0" animBg="1" advAuto="0"/>
      <p:bldP spid="693" grpId="0" animBg="1" advAuto="0"/>
      <p:bldP spid="694" grpId="0" animBg="1" advAuto="0"/>
      <p:bldP spid="695" grpId="0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Shape 697"/>
          <p:cNvSpPr>
            <a:spLocks noGrp="1"/>
          </p:cNvSpPr>
          <p:nvPr>
            <p:ph type="sldNum" sz="quarter" idx="15"/>
          </p:nvPr>
        </p:nvSpPr>
        <p:spPr>
          <a:xfrm>
            <a:off x="22771980" y="1363663"/>
            <a:ext cx="237245" cy="379591"/>
          </a:xfrm>
          <a:noFill/>
        </p:spPr>
        <p:txBody>
          <a:bodyPr/>
          <a:lstStyle/>
          <a:p>
            <a:fld id="{FB34010D-F79D-446D-AFAF-15F73F98954B}" type="slidenum">
              <a:rPr lang="zh-CN" altLang="zh-CN">
                <a:latin typeface="+mn-lt"/>
                <a:ea typeface="+mn-ea"/>
                <a:cs typeface="+mn-ea"/>
                <a:sym typeface="+mn-lt"/>
              </a:rPr>
              <a:pPr/>
              <a:t>7</a:t>
            </a:fld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082" name="Shape 699"/>
          <p:cNvSpPr>
            <a:spLocks noChangeArrowheads="1"/>
          </p:cNvSpPr>
          <p:nvPr/>
        </p:nvSpPr>
        <p:spPr bwMode="auto">
          <a:xfrm>
            <a:off x="1954213" y="2689771"/>
            <a:ext cx="3308598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en-US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46083" name="Shape 700"/>
          <p:cNvSpPr>
            <a:spLocks noChangeArrowheads="1"/>
          </p:cNvSpPr>
          <p:nvPr/>
        </p:nvSpPr>
        <p:spPr bwMode="auto">
          <a:xfrm>
            <a:off x="1350963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084" name="Shape 701"/>
          <p:cNvSpPr>
            <a:spLocks noChangeArrowheads="1"/>
          </p:cNvSpPr>
          <p:nvPr/>
        </p:nvSpPr>
        <p:spPr bwMode="auto">
          <a:xfrm>
            <a:off x="1511300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085" name="Shape 702"/>
          <p:cNvSpPr>
            <a:spLocks noChangeArrowheads="1"/>
          </p:cNvSpPr>
          <p:nvPr/>
        </p:nvSpPr>
        <p:spPr bwMode="auto">
          <a:xfrm>
            <a:off x="1673225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086" name="Shape 703"/>
          <p:cNvSpPr>
            <a:spLocks noChangeArrowheads="1"/>
          </p:cNvSpPr>
          <p:nvPr/>
        </p:nvSpPr>
        <p:spPr bwMode="auto">
          <a:xfrm>
            <a:off x="1344613" y="3959225"/>
            <a:ext cx="8181727" cy="121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 catalysts for change. Completely fashion distributed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metrics for vertical experiences.</a:t>
            </a:r>
          </a:p>
        </p:txBody>
      </p:sp>
      <p:graphicFrame>
        <p:nvGraphicFramePr>
          <p:cNvPr id="704" name="Chart 704"/>
          <p:cNvGraphicFramePr>
            <a:graphicFrameLocks/>
          </p:cNvGraphicFramePr>
          <p:nvPr/>
        </p:nvGraphicFramePr>
        <p:xfrm>
          <a:off x="1193800" y="5815013"/>
          <a:ext cx="9669463" cy="5719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6088" name="Shape 705"/>
          <p:cNvSpPr>
            <a:spLocks noChangeArrowheads="1"/>
          </p:cNvSpPr>
          <p:nvPr/>
        </p:nvSpPr>
        <p:spPr bwMode="auto">
          <a:xfrm>
            <a:off x="1649413" y="6888163"/>
            <a:ext cx="922337" cy="922337"/>
          </a:xfrm>
          <a:prstGeom prst="ellipse">
            <a:avLst/>
          </a:prstGeom>
          <a:solidFill>
            <a:srgbClr val="EAECE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r>
              <a:rPr lang="zh-CN" altLang="zh-CN" sz="2000">
                <a:solidFill>
                  <a:srgbClr val="53585F"/>
                </a:solidFill>
                <a:latin typeface="+mn-lt"/>
                <a:ea typeface="+mn-ea"/>
                <a:cs typeface="+mn-ea"/>
                <a:sym typeface="+mn-lt"/>
              </a:rPr>
              <a:t></a:t>
            </a:r>
          </a:p>
        </p:txBody>
      </p:sp>
      <p:sp>
        <p:nvSpPr>
          <p:cNvPr id="46089" name="Shape 706"/>
          <p:cNvSpPr>
            <a:spLocks noChangeArrowheads="1"/>
          </p:cNvSpPr>
          <p:nvPr/>
        </p:nvSpPr>
        <p:spPr bwMode="auto">
          <a:xfrm>
            <a:off x="4722813" y="6888163"/>
            <a:ext cx="922337" cy="922337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r>
              <a:rPr lang="zh-CN" altLang="zh-CN" sz="20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</a:t>
            </a:r>
          </a:p>
        </p:txBody>
      </p:sp>
      <p:sp>
        <p:nvSpPr>
          <p:cNvPr id="46090" name="Shape 707"/>
          <p:cNvSpPr>
            <a:spLocks noChangeArrowheads="1"/>
          </p:cNvSpPr>
          <p:nvPr/>
        </p:nvSpPr>
        <p:spPr bwMode="auto">
          <a:xfrm>
            <a:off x="2917825" y="6943555"/>
            <a:ext cx="1586973" cy="809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Chart Name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17,835$</a:t>
            </a:r>
          </a:p>
        </p:txBody>
      </p:sp>
      <p:sp>
        <p:nvSpPr>
          <p:cNvPr id="46091" name="Shape 708"/>
          <p:cNvSpPr>
            <a:spLocks noChangeArrowheads="1"/>
          </p:cNvSpPr>
          <p:nvPr/>
        </p:nvSpPr>
        <p:spPr bwMode="auto">
          <a:xfrm>
            <a:off x="5997575" y="6943555"/>
            <a:ext cx="1586973" cy="809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Chart Name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17,835$</a:t>
            </a:r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half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68" r="20468"/>
          <a:stretch>
            <a:fillRect/>
          </a:stretch>
        </p:blipFill>
        <p:spPr>
          <a:xfrm>
            <a:off x="12807950" y="757238"/>
            <a:ext cx="10817225" cy="12218987"/>
          </a:xfrm>
          <a:solidFill>
            <a:schemeClr val="tx2">
              <a:lumMod val="75000"/>
            </a:schemeClr>
          </a:solidFill>
        </p:spPr>
      </p:pic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hape 710"/>
          <p:cNvSpPr>
            <a:spLocks noGrp="1"/>
          </p:cNvSpPr>
          <p:nvPr>
            <p:ph type="sldNum" sz="quarter" idx="10"/>
          </p:nvPr>
        </p:nvSpPr>
        <p:spPr>
          <a:xfrm>
            <a:off x="22771980" y="1363663"/>
            <a:ext cx="237245" cy="379591"/>
          </a:xfrm>
          <a:noFill/>
        </p:spPr>
        <p:txBody>
          <a:bodyPr/>
          <a:lstStyle/>
          <a:p>
            <a:fld id="{999C3170-65C4-4884-B2EC-F01709A6EEFC}" type="slidenum">
              <a:rPr lang="zh-CN" altLang="zh-CN">
                <a:latin typeface="+mn-lt"/>
                <a:ea typeface="+mn-ea"/>
                <a:cs typeface="+mn-ea"/>
                <a:sym typeface="+mn-lt"/>
              </a:rPr>
              <a:pPr/>
              <a:t>8</a:t>
            </a:fld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106" name="Shape 711"/>
          <p:cNvSpPr>
            <a:spLocks noChangeArrowheads="1"/>
          </p:cNvSpPr>
          <p:nvPr/>
        </p:nvSpPr>
        <p:spPr bwMode="auto">
          <a:xfrm>
            <a:off x="1954213" y="2689771"/>
            <a:ext cx="3308598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en-US" dirty="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47107" name="Shape 712"/>
          <p:cNvSpPr>
            <a:spLocks noChangeArrowheads="1"/>
          </p:cNvSpPr>
          <p:nvPr/>
        </p:nvSpPr>
        <p:spPr bwMode="auto">
          <a:xfrm>
            <a:off x="1350963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108" name="Shape 713"/>
          <p:cNvSpPr>
            <a:spLocks noChangeArrowheads="1"/>
          </p:cNvSpPr>
          <p:nvPr/>
        </p:nvSpPr>
        <p:spPr bwMode="auto">
          <a:xfrm>
            <a:off x="1511300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109" name="Shape 714"/>
          <p:cNvSpPr>
            <a:spLocks noChangeArrowheads="1"/>
          </p:cNvSpPr>
          <p:nvPr/>
        </p:nvSpPr>
        <p:spPr bwMode="auto">
          <a:xfrm>
            <a:off x="1673225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110" name="Shape 715"/>
          <p:cNvSpPr>
            <a:spLocks noChangeArrowheads="1"/>
          </p:cNvSpPr>
          <p:nvPr/>
        </p:nvSpPr>
        <p:spPr bwMode="auto">
          <a:xfrm>
            <a:off x="1344613" y="3959225"/>
            <a:ext cx="8181727" cy="121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 catalysts for change. Completely fashion distributed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metrics for vertical experiences.</a:t>
            </a:r>
          </a:p>
        </p:txBody>
      </p:sp>
      <p:graphicFrame>
        <p:nvGraphicFramePr>
          <p:cNvPr id="716" name="Chart 716"/>
          <p:cNvGraphicFramePr>
            <a:graphicFrameLocks/>
          </p:cNvGraphicFramePr>
          <p:nvPr/>
        </p:nvGraphicFramePr>
        <p:xfrm>
          <a:off x="1355725" y="5789613"/>
          <a:ext cx="15136813" cy="553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7112" name="Shape 717"/>
          <p:cNvSpPr>
            <a:spLocks noChangeArrowheads="1"/>
          </p:cNvSpPr>
          <p:nvPr/>
        </p:nvSpPr>
        <p:spPr bwMode="auto">
          <a:xfrm>
            <a:off x="19092863" y="9163050"/>
            <a:ext cx="1069975" cy="1071563"/>
          </a:xfrm>
          <a:prstGeom prst="ellipse">
            <a:avLst/>
          </a:prstGeom>
          <a:noFill/>
          <a:ln w="254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r>
              <a:rPr lang="zh-CN" altLang="zh-CN" sz="3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</a:t>
            </a:r>
          </a:p>
        </p:txBody>
      </p:sp>
      <p:sp>
        <p:nvSpPr>
          <p:cNvPr id="47113" name="Shape 718"/>
          <p:cNvSpPr>
            <a:spLocks noChangeArrowheads="1"/>
          </p:cNvSpPr>
          <p:nvPr/>
        </p:nvSpPr>
        <p:spPr bwMode="auto">
          <a:xfrm>
            <a:off x="18560474" y="10485268"/>
            <a:ext cx="2134752" cy="809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Chart Tittle Here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17,835$</a:t>
            </a:r>
          </a:p>
        </p:txBody>
      </p:sp>
      <p:sp>
        <p:nvSpPr>
          <p:cNvPr id="47114" name="Shape 719"/>
          <p:cNvSpPr>
            <a:spLocks noChangeArrowheads="1"/>
          </p:cNvSpPr>
          <p:nvPr/>
        </p:nvSpPr>
        <p:spPr bwMode="auto">
          <a:xfrm>
            <a:off x="19092863" y="6183313"/>
            <a:ext cx="1069975" cy="1069975"/>
          </a:xfrm>
          <a:prstGeom prst="ellipse">
            <a:avLst/>
          </a:prstGeom>
          <a:noFill/>
          <a:ln w="254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r>
              <a:rPr lang="zh-CN" altLang="zh-CN" sz="3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</a:t>
            </a:r>
          </a:p>
        </p:txBody>
      </p:sp>
      <p:sp>
        <p:nvSpPr>
          <p:cNvPr id="47115" name="Shape 720"/>
          <p:cNvSpPr>
            <a:spLocks noChangeArrowheads="1"/>
          </p:cNvSpPr>
          <p:nvPr/>
        </p:nvSpPr>
        <p:spPr bwMode="auto">
          <a:xfrm>
            <a:off x="18560474" y="7569030"/>
            <a:ext cx="2134752" cy="809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Chart Tittle Here</a:t>
            </a:r>
          </a:p>
          <a:p>
            <a:pPr algn="ctr"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17,835$</a:t>
            </a:r>
          </a:p>
        </p:txBody>
      </p:sp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Shape 722"/>
          <p:cNvSpPr>
            <a:spLocks noGrp="1"/>
          </p:cNvSpPr>
          <p:nvPr>
            <p:ph type="sldNum" sz="quarter" idx="10"/>
          </p:nvPr>
        </p:nvSpPr>
        <p:spPr>
          <a:xfrm>
            <a:off x="22771980" y="1363663"/>
            <a:ext cx="237245" cy="379591"/>
          </a:xfrm>
          <a:noFill/>
        </p:spPr>
        <p:txBody>
          <a:bodyPr/>
          <a:lstStyle/>
          <a:p>
            <a:fld id="{577D46B9-B323-4301-A350-913F648A6D85}" type="slidenum">
              <a:rPr lang="zh-CN" altLang="zh-CN">
                <a:latin typeface="+mn-lt"/>
                <a:ea typeface="+mn-ea"/>
                <a:cs typeface="+mn-ea"/>
                <a:sym typeface="+mn-lt"/>
              </a:rPr>
              <a:pPr/>
              <a:t>9</a:t>
            </a:fld>
            <a:endParaRPr lang="zh-CN" altLang="zh-CN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130" name="Shape 723"/>
          <p:cNvSpPr>
            <a:spLocks noChangeArrowheads="1"/>
          </p:cNvSpPr>
          <p:nvPr/>
        </p:nvSpPr>
        <p:spPr bwMode="auto">
          <a:xfrm>
            <a:off x="1954213" y="2689771"/>
            <a:ext cx="3308598" cy="87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eaLnBrk="1"/>
            <a:r>
              <a:rPr lang="zh-CN" altLang="en-US" dirty="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48131" name="Shape 724"/>
          <p:cNvSpPr>
            <a:spLocks noChangeArrowheads="1"/>
          </p:cNvSpPr>
          <p:nvPr/>
        </p:nvSpPr>
        <p:spPr bwMode="auto">
          <a:xfrm>
            <a:off x="1350963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132" name="Shape 725"/>
          <p:cNvSpPr>
            <a:spLocks noChangeArrowheads="1"/>
          </p:cNvSpPr>
          <p:nvPr/>
        </p:nvSpPr>
        <p:spPr bwMode="auto">
          <a:xfrm>
            <a:off x="1511300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133" name="Shape 726"/>
          <p:cNvSpPr>
            <a:spLocks noChangeArrowheads="1"/>
          </p:cNvSpPr>
          <p:nvPr/>
        </p:nvSpPr>
        <p:spPr bwMode="auto">
          <a:xfrm>
            <a:off x="1673225" y="3132138"/>
            <a:ext cx="76200" cy="76200"/>
          </a:xfrm>
          <a:prstGeom prst="ellipse">
            <a:avLst/>
          </a:prstGeom>
          <a:noFill/>
          <a:ln w="127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/>
          <a:p>
            <a:pPr algn="ctr" eaLnBrk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134" name="Shape 727"/>
          <p:cNvSpPr>
            <a:spLocks noChangeArrowheads="1"/>
          </p:cNvSpPr>
          <p:nvPr/>
        </p:nvSpPr>
        <p:spPr bwMode="auto">
          <a:xfrm>
            <a:off x="1344613" y="3959225"/>
            <a:ext cx="8181727" cy="121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business catalysts for change. Completely fashion distributed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DCDEE0"/>
                </a:solidFill>
                <a:latin typeface="+mn-lt"/>
                <a:ea typeface="+mn-ea"/>
                <a:cs typeface="+mn-ea"/>
                <a:sym typeface="+mn-lt"/>
              </a:rPr>
              <a:t>metrics for vertical experiences.</a:t>
            </a:r>
          </a:p>
        </p:txBody>
      </p:sp>
      <p:sp>
        <p:nvSpPr>
          <p:cNvPr id="728" name="Shape 728"/>
          <p:cNvSpPr>
            <a:spLocks noChangeArrowheads="1"/>
          </p:cNvSpPr>
          <p:nvPr/>
        </p:nvSpPr>
        <p:spPr bwMode="auto">
          <a:xfrm>
            <a:off x="13200063" y="4651375"/>
            <a:ext cx="1270000" cy="1270000"/>
          </a:xfrm>
          <a:prstGeom prst="rect">
            <a:avLst/>
          </a:prstGeom>
          <a:noFill/>
          <a:ln w="508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r>
              <a:rPr lang="zh-CN" altLang="zh-CN" sz="3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</a:t>
            </a:r>
          </a:p>
        </p:txBody>
      </p:sp>
      <p:sp>
        <p:nvSpPr>
          <p:cNvPr id="729" name="Shape 729"/>
          <p:cNvSpPr>
            <a:spLocks noChangeArrowheads="1"/>
          </p:cNvSpPr>
          <p:nvPr/>
        </p:nvSpPr>
        <p:spPr bwMode="auto">
          <a:xfrm>
            <a:off x="14816138" y="4702175"/>
            <a:ext cx="8181727" cy="1247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2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 Function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 catalysts for change.</a:t>
            </a:r>
          </a:p>
        </p:txBody>
      </p:sp>
      <p:sp>
        <p:nvSpPr>
          <p:cNvPr id="730" name="Shape 730"/>
          <p:cNvSpPr>
            <a:spLocks noChangeArrowheads="1"/>
          </p:cNvSpPr>
          <p:nvPr/>
        </p:nvSpPr>
        <p:spPr bwMode="auto">
          <a:xfrm>
            <a:off x="13200063" y="7178675"/>
            <a:ext cx="1270000" cy="1270000"/>
          </a:xfrm>
          <a:prstGeom prst="rect">
            <a:avLst/>
          </a:prstGeom>
          <a:noFill/>
          <a:ln w="508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r>
              <a:rPr lang="zh-CN" altLang="zh-CN" sz="3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</a:t>
            </a:r>
          </a:p>
        </p:txBody>
      </p:sp>
      <p:sp>
        <p:nvSpPr>
          <p:cNvPr id="731" name="Shape 731"/>
          <p:cNvSpPr>
            <a:spLocks noChangeArrowheads="1"/>
          </p:cNvSpPr>
          <p:nvPr/>
        </p:nvSpPr>
        <p:spPr bwMode="auto">
          <a:xfrm>
            <a:off x="14816138" y="7229475"/>
            <a:ext cx="8181727" cy="1247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2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 Function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 catalysts for change.</a:t>
            </a:r>
          </a:p>
        </p:txBody>
      </p:sp>
      <p:sp>
        <p:nvSpPr>
          <p:cNvPr id="732" name="Shape 732"/>
          <p:cNvSpPr>
            <a:spLocks noChangeArrowheads="1"/>
          </p:cNvSpPr>
          <p:nvPr/>
        </p:nvSpPr>
        <p:spPr bwMode="auto">
          <a:xfrm>
            <a:off x="13200063" y="9704388"/>
            <a:ext cx="1270000" cy="1270000"/>
          </a:xfrm>
          <a:prstGeom prst="rect">
            <a:avLst/>
          </a:prstGeom>
          <a:noFill/>
          <a:ln w="50800">
            <a:solidFill>
              <a:srgbClr val="E6EAF3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50800" tIns="50800" rIns="50800" bIns="50800" anchor="ctr"/>
          <a:lstStyle>
            <a:lvl1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algn="ctr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4572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9144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13716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1828800" indent="914400" algn="ctr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defTabSz="914400" eaLnBrk="1"/>
            <a:r>
              <a:rPr lang="zh-CN" altLang="zh-CN" sz="3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</a:t>
            </a:r>
          </a:p>
        </p:txBody>
      </p:sp>
      <p:sp>
        <p:nvSpPr>
          <p:cNvPr id="733" name="Shape 733"/>
          <p:cNvSpPr>
            <a:spLocks noChangeArrowheads="1"/>
          </p:cNvSpPr>
          <p:nvPr/>
        </p:nvSpPr>
        <p:spPr bwMode="auto">
          <a:xfrm>
            <a:off x="14816138" y="9755188"/>
            <a:ext cx="8181727" cy="1247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>
            <a:spAutoFit/>
          </a:bodyPr>
          <a:lstStyle/>
          <a:p>
            <a:pPr eaLnBrk="1">
              <a:lnSpc>
                <a:spcPct val="120000"/>
              </a:lnSpc>
            </a:pPr>
            <a:r>
              <a:rPr lang="zh-CN" altLang="zh-CN" sz="22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Service Function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Compellingly myocardinate cost effective materials rather than </a:t>
            </a:r>
          </a:p>
          <a:p>
            <a:pPr eaLnBrk="1">
              <a:lnSpc>
                <a:spcPct val="120000"/>
              </a:lnSpc>
            </a:pPr>
            <a:r>
              <a:rPr lang="zh-CN" altLang="zh-CN" sz="2000">
                <a:solidFill>
                  <a:srgbClr val="E6EAF3"/>
                </a:solidFill>
                <a:latin typeface="+mn-lt"/>
                <a:ea typeface="+mn-ea"/>
                <a:cs typeface="+mn-ea"/>
                <a:sym typeface="+mn-lt"/>
              </a:rPr>
              <a:t>business catalysts for change.</a:t>
            </a:r>
          </a:p>
        </p:txBody>
      </p:sp>
      <p:graphicFrame>
        <p:nvGraphicFramePr>
          <p:cNvPr id="48141" name="Chart 73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82429091"/>
              </p:ext>
            </p:extLst>
          </p:nvPr>
        </p:nvGraphicFramePr>
        <p:xfrm>
          <a:off x="911225" y="6999028"/>
          <a:ext cx="9658350" cy="16292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7" name="Chart" r:id="rId3" imgW="6350000" imgH="685800" progId="Excel.Chart.8">
                  <p:embed/>
                </p:oleObj>
              </mc:Choice>
              <mc:Fallback>
                <p:oleObj name="Chart" r:id="rId3" imgW="6350000" imgH="685800" progId="Excel.Chart.8">
                  <p:embed/>
                  <p:pic>
                    <p:nvPicPr>
                      <p:cNvPr id="0" name="Chart 73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1225" y="6999028"/>
                        <a:ext cx="9658350" cy="162929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1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35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2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8" grpId="0" animBg="1" advAuto="0"/>
      <p:bldP spid="729" grpId="0" animBg="1" advAuto="0"/>
      <p:bldP spid="730" grpId="0" animBg="1" advAuto="0"/>
      <p:bldP spid="731" grpId="0" animBg="1" advAuto="0"/>
      <p:bldP spid="732" grpId="0" animBg="1" advAuto="0"/>
      <p:bldP spid="733" grpId="0" animBg="1" advAuto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temp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2601</Words>
  <Application>Microsoft Office PowerPoint</Application>
  <PresentationFormat>自定义</PresentationFormat>
  <Paragraphs>748</Paragraphs>
  <Slides>53</Slides>
  <Notes>0</Notes>
  <HiddenSlides>0</HiddenSlides>
  <MMClips>1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60" baseType="lpstr">
      <vt:lpstr>Helvetica Light</vt:lpstr>
      <vt:lpstr>Helvetica Neue</vt:lpstr>
      <vt:lpstr>San Francisco Display Bold</vt:lpstr>
      <vt:lpstr>San Francisco Display Light</vt:lpstr>
      <vt:lpstr>微软雅黑</vt:lpstr>
      <vt:lpstr>White</vt:lpstr>
      <vt:lpstr>Chart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BOSSPPT2017-2018极简风格</dc:title>
  <dc:subject>BOSSPPT 2017-2018</dc:subject>
  <dc:creator>BOSSPPT 2017-2018</dc:creator>
  <cp:keywords>BOSSPPT顶尖职业文案</cp:keywords>
  <dc:description>BOSSPPT致力于提供高质量，有品质的模板，拒绝垃圾模板！_x000d_
本模板由bossppt设计师制作或制作师二次制作整理，bossppt为此花费了大量心血。_x000d_
如果非本店购买，请直接向盗版店进行索赔。_x000d_
本店淘宝唯一购买网址：https://chinappt.taobao.com</dc:description>
  <cp:lastModifiedBy>扬</cp:lastModifiedBy>
  <cp:revision>2</cp:revision>
  <dcterms:modified xsi:type="dcterms:W3CDTF">2018-01-14T07:40:40Z</dcterms:modified>
  <cp:category>店铺： BOSSPPT顶尖职业文案</cp:category>
  <cp:contentStatus>BOSSPPT</cp:contentStatus>
</cp:coreProperties>
</file>