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4" r:id="rId5"/>
    <p:sldId id="260" r:id="rId6"/>
    <p:sldId id="265" r:id="rId7"/>
    <p:sldId id="266" r:id="rId8"/>
    <p:sldId id="267" r:id="rId9"/>
    <p:sldId id="261" r:id="rId10"/>
    <p:sldId id="268" r:id="rId11"/>
    <p:sldId id="269" r:id="rId12"/>
    <p:sldId id="270" r:id="rId13"/>
    <p:sldId id="271" r:id="rId14"/>
    <p:sldId id="262" r:id="rId15"/>
    <p:sldId id="272" r:id="rId16"/>
    <p:sldId id="273" r:id="rId17"/>
    <p:sldId id="274" r:id="rId18"/>
    <p:sldId id="275" r:id="rId19"/>
    <p:sldId id="263" r:id="rId20"/>
    <p:sldId id="276" r:id="rId21"/>
    <p:sldId id="277" r:id="rId22"/>
    <p:sldId id="278" r:id="rId23"/>
    <p:sldId id="279" r:id="rId24"/>
    <p:sldId id="28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6168"/>
    <a:srgbClr val="D56B5E"/>
    <a:srgbClr val="995B70"/>
    <a:srgbClr val="9B5C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71" d="100"/>
          <a:sy n="71" d="100"/>
        </p:scale>
        <p:origin x="696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B2B05-DE5F-42E4-ADA9-33CC7B352BAE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0E152-ADBA-47A7-AFD5-75597DB758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964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B2B05-DE5F-42E4-ADA9-33CC7B352BAE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0E152-ADBA-47A7-AFD5-75597DB758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71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B2B05-DE5F-42E4-ADA9-33CC7B352BAE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0E152-ADBA-47A7-AFD5-75597DB758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6716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B2B05-DE5F-42E4-ADA9-33CC7B352BAE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0E152-ADBA-47A7-AFD5-75597DB758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40142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B2B05-DE5F-42E4-ADA9-33CC7B352BAE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0E152-ADBA-47A7-AFD5-75597DB758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5885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B2B05-DE5F-42E4-ADA9-33CC7B352BAE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0E152-ADBA-47A7-AFD5-75597DB758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90258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B2B05-DE5F-42E4-ADA9-33CC7B352BAE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0E152-ADBA-47A7-AFD5-75597DB758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57696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B2B05-DE5F-42E4-ADA9-33CC7B352BAE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0E152-ADBA-47A7-AFD5-75597DB758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786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B2B05-DE5F-42E4-ADA9-33CC7B352BAE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0E152-ADBA-47A7-AFD5-75597DB758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213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B2B05-DE5F-42E4-ADA9-33CC7B352BAE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0E152-ADBA-47A7-AFD5-75597DB758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78536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B2B05-DE5F-42E4-ADA9-33CC7B352BAE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0E152-ADBA-47A7-AFD5-75597DB758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1434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61000" b="-6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CB2B05-DE5F-42E4-ADA9-33CC7B352BAE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80E152-ADBA-47A7-AFD5-75597DB7589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542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g"/><Relationship Id="rId4" Type="http://schemas.openxmlformats.org/officeDocument/2006/relationships/image" Target="../media/image27.jp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848032" y="1325880"/>
            <a:ext cx="4245186" cy="4206240"/>
            <a:chOff x="1438876" y="1030458"/>
            <a:chExt cx="4245186" cy="4206240"/>
          </a:xfrm>
        </p:grpSpPr>
        <p:grpSp>
          <p:nvGrpSpPr>
            <p:cNvPr id="25" name="组合 24"/>
            <p:cNvGrpSpPr/>
            <p:nvPr/>
          </p:nvGrpSpPr>
          <p:grpSpPr>
            <a:xfrm>
              <a:off x="1438876" y="1030458"/>
              <a:ext cx="4245186" cy="4206240"/>
              <a:chOff x="2152357" y="1899138"/>
              <a:chExt cx="3066757" cy="3038622"/>
            </a:xfrm>
          </p:grpSpPr>
          <p:sp>
            <p:nvSpPr>
              <p:cNvPr id="4" name="菱形 3"/>
              <p:cNvSpPr/>
              <p:nvPr/>
            </p:nvSpPr>
            <p:spPr>
              <a:xfrm>
                <a:off x="2208628" y="1965960"/>
                <a:ext cx="2926080" cy="2926080"/>
              </a:xfrm>
              <a:prstGeom prst="diamond">
                <a:avLst/>
              </a:prstGeom>
              <a:noFill/>
              <a:ln w="317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菱形 4"/>
              <p:cNvSpPr/>
              <p:nvPr/>
            </p:nvSpPr>
            <p:spPr>
              <a:xfrm>
                <a:off x="2536288" y="2293620"/>
                <a:ext cx="2270760" cy="2270760"/>
              </a:xfrm>
              <a:prstGeom prst="diamond">
                <a:avLst/>
              </a:prstGeom>
              <a:noFill/>
              <a:ln w="158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" name="直接连接符 6"/>
              <p:cNvCxnSpPr/>
              <p:nvPr/>
            </p:nvCxnSpPr>
            <p:spPr>
              <a:xfrm>
                <a:off x="3784209" y="1899138"/>
                <a:ext cx="956603" cy="956603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4262511" y="2461846"/>
                <a:ext cx="956603" cy="956603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2152357" y="3587262"/>
                <a:ext cx="1083212" cy="1083212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>
                <a:endCxn id="4" idx="2"/>
              </p:cNvCxnSpPr>
              <p:nvPr/>
            </p:nvCxnSpPr>
            <p:spPr>
              <a:xfrm>
                <a:off x="2419643" y="3756074"/>
                <a:ext cx="1153551" cy="1153551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 flipH="1">
                <a:off x="2264898" y="2011680"/>
                <a:ext cx="1181687" cy="1181687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 flipH="1">
                <a:off x="2208628" y="2433711"/>
                <a:ext cx="900333" cy="900333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 flipH="1">
                <a:off x="4234375" y="3629465"/>
                <a:ext cx="829994" cy="829994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 flipH="1">
                <a:off x="3868615" y="4206240"/>
                <a:ext cx="731520" cy="73152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椭圆 21"/>
              <p:cNvSpPr/>
              <p:nvPr/>
            </p:nvSpPr>
            <p:spPr>
              <a:xfrm>
                <a:off x="3868614" y="2111327"/>
                <a:ext cx="262598" cy="26259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3" name="椭圆 22"/>
            <p:cNvSpPr/>
            <p:nvPr/>
          </p:nvSpPr>
          <p:spPr>
            <a:xfrm>
              <a:off x="2841019" y="4534015"/>
              <a:ext cx="153574" cy="1535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1655174" y="3058072"/>
            <a:ext cx="262596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2  0  1  8</a:t>
            </a:r>
            <a:endParaRPr lang="zh-CN" altLang="en-US" sz="4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sp>
        <p:nvSpPr>
          <p:cNvPr id="30" name="剪去对角的矩形 29"/>
          <p:cNvSpPr/>
          <p:nvPr/>
        </p:nvSpPr>
        <p:spPr>
          <a:xfrm>
            <a:off x="5352053" y="1790115"/>
            <a:ext cx="6498815" cy="858131"/>
          </a:xfrm>
          <a:prstGeom prst="snip2Diag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月度计划总结汇报</a:t>
            </a:r>
            <a:r>
              <a:rPr lang="en-US" altLang="zh-CN" sz="4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PPT</a:t>
            </a:r>
            <a:r>
              <a:rPr lang="zh-CN" altLang="en-US" sz="4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模板</a:t>
            </a:r>
          </a:p>
        </p:txBody>
      </p:sp>
      <p:sp>
        <p:nvSpPr>
          <p:cNvPr id="32" name="剪去对角的矩形 31"/>
          <p:cNvSpPr/>
          <p:nvPr/>
        </p:nvSpPr>
        <p:spPr>
          <a:xfrm>
            <a:off x="8693835" y="3153250"/>
            <a:ext cx="3157033" cy="579330"/>
          </a:xfrm>
          <a:prstGeom prst="snip2Diag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YWPPT 2017-2018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5794257" y="4238904"/>
            <a:ext cx="59928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INTRODUCTION &amp; JOB OVERVIEW &amp; WORK COMPLETED &amp; EXCELLENT CASES &amp; WORKING PLAN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34" name="tears - 泪花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330363" y="610953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5912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94227" y="342028"/>
            <a:ext cx="445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03-1    </a:t>
            </a:r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完 成 的 项 目</a:t>
            </a:r>
          </a:p>
        </p:txBody>
      </p:sp>
      <p:grpSp>
        <p:nvGrpSpPr>
          <p:cNvPr id="3" name="组合 2"/>
          <p:cNvGrpSpPr/>
          <p:nvPr/>
        </p:nvGrpSpPr>
        <p:grpSpPr>
          <a:xfrm rot="2700000">
            <a:off x="49657" y="-74091"/>
            <a:ext cx="1305882" cy="1293901"/>
            <a:chOff x="1438876" y="1030458"/>
            <a:chExt cx="4245186" cy="4206240"/>
          </a:xfrm>
        </p:grpSpPr>
        <p:grpSp>
          <p:nvGrpSpPr>
            <p:cNvPr id="4" name="组合 3"/>
            <p:cNvGrpSpPr/>
            <p:nvPr/>
          </p:nvGrpSpPr>
          <p:grpSpPr>
            <a:xfrm>
              <a:off x="1438876" y="1030458"/>
              <a:ext cx="4245186" cy="4206240"/>
              <a:chOff x="2152357" y="1899138"/>
              <a:chExt cx="3066757" cy="3038622"/>
            </a:xfrm>
          </p:grpSpPr>
          <p:sp>
            <p:nvSpPr>
              <p:cNvPr id="6" name="菱形 5"/>
              <p:cNvSpPr/>
              <p:nvPr/>
            </p:nvSpPr>
            <p:spPr>
              <a:xfrm>
                <a:off x="2208628" y="1965960"/>
                <a:ext cx="2926080" cy="2926080"/>
              </a:xfrm>
              <a:prstGeom prst="diamond">
                <a:avLst/>
              </a:prstGeom>
              <a:noFill/>
              <a:ln w="31750"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菱形 6"/>
              <p:cNvSpPr/>
              <p:nvPr/>
            </p:nvSpPr>
            <p:spPr>
              <a:xfrm>
                <a:off x="2536288" y="2293620"/>
                <a:ext cx="2270760" cy="2270760"/>
              </a:xfrm>
              <a:prstGeom prst="diamond">
                <a:avLst/>
              </a:prstGeom>
              <a:noFill/>
              <a:ln w="15875"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>
                <a:off x="3784209" y="1899138"/>
                <a:ext cx="956603" cy="956603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4262511" y="2461846"/>
                <a:ext cx="956603" cy="956603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2152357" y="3587262"/>
                <a:ext cx="1083212" cy="1083212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>
                <a:endCxn id="6" idx="2"/>
              </p:cNvCxnSpPr>
              <p:nvPr/>
            </p:nvCxnSpPr>
            <p:spPr>
              <a:xfrm>
                <a:off x="2419643" y="3756074"/>
                <a:ext cx="1153551" cy="1153551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 flipH="1">
                <a:off x="2264898" y="2011680"/>
                <a:ext cx="1181687" cy="1181687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 flipH="1">
                <a:off x="2208628" y="2433711"/>
                <a:ext cx="900333" cy="900333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flipH="1">
                <a:off x="4234375" y="3629465"/>
                <a:ext cx="829994" cy="829994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 flipH="1">
                <a:off x="3868615" y="4206240"/>
                <a:ext cx="731520" cy="731520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椭圆 15"/>
              <p:cNvSpPr/>
              <p:nvPr/>
            </p:nvSpPr>
            <p:spPr>
              <a:xfrm>
                <a:off x="3868614" y="2111327"/>
                <a:ext cx="262598" cy="26259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椭圆 4"/>
            <p:cNvSpPr/>
            <p:nvPr/>
          </p:nvSpPr>
          <p:spPr>
            <a:xfrm>
              <a:off x="2841019" y="4534015"/>
              <a:ext cx="153574" cy="1535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937005" y="1625593"/>
            <a:ext cx="4522955" cy="4256225"/>
            <a:chOff x="3557175" y="2047625"/>
            <a:chExt cx="4522955" cy="4256225"/>
          </a:xfrm>
        </p:grpSpPr>
        <p:sp>
          <p:nvSpPr>
            <p:cNvPr id="18" name="椭圆 17"/>
            <p:cNvSpPr/>
            <p:nvPr/>
          </p:nvSpPr>
          <p:spPr>
            <a:xfrm>
              <a:off x="4833615" y="3950875"/>
              <a:ext cx="2352975" cy="2352975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3557175" y="3064641"/>
              <a:ext cx="2278966" cy="2278966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椭圆 19"/>
            <p:cNvSpPr/>
            <p:nvPr/>
          </p:nvSpPr>
          <p:spPr>
            <a:xfrm>
              <a:off x="4893795" y="2047625"/>
              <a:ext cx="3186335" cy="3186335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6210888" y="2192191"/>
            <a:ext cx="1311811" cy="1660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添加标题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398931" y="2980044"/>
            <a:ext cx="1311811" cy="1485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添加标题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5593666" y="4413585"/>
            <a:ext cx="1586132" cy="583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添加标题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337971" y="3328788"/>
            <a:ext cx="2569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输入你的文本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737644" y="3785197"/>
            <a:ext cx="33951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8766611" y="2192191"/>
            <a:ext cx="2569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输入你的文本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8766611" y="2692794"/>
            <a:ext cx="33951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522699" y="5115298"/>
            <a:ext cx="2569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输入你的文本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7518981" y="5527349"/>
            <a:ext cx="33951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054160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94227" y="342028"/>
            <a:ext cx="445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03-2    </a:t>
            </a:r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存 在 的 问 题</a:t>
            </a:r>
          </a:p>
        </p:txBody>
      </p:sp>
      <p:grpSp>
        <p:nvGrpSpPr>
          <p:cNvPr id="3" name="组合 2"/>
          <p:cNvGrpSpPr/>
          <p:nvPr/>
        </p:nvGrpSpPr>
        <p:grpSpPr>
          <a:xfrm rot="2700000">
            <a:off x="49657" y="-74091"/>
            <a:ext cx="1305882" cy="1293901"/>
            <a:chOff x="1438876" y="1030458"/>
            <a:chExt cx="4245186" cy="4206240"/>
          </a:xfrm>
        </p:grpSpPr>
        <p:grpSp>
          <p:nvGrpSpPr>
            <p:cNvPr id="4" name="组合 3"/>
            <p:cNvGrpSpPr/>
            <p:nvPr/>
          </p:nvGrpSpPr>
          <p:grpSpPr>
            <a:xfrm>
              <a:off x="1438876" y="1030458"/>
              <a:ext cx="4245186" cy="4206240"/>
              <a:chOff x="2152357" y="1899138"/>
              <a:chExt cx="3066757" cy="3038622"/>
            </a:xfrm>
          </p:grpSpPr>
          <p:sp>
            <p:nvSpPr>
              <p:cNvPr id="6" name="菱形 5"/>
              <p:cNvSpPr/>
              <p:nvPr/>
            </p:nvSpPr>
            <p:spPr>
              <a:xfrm>
                <a:off x="2208628" y="1965960"/>
                <a:ext cx="2926080" cy="2926080"/>
              </a:xfrm>
              <a:prstGeom prst="diamond">
                <a:avLst/>
              </a:prstGeom>
              <a:noFill/>
              <a:ln w="31750"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菱形 6"/>
              <p:cNvSpPr/>
              <p:nvPr/>
            </p:nvSpPr>
            <p:spPr>
              <a:xfrm>
                <a:off x="2536288" y="2293620"/>
                <a:ext cx="2270760" cy="2270760"/>
              </a:xfrm>
              <a:prstGeom prst="diamond">
                <a:avLst/>
              </a:prstGeom>
              <a:noFill/>
              <a:ln w="15875"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>
                <a:off x="3784209" y="1899138"/>
                <a:ext cx="956603" cy="956603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4262511" y="2461846"/>
                <a:ext cx="956603" cy="956603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2152357" y="3587262"/>
                <a:ext cx="1083212" cy="1083212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>
                <a:endCxn id="6" idx="2"/>
              </p:cNvCxnSpPr>
              <p:nvPr/>
            </p:nvCxnSpPr>
            <p:spPr>
              <a:xfrm>
                <a:off x="2419643" y="3756074"/>
                <a:ext cx="1153551" cy="1153551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 flipH="1">
                <a:off x="2264898" y="2011680"/>
                <a:ext cx="1181687" cy="1181687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 flipH="1">
                <a:off x="2208628" y="2433711"/>
                <a:ext cx="900333" cy="900333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flipH="1">
                <a:off x="4234375" y="3629465"/>
                <a:ext cx="829994" cy="829994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 flipH="1">
                <a:off x="3868615" y="4206240"/>
                <a:ext cx="731520" cy="731520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椭圆 15"/>
              <p:cNvSpPr/>
              <p:nvPr/>
            </p:nvSpPr>
            <p:spPr>
              <a:xfrm>
                <a:off x="3868614" y="2111327"/>
                <a:ext cx="262598" cy="26259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椭圆 4"/>
            <p:cNvSpPr/>
            <p:nvPr/>
          </p:nvSpPr>
          <p:spPr>
            <a:xfrm>
              <a:off x="2841019" y="4534015"/>
              <a:ext cx="153574" cy="1535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椭圆 16"/>
          <p:cNvSpPr/>
          <p:nvPr/>
        </p:nvSpPr>
        <p:spPr>
          <a:xfrm>
            <a:off x="5287107" y="2166427"/>
            <a:ext cx="1617785" cy="161778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287106" y="3599498"/>
            <a:ext cx="1617785" cy="1617785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8299939" y="1797095"/>
            <a:ext cx="1899138" cy="400110"/>
          </a:xfrm>
          <a:prstGeom prst="rect">
            <a:avLst/>
          </a:prstGeom>
          <a:solidFill>
            <a:schemeClr val="bg1">
              <a:alpha val="20000"/>
            </a:schemeClr>
          </a:solidFill>
        </p:spPr>
        <p:txBody>
          <a:bodyPr wrap="square" rtlCol="0">
            <a:spAutoFit/>
          </a:bodyPr>
          <a:lstStyle/>
          <a:p>
            <a:pPr marL="144000" algn="ctr">
              <a:spcBef>
                <a:spcPts val="600"/>
              </a:spcBef>
              <a:spcAft>
                <a:spcPts val="600"/>
              </a:spcAft>
            </a:pPr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添加文本内容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978855" y="4847951"/>
            <a:ext cx="1899138" cy="400110"/>
          </a:xfrm>
          <a:prstGeom prst="rect">
            <a:avLst/>
          </a:prstGeom>
          <a:solidFill>
            <a:schemeClr val="bg1">
              <a:alpha val="20000"/>
            </a:schemeClr>
          </a:solidFill>
        </p:spPr>
        <p:txBody>
          <a:bodyPr wrap="square" rtlCol="0">
            <a:spAutoFit/>
          </a:bodyPr>
          <a:lstStyle/>
          <a:p>
            <a:pPr marL="144000" algn="ctr">
              <a:spcBef>
                <a:spcPts val="600"/>
              </a:spcBef>
              <a:spcAft>
                <a:spcPts val="600"/>
              </a:spcAft>
            </a:pPr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添加文本内容</a:t>
            </a:r>
          </a:p>
        </p:txBody>
      </p:sp>
      <p:sp>
        <p:nvSpPr>
          <p:cNvPr id="21" name="矩形 20"/>
          <p:cNvSpPr/>
          <p:nvPr/>
        </p:nvSpPr>
        <p:spPr>
          <a:xfrm>
            <a:off x="7730197" y="2796570"/>
            <a:ext cx="303862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58pic.com.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561513" y="2796570"/>
            <a:ext cx="303862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58pic.com.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1678" y="4134070"/>
            <a:ext cx="548640" cy="54864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1680" y="2700999"/>
            <a:ext cx="548640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643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94227" y="342028"/>
            <a:ext cx="445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03-3    </a:t>
            </a:r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改 进 的 方 法</a:t>
            </a:r>
          </a:p>
        </p:txBody>
      </p:sp>
      <p:grpSp>
        <p:nvGrpSpPr>
          <p:cNvPr id="3" name="组合 2"/>
          <p:cNvGrpSpPr/>
          <p:nvPr/>
        </p:nvGrpSpPr>
        <p:grpSpPr>
          <a:xfrm rot="2700000">
            <a:off x="49657" y="-74091"/>
            <a:ext cx="1305882" cy="1293901"/>
            <a:chOff x="1438876" y="1030458"/>
            <a:chExt cx="4245186" cy="4206240"/>
          </a:xfrm>
        </p:grpSpPr>
        <p:grpSp>
          <p:nvGrpSpPr>
            <p:cNvPr id="4" name="组合 3"/>
            <p:cNvGrpSpPr/>
            <p:nvPr/>
          </p:nvGrpSpPr>
          <p:grpSpPr>
            <a:xfrm>
              <a:off x="1438876" y="1030458"/>
              <a:ext cx="4245186" cy="4206240"/>
              <a:chOff x="2152357" y="1899138"/>
              <a:chExt cx="3066757" cy="3038622"/>
            </a:xfrm>
          </p:grpSpPr>
          <p:sp>
            <p:nvSpPr>
              <p:cNvPr id="6" name="菱形 5"/>
              <p:cNvSpPr/>
              <p:nvPr/>
            </p:nvSpPr>
            <p:spPr>
              <a:xfrm>
                <a:off x="2208628" y="1965960"/>
                <a:ext cx="2926080" cy="2926080"/>
              </a:xfrm>
              <a:prstGeom prst="diamond">
                <a:avLst/>
              </a:prstGeom>
              <a:noFill/>
              <a:ln w="31750"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菱形 6"/>
              <p:cNvSpPr/>
              <p:nvPr/>
            </p:nvSpPr>
            <p:spPr>
              <a:xfrm>
                <a:off x="2536288" y="2293620"/>
                <a:ext cx="2270760" cy="2270760"/>
              </a:xfrm>
              <a:prstGeom prst="diamond">
                <a:avLst/>
              </a:prstGeom>
              <a:noFill/>
              <a:ln w="15875"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>
                <a:off x="3784209" y="1899138"/>
                <a:ext cx="956603" cy="956603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4262511" y="2461846"/>
                <a:ext cx="956603" cy="956603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2152357" y="3587262"/>
                <a:ext cx="1083212" cy="1083212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>
                <a:endCxn id="6" idx="2"/>
              </p:cNvCxnSpPr>
              <p:nvPr/>
            </p:nvCxnSpPr>
            <p:spPr>
              <a:xfrm>
                <a:off x="2419643" y="3756074"/>
                <a:ext cx="1153551" cy="1153551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 flipH="1">
                <a:off x="2264898" y="2011680"/>
                <a:ext cx="1181687" cy="1181687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 flipH="1">
                <a:off x="2208628" y="2433711"/>
                <a:ext cx="900333" cy="900333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flipH="1">
                <a:off x="4234375" y="3629465"/>
                <a:ext cx="829994" cy="829994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 flipH="1">
                <a:off x="3868615" y="4206240"/>
                <a:ext cx="731520" cy="731520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椭圆 15"/>
              <p:cNvSpPr/>
              <p:nvPr/>
            </p:nvSpPr>
            <p:spPr>
              <a:xfrm>
                <a:off x="3868614" y="2111327"/>
                <a:ext cx="262598" cy="26259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椭圆 4"/>
            <p:cNvSpPr/>
            <p:nvPr/>
          </p:nvSpPr>
          <p:spPr>
            <a:xfrm>
              <a:off x="2841019" y="4534015"/>
              <a:ext cx="153574" cy="1535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2740855" y="2264898"/>
            <a:ext cx="6710289" cy="970671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740855" y="3284805"/>
            <a:ext cx="6710289" cy="970671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740855" y="4304712"/>
            <a:ext cx="6710289" cy="970671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2" name="直接连接符 21"/>
          <p:cNvCxnSpPr/>
          <p:nvPr/>
        </p:nvCxnSpPr>
        <p:spPr>
          <a:xfrm>
            <a:off x="8412482" y="2349304"/>
            <a:ext cx="0" cy="801858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8412482" y="3359831"/>
            <a:ext cx="0" cy="801858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8412482" y="4392635"/>
            <a:ext cx="0" cy="801858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/>
          <p:cNvGrpSpPr/>
          <p:nvPr/>
        </p:nvGrpSpPr>
        <p:grpSpPr>
          <a:xfrm>
            <a:off x="7158618" y="2309093"/>
            <a:ext cx="890450" cy="882280"/>
            <a:chOff x="1438876" y="1030458"/>
            <a:chExt cx="4245186" cy="4206240"/>
          </a:xfrm>
        </p:grpSpPr>
        <p:grpSp>
          <p:nvGrpSpPr>
            <p:cNvPr id="26" name="组合 25"/>
            <p:cNvGrpSpPr/>
            <p:nvPr/>
          </p:nvGrpSpPr>
          <p:grpSpPr>
            <a:xfrm>
              <a:off x="1438876" y="1030458"/>
              <a:ext cx="4245186" cy="4206240"/>
              <a:chOff x="2152357" y="1899138"/>
              <a:chExt cx="3066757" cy="3038622"/>
            </a:xfrm>
          </p:grpSpPr>
          <p:sp>
            <p:nvSpPr>
              <p:cNvPr id="28" name="菱形 27"/>
              <p:cNvSpPr/>
              <p:nvPr/>
            </p:nvSpPr>
            <p:spPr>
              <a:xfrm>
                <a:off x="2208628" y="1965960"/>
                <a:ext cx="2926080" cy="2926080"/>
              </a:xfrm>
              <a:prstGeom prst="diamond">
                <a:avLst/>
              </a:prstGeom>
              <a:noFill/>
              <a:ln w="31750"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菱形 28"/>
              <p:cNvSpPr/>
              <p:nvPr/>
            </p:nvSpPr>
            <p:spPr>
              <a:xfrm>
                <a:off x="2536288" y="2293620"/>
                <a:ext cx="2270760" cy="2270760"/>
              </a:xfrm>
              <a:prstGeom prst="diamond">
                <a:avLst/>
              </a:prstGeom>
              <a:noFill/>
              <a:ln w="15875"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0" name="直接连接符 29"/>
              <p:cNvCxnSpPr/>
              <p:nvPr/>
            </p:nvCxnSpPr>
            <p:spPr>
              <a:xfrm>
                <a:off x="3784209" y="1899138"/>
                <a:ext cx="956603" cy="956603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4262511" y="2461846"/>
                <a:ext cx="956603" cy="956603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>
                <a:off x="2152357" y="3587262"/>
                <a:ext cx="1083212" cy="1083212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>
                <a:endCxn id="28" idx="2"/>
              </p:cNvCxnSpPr>
              <p:nvPr/>
            </p:nvCxnSpPr>
            <p:spPr>
              <a:xfrm>
                <a:off x="2419643" y="3756074"/>
                <a:ext cx="1153551" cy="1153551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flipH="1">
                <a:off x="2264898" y="2011680"/>
                <a:ext cx="1181687" cy="1181687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flipH="1">
                <a:off x="2208628" y="2433711"/>
                <a:ext cx="900333" cy="900333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 flipH="1">
                <a:off x="4234375" y="3629465"/>
                <a:ext cx="829994" cy="829994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flipH="1">
                <a:off x="3868615" y="4206240"/>
                <a:ext cx="731520" cy="731520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" name="椭圆 37"/>
              <p:cNvSpPr/>
              <p:nvPr/>
            </p:nvSpPr>
            <p:spPr>
              <a:xfrm>
                <a:off x="3868614" y="2111327"/>
                <a:ext cx="262598" cy="26259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7" name="椭圆 26"/>
            <p:cNvSpPr/>
            <p:nvPr/>
          </p:nvSpPr>
          <p:spPr>
            <a:xfrm>
              <a:off x="2841019" y="4534015"/>
              <a:ext cx="153574" cy="1535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158235" y="3319940"/>
            <a:ext cx="890450" cy="882280"/>
            <a:chOff x="1438876" y="1030458"/>
            <a:chExt cx="4245186" cy="4206240"/>
          </a:xfrm>
        </p:grpSpPr>
        <p:grpSp>
          <p:nvGrpSpPr>
            <p:cNvPr id="40" name="组合 39"/>
            <p:cNvGrpSpPr/>
            <p:nvPr/>
          </p:nvGrpSpPr>
          <p:grpSpPr>
            <a:xfrm>
              <a:off x="1438876" y="1030458"/>
              <a:ext cx="4245186" cy="4206240"/>
              <a:chOff x="2152357" y="1899138"/>
              <a:chExt cx="3066757" cy="3038622"/>
            </a:xfrm>
          </p:grpSpPr>
          <p:sp>
            <p:nvSpPr>
              <p:cNvPr id="42" name="菱形 41"/>
              <p:cNvSpPr/>
              <p:nvPr/>
            </p:nvSpPr>
            <p:spPr>
              <a:xfrm>
                <a:off x="2208628" y="1965960"/>
                <a:ext cx="2926080" cy="2926080"/>
              </a:xfrm>
              <a:prstGeom prst="diamond">
                <a:avLst/>
              </a:prstGeom>
              <a:noFill/>
              <a:ln w="31750"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菱形 42"/>
              <p:cNvSpPr/>
              <p:nvPr/>
            </p:nvSpPr>
            <p:spPr>
              <a:xfrm>
                <a:off x="2536288" y="2293620"/>
                <a:ext cx="2270760" cy="2270760"/>
              </a:xfrm>
              <a:prstGeom prst="diamond">
                <a:avLst/>
              </a:prstGeom>
              <a:noFill/>
              <a:ln w="15875"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4" name="直接连接符 43"/>
              <p:cNvCxnSpPr/>
              <p:nvPr/>
            </p:nvCxnSpPr>
            <p:spPr>
              <a:xfrm>
                <a:off x="3784209" y="1899138"/>
                <a:ext cx="956603" cy="956603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>
                <a:off x="4262511" y="2461846"/>
                <a:ext cx="956603" cy="956603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>
                <a:off x="2152357" y="3587262"/>
                <a:ext cx="1083212" cy="1083212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>
                <a:endCxn id="42" idx="2"/>
              </p:cNvCxnSpPr>
              <p:nvPr/>
            </p:nvCxnSpPr>
            <p:spPr>
              <a:xfrm>
                <a:off x="2419643" y="3756074"/>
                <a:ext cx="1153551" cy="1153551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 flipH="1">
                <a:off x="2264898" y="2011680"/>
                <a:ext cx="1181687" cy="1181687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连接符 48"/>
              <p:cNvCxnSpPr/>
              <p:nvPr/>
            </p:nvCxnSpPr>
            <p:spPr>
              <a:xfrm flipH="1">
                <a:off x="2208628" y="2433711"/>
                <a:ext cx="900333" cy="900333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 flipH="1">
                <a:off x="4234375" y="3629465"/>
                <a:ext cx="829994" cy="829994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/>
              <p:cNvCxnSpPr/>
              <p:nvPr/>
            </p:nvCxnSpPr>
            <p:spPr>
              <a:xfrm flipH="1">
                <a:off x="3868615" y="4206240"/>
                <a:ext cx="731520" cy="731520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椭圆 51"/>
              <p:cNvSpPr/>
              <p:nvPr/>
            </p:nvSpPr>
            <p:spPr>
              <a:xfrm>
                <a:off x="3868614" y="2111327"/>
                <a:ext cx="262598" cy="26259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1" name="椭圆 40"/>
            <p:cNvSpPr/>
            <p:nvPr/>
          </p:nvSpPr>
          <p:spPr>
            <a:xfrm>
              <a:off x="2841019" y="4534015"/>
              <a:ext cx="153574" cy="1535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158235" y="4321743"/>
            <a:ext cx="890450" cy="882280"/>
            <a:chOff x="1438876" y="1030458"/>
            <a:chExt cx="4245186" cy="4206240"/>
          </a:xfrm>
        </p:grpSpPr>
        <p:grpSp>
          <p:nvGrpSpPr>
            <p:cNvPr id="54" name="组合 53"/>
            <p:cNvGrpSpPr/>
            <p:nvPr/>
          </p:nvGrpSpPr>
          <p:grpSpPr>
            <a:xfrm>
              <a:off x="1438876" y="1030458"/>
              <a:ext cx="4245186" cy="4206240"/>
              <a:chOff x="2152357" y="1899138"/>
              <a:chExt cx="3066757" cy="3038622"/>
            </a:xfrm>
          </p:grpSpPr>
          <p:sp>
            <p:nvSpPr>
              <p:cNvPr id="56" name="菱形 55"/>
              <p:cNvSpPr/>
              <p:nvPr/>
            </p:nvSpPr>
            <p:spPr>
              <a:xfrm>
                <a:off x="2208628" y="1965960"/>
                <a:ext cx="2926080" cy="2926080"/>
              </a:xfrm>
              <a:prstGeom prst="diamond">
                <a:avLst/>
              </a:prstGeom>
              <a:noFill/>
              <a:ln w="31750"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菱形 56"/>
              <p:cNvSpPr/>
              <p:nvPr/>
            </p:nvSpPr>
            <p:spPr>
              <a:xfrm>
                <a:off x="2536288" y="2293620"/>
                <a:ext cx="2270760" cy="2270760"/>
              </a:xfrm>
              <a:prstGeom prst="diamond">
                <a:avLst/>
              </a:prstGeom>
              <a:noFill/>
              <a:ln w="15875"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8" name="直接连接符 57"/>
              <p:cNvCxnSpPr/>
              <p:nvPr/>
            </p:nvCxnSpPr>
            <p:spPr>
              <a:xfrm>
                <a:off x="3784209" y="1899138"/>
                <a:ext cx="956603" cy="956603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>
                <a:off x="4262511" y="2461846"/>
                <a:ext cx="956603" cy="956603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/>
              <p:nvPr/>
            </p:nvCxnSpPr>
            <p:spPr>
              <a:xfrm>
                <a:off x="2152357" y="3587262"/>
                <a:ext cx="1083212" cy="1083212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/>
              <p:cNvCxnSpPr>
                <a:endCxn id="56" idx="2"/>
              </p:cNvCxnSpPr>
              <p:nvPr/>
            </p:nvCxnSpPr>
            <p:spPr>
              <a:xfrm>
                <a:off x="2419643" y="3756074"/>
                <a:ext cx="1153551" cy="1153551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连接符 61"/>
              <p:cNvCxnSpPr/>
              <p:nvPr/>
            </p:nvCxnSpPr>
            <p:spPr>
              <a:xfrm flipH="1">
                <a:off x="2264898" y="2011680"/>
                <a:ext cx="1181687" cy="1181687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/>
              <p:nvPr/>
            </p:nvCxnSpPr>
            <p:spPr>
              <a:xfrm flipH="1">
                <a:off x="2208628" y="2433711"/>
                <a:ext cx="900333" cy="900333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/>
              <p:cNvCxnSpPr/>
              <p:nvPr/>
            </p:nvCxnSpPr>
            <p:spPr>
              <a:xfrm flipH="1">
                <a:off x="4234375" y="3629465"/>
                <a:ext cx="829994" cy="829994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/>
              <p:nvPr/>
            </p:nvCxnSpPr>
            <p:spPr>
              <a:xfrm flipH="1">
                <a:off x="3868615" y="4206240"/>
                <a:ext cx="731520" cy="731520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6" name="椭圆 65"/>
              <p:cNvSpPr/>
              <p:nvPr/>
            </p:nvSpPr>
            <p:spPr>
              <a:xfrm>
                <a:off x="3868614" y="2111327"/>
                <a:ext cx="262598" cy="26259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5" name="椭圆 54"/>
            <p:cNvSpPr/>
            <p:nvPr/>
          </p:nvSpPr>
          <p:spPr>
            <a:xfrm>
              <a:off x="2841019" y="4534015"/>
              <a:ext cx="153574" cy="1535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1" name="图片 80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3022" y="4522060"/>
            <a:ext cx="534572" cy="534572"/>
          </a:xfrm>
          <a:prstGeom prst="rect">
            <a:avLst/>
          </a:prstGeom>
        </p:spPr>
      </p:pic>
      <p:pic>
        <p:nvPicPr>
          <p:cNvPr id="82" name="图片 81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9000" y="3504593"/>
            <a:ext cx="534572" cy="534572"/>
          </a:xfrm>
          <a:prstGeom prst="rect">
            <a:avLst/>
          </a:prstGeom>
        </p:spPr>
      </p:pic>
      <p:pic>
        <p:nvPicPr>
          <p:cNvPr id="83" name="图片 82"/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1968" y="2486546"/>
            <a:ext cx="467791" cy="534572"/>
          </a:xfrm>
          <a:prstGeom prst="rect">
            <a:avLst/>
          </a:prstGeom>
        </p:spPr>
      </p:pic>
      <p:sp>
        <p:nvSpPr>
          <p:cNvPr id="84" name="文本框 83"/>
          <p:cNvSpPr txBox="1"/>
          <p:nvPr/>
        </p:nvSpPr>
        <p:spPr>
          <a:xfrm>
            <a:off x="7383332" y="2577341"/>
            <a:ext cx="4125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7406839" y="3581225"/>
            <a:ext cx="4125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7406839" y="4575826"/>
            <a:ext cx="4125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2740855" y="2377737"/>
            <a:ext cx="44059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58pic.com.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2729052" y="3362084"/>
            <a:ext cx="44577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58pic.com.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2740854" y="4397692"/>
            <a:ext cx="442963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58pic.com.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98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94227" y="342028"/>
            <a:ext cx="445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03-4    </a:t>
            </a:r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你 的 补 充</a:t>
            </a:r>
          </a:p>
        </p:txBody>
      </p:sp>
      <p:grpSp>
        <p:nvGrpSpPr>
          <p:cNvPr id="3" name="组合 2"/>
          <p:cNvGrpSpPr/>
          <p:nvPr/>
        </p:nvGrpSpPr>
        <p:grpSpPr>
          <a:xfrm rot="2700000">
            <a:off x="49657" y="-74091"/>
            <a:ext cx="1305882" cy="1293901"/>
            <a:chOff x="1438876" y="1030458"/>
            <a:chExt cx="4245186" cy="4206240"/>
          </a:xfrm>
        </p:grpSpPr>
        <p:grpSp>
          <p:nvGrpSpPr>
            <p:cNvPr id="4" name="组合 3"/>
            <p:cNvGrpSpPr/>
            <p:nvPr/>
          </p:nvGrpSpPr>
          <p:grpSpPr>
            <a:xfrm>
              <a:off x="1438876" y="1030458"/>
              <a:ext cx="4245186" cy="4206240"/>
              <a:chOff x="2152357" y="1899138"/>
              <a:chExt cx="3066757" cy="3038622"/>
            </a:xfrm>
          </p:grpSpPr>
          <p:sp>
            <p:nvSpPr>
              <p:cNvPr id="6" name="菱形 5"/>
              <p:cNvSpPr/>
              <p:nvPr/>
            </p:nvSpPr>
            <p:spPr>
              <a:xfrm>
                <a:off x="2208628" y="1965960"/>
                <a:ext cx="2926080" cy="2926080"/>
              </a:xfrm>
              <a:prstGeom prst="diamond">
                <a:avLst/>
              </a:prstGeom>
              <a:noFill/>
              <a:ln w="31750"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菱形 6"/>
              <p:cNvSpPr/>
              <p:nvPr/>
            </p:nvSpPr>
            <p:spPr>
              <a:xfrm>
                <a:off x="2536288" y="2293620"/>
                <a:ext cx="2270760" cy="2270760"/>
              </a:xfrm>
              <a:prstGeom prst="diamond">
                <a:avLst/>
              </a:prstGeom>
              <a:noFill/>
              <a:ln w="15875"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>
                <a:off x="3784209" y="1899138"/>
                <a:ext cx="956603" cy="956603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4262511" y="2461846"/>
                <a:ext cx="956603" cy="956603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2152357" y="3587262"/>
                <a:ext cx="1083212" cy="1083212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>
                <a:endCxn id="6" idx="2"/>
              </p:cNvCxnSpPr>
              <p:nvPr/>
            </p:nvCxnSpPr>
            <p:spPr>
              <a:xfrm>
                <a:off x="2419643" y="3756074"/>
                <a:ext cx="1153551" cy="1153551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 flipH="1">
                <a:off x="2264898" y="2011680"/>
                <a:ext cx="1181687" cy="1181687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 flipH="1">
                <a:off x="2208628" y="2433711"/>
                <a:ext cx="900333" cy="900333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flipH="1">
                <a:off x="4234375" y="3629465"/>
                <a:ext cx="829994" cy="829994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 flipH="1">
                <a:off x="3868615" y="4206240"/>
                <a:ext cx="731520" cy="731520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椭圆 15"/>
              <p:cNvSpPr/>
              <p:nvPr/>
            </p:nvSpPr>
            <p:spPr>
              <a:xfrm>
                <a:off x="3868614" y="2111327"/>
                <a:ext cx="262598" cy="26259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椭圆 4"/>
            <p:cNvSpPr/>
            <p:nvPr/>
          </p:nvSpPr>
          <p:spPr>
            <a:xfrm>
              <a:off x="2841019" y="4534015"/>
              <a:ext cx="153574" cy="1535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561509" y="2011680"/>
            <a:ext cx="4375052" cy="3800611"/>
            <a:chOff x="6583680" y="1927274"/>
            <a:chExt cx="4375052" cy="3800611"/>
          </a:xfrm>
        </p:grpSpPr>
        <p:sp>
          <p:nvSpPr>
            <p:cNvPr id="18" name="矩形 17"/>
            <p:cNvSpPr/>
            <p:nvPr/>
          </p:nvSpPr>
          <p:spPr>
            <a:xfrm>
              <a:off x="6583680" y="1927274"/>
              <a:ext cx="1153551" cy="1153551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9805181" y="3250804"/>
              <a:ext cx="1153551" cy="1153551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6583680" y="4574333"/>
              <a:ext cx="1153551" cy="1153551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7889630" y="1927274"/>
              <a:ext cx="3069102" cy="1153551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7889630" y="4574334"/>
              <a:ext cx="3069102" cy="1153551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6583680" y="3250805"/>
              <a:ext cx="3069102" cy="1153551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065" y="2335236"/>
            <a:ext cx="506437" cy="506437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2364" y="3674564"/>
            <a:ext cx="474842" cy="47484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065" y="4982295"/>
            <a:ext cx="506437" cy="506437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2867458" y="2172957"/>
            <a:ext cx="30691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581435" y="3496486"/>
            <a:ext cx="30691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867457" y="4825986"/>
            <a:ext cx="30691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729049" y="2403789"/>
            <a:ext cx="40152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</a:p>
        </p:txBody>
      </p:sp>
      <p:sp>
        <p:nvSpPr>
          <p:cNvPr id="31" name="矩形 30"/>
          <p:cNvSpPr/>
          <p:nvPr/>
        </p:nvSpPr>
        <p:spPr>
          <a:xfrm>
            <a:off x="6729048" y="4176010"/>
            <a:ext cx="40152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</a:p>
        </p:txBody>
      </p:sp>
    </p:spTree>
    <p:extLst>
      <p:ext uri="{BB962C8B-B14F-4D97-AF65-F5344CB8AC3E}">
        <p14:creationId xmlns:p14="http://schemas.microsoft.com/office/powerpoint/2010/main" val="148219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1228286"/>
            <a:ext cx="12192000" cy="2215997"/>
            <a:chOff x="0" y="1228286"/>
            <a:chExt cx="12192000" cy="2215997"/>
          </a:xfrm>
        </p:grpSpPr>
        <p:cxnSp>
          <p:nvCxnSpPr>
            <p:cNvPr id="3" name="直接连接符 2"/>
            <p:cNvCxnSpPr/>
            <p:nvPr/>
          </p:nvCxnSpPr>
          <p:spPr>
            <a:xfrm flipH="1">
              <a:off x="3956417" y="1325077"/>
              <a:ext cx="2119206" cy="2119206"/>
            </a:xfrm>
            <a:prstGeom prst="line">
              <a:avLst/>
            </a:prstGeom>
            <a:ln w="317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 flipH="1">
              <a:off x="3956417" y="2002612"/>
              <a:ext cx="1304128" cy="130412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4037924" y="1391302"/>
              <a:ext cx="1711667" cy="171166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6238638" y="1228286"/>
              <a:ext cx="1385634" cy="138563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6075623" y="1325077"/>
              <a:ext cx="2119205" cy="2119206"/>
            </a:xfrm>
            <a:prstGeom prst="line">
              <a:avLst/>
            </a:prstGeom>
            <a:ln w="317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6339221" y="1522450"/>
              <a:ext cx="422031" cy="42203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6931455" y="2043366"/>
              <a:ext cx="1385635" cy="138563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4431031" y="1799691"/>
              <a:ext cx="1644592" cy="16445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6075623" y="1799691"/>
              <a:ext cx="1644592" cy="16445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0" y="3429000"/>
              <a:ext cx="3956417" cy="15283"/>
            </a:xfrm>
            <a:prstGeom prst="line">
              <a:avLst/>
            </a:prstGeom>
            <a:ln w="317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8194828" y="3421360"/>
              <a:ext cx="3997172" cy="22923"/>
            </a:xfrm>
            <a:prstGeom prst="line">
              <a:avLst/>
            </a:prstGeom>
            <a:ln w="317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矩形 13"/>
          <p:cNvSpPr/>
          <p:nvPr/>
        </p:nvSpPr>
        <p:spPr>
          <a:xfrm>
            <a:off x="2684102" y="4689707"/>
            <a:ext cx="68319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4657024" y="3432516"/>
            <a:ext cx="2883877" cy="0"/>
          </a:xfrm>
          <a:prstGeom prst="line">
            <a:avLst/>
          </a:prstGeom>
          <a:ln>
            <a:gradFill>
              <a:gsLst>
                <a:gs pos="0">
                  <a:srgbClr val="995B70"/>
                </a:gs>
                <a:gs pos="53000">
                  <a:schemeClr val="bg1"/>
                </a:gs>
                <a:gs pos="100000">
                  <a:srgbClr val="995B70"/>
                </a:gs>
              </a:gsLst>
              <a:lin ang="60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5019203" y="2696015"/>
            <a:ext cx="21523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PART 04</a:t>
            </a:r>
            <a:endParaRPr lang="zh-CN" altLang="en-US" sz="3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569034" y="3522688"/>
            <a:ext cx="30697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成功项目展示</a:t>
            </a:r>
          </a:p>
        </p:txBody>
      </p:sp>
    </p:spTree>
    <p:extLst>
      <p:ext uri="{BB962C8B-B14F-4D97-AF65-F5344CB8AC3E}">
        <p14:creationId xmlns:p14="http://schemas.microsoft.com/office/powerpoint/2010/main" val="1372190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94227" y="342028"/>
            <a:ext cx="445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04-1    </a:t>
            </a:r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项 目 展 示 一</a:t>
            </a:r>
          </a:p>
        </p:txBody>
      </p:sp>
      <p:grpSp>
        <p:nvGrpSpPr>
          <p:cNvPr id="3" name="组合 2"/>
          <p:cNvGrpSpPr/>
          <p:nvPr/>
        </p:nvGrpSpPr>
        <p:grpSpPr>
          <a:xfrm rot="2700000">
            <a:off x="49657" y="-74091"/>
            <a:ext cx="1305882" cy="1293901"/>
            <a:chOff x="1438876" y="1030458"/>
            <a:chExt cx="4245186" cy="4206240"/>
          </a:xfrm>
        </p:grpSpPr>
        <p:grpSp>
          <p:nvGrpSpPr>
            <p:cNvPr id="4" name="组合 3"/>
            <p:cNvGrpSpPr/>
            <p:nvPr/>
          </p:nvGrpSpPr>
          <p:grpSpPr>
            <a:xfrm>
              <a:off x="1438876" y="1030458"/>
              <a:ext cx="4245186" cy="4206240"/>
              <a:chOff x="2152357" y="1899138"/>
              <a:chExt cx="3066757" cy="3038622"/>
            </a:xfrm>
          </p:grpSpPr>
          <p:sp>
            <p:nvSpPr>
              <p:cNvPr id="6" name="菱形 5"/>
              <p:cNvSpPr/>
              <p:nvPr/>
            </p:nvSpPr>
            <p:spPr>
              <a:xfrm>
                <a:off x="2208628" y="1965960"/>
                <a:ext cx="2926080" cy="2926080"/>
              </a:xfrm>
              <a:prstGeom prst="diamond">
                <a:avLst/>
              </a:prstGeom>
              <a:noFill/>
              <a:ln w="31750"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菱形 6"/>
              <p:cNvSpPr/>
              <p:nvPr/>
            </p:nvSpPr>
            <p:spPr>
              <a:xfrm>
                <a:off x="2536288" y="2293620"/>
                <a:ext cx="2270760" cy="2270760"/>
              </a:xfrm>
              <a:prstGeom prst="diamond">
                <a:avLst/>
              </a:prstGeom>
              <a:noFill/>
              <a:ln w="15875"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>
                <a:off x="3784209" y="1899138"/>
                <a:ext cx="956603" cy="956603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4262511" y="2461846"/>
                <a:ext cx="956603" cy="956603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2152357" y="3587262"/>
                <a:ext cx="1083212" cy="1083212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>
                <a:endCxn id="6" idx="2"/>
              </p:cNvCxnSpPr>
              <p:nvPr/>
            </p:nvCxnSpPr>
            <p:spPr>
              <a:xfrm>
                <a:off x="2419643" y="3756074"/>
                <a:ext cx="1153551" cy="1153551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 flipH="1">
                <a:off x="2264898" y="2011680"/>
                <a:ext cx="1181687" cy="1181687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 flipH="1">
                <a:off x="2208628" y="2433711"/>
                <a:ext cx="900333" cy="900333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flipH="1">
                <a:off x="4234375" y="3629465"/>
                <a:ext cx="829994" cy="829994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 flipH="1">
                <a:off x="3868615" y="4206240"/>
                <a:ext cx="731520" cy="731520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椭圆 15"/>
              <p:cNvSpPr/>
              <p:nvPr/>
            </p:nvSpPr>
            <p:spPr>
              <a:xfrm>
                <a:off x="3868614" y="2111327"/>
                <a:ext cx="262598" cy="26259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椭圆 4"/>
            <p:cNvSpPr/>
            <p:nvPr/>
          </p:nvSpPr>
          <p:spPr>
            <a:xfrm>
              <a:off x="2841019" y="4534015"/>
              <a:ext cx="153574" cy="1535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1411457" y="1786588"/>
            <a:ext cx="2096086" cy="2096086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684457" y="1786588"/>
            <a:ext cx="2096086" cy="209608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052648" y="2729123"/>
            <a:ext cx="2096086" cy="2096086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411457" y="3953011"/>
            <a:ext cx="2096086" cy="815926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添加文本内容</a:t>
            </a:r>
          </a:p>
        </p:txBody>
      </p:sp>
      <p:sp>
        <p:nvSpPr>
          <p:cNvPr id="21" name="矩形 20"/>
          <p:cNvSpPr/>
          <p:nvPr/>
        </p:nvSpPr>
        <p:spPr>
          <a:xfrm>
            <a:off x="5052648" y="1842860"/>
            <a:ext cx="2096086" cy="815926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添加文本内容</a:t>
            </a:r>
          </a:p>
        </p:txBody>
      </p:sp>
      <p:sp>
        <p:nvSpPr>
          <p:cNvPr id="22" name="矩形 21"/>
          <p:cNvSpPr/>
          <p:nvPr/>
        </p:nvSpPr>
        <p:spPr>
          <a:xfrm>
            <a:off x="8684457" y="3953011"/>
            <a:ext cx="2096086" cy="815926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添加文本内容</a:t>
            </a:r>
          </a:p>
        </p:txBody>
      </p:sp>
      <p:sp>
        <p:nvSpPr>
          <p:cNvPr id="23" name="矩形 22"/>
          <p:cNvSpPr/>
          <p:nvPr/>
        </p:nvSpPr>
        <p:spPr>
          <a:xfrm>
            <a:off x="2684102" y="5196144"/>
            <a:ext cx="68319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2239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94227" y="342028"/>
            <a:ext cx="445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04-2    </a:t>
            </a:r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项 目 展 示 二</a:t>
            </a:r>
          </a:p>
        </p:txBody>
      </p:sp>
      <p:grpSp>
        <p:nvGrpSpPr>
          <p:cNvPr id="3" name="组合 2"/>
          <p:cNvGrpSpPr/>
          <p:nvPr/>
        </p:nvGrpSpPr>
        <p:grpSpPr>
          <a:xfrm rot="2700000">
            <a:off x="49657" y="-74091"/>
            <a:ext cx="1305882" cy="1293901"/>
            <a:chOff x="1438876" y="1030458"/>
            <a:chExt cx="4245186" cy="4206240"/>
          </a:xfrm>
        </p:grpSpPr>
        <p:grpSp>
          <p:nvGrpSpPr>
            <p:cNvPr id="4" name="组合 3"/>
            <p:cNvGrpSpPr/>
            <p:nvPr/>
          </p:nvGrpSpPr>
          <p:grpSpPr>
            <a:xfrm>
              <a:off x="1438876" y="1030458"/>
              <a:ext cx="4245186" cy="4206240"/>
              <a:chOff x="2152357" y="1899138"/>
              <a:chExt cx="3066757" cy="3038622"/>
            </a:xfrm>
          </p:grpSpPr>
          <p:sp>
            <p:nvSpPr>
              <p:cNvPr id="6" name="菱形 5"/>
              <p:cNvSpPr/>
              <p:nvPr/>
            </p:nvSpPr>
            <p:spPr>
              <a:xfrm>
                <a:off x="2208628" y="1965960"/>
                <a:ext cx="2926080" cy="2926080"/>
              </a:xfrm>
              <a:prstGeom prst="diamond">
                <a:avLst/>
              </a:prstGeom>
              <a:noFill/>
              <a:ln w="31750"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菱形 6"/>
              <p:cNvSpPr/>
              <p:nvPr/>
            </p:nvSpPr>
            <p:spPr>
              <a:xfrm>
                <a:off x="2536288" y="2293620"/>
                <a:ext cx="2270760" cy="2270760"/>
              </a:xfrm>
              <a:prstGeom prst="diamond">
                <a:avLst/>
              </a:prstGeom>
              <a:noFill/>
              <a:ln w="15875"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>
                <a:off x="3784209" y="1899138"/>
                <a:ext cx="956603" cy="956603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4262511" y="2461846"/>
                <a:ext cx="956603" cy="956603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2152357" y="3587262"/>
                <a:ext cx="1083212" cy="1083212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>
                <a:endCxn id="6" idx="2"/>
              </p:cNvCxnSpPr>
              <p:nvPr/>
            </p:nvCxnSpPr>
            <p:spPr>
              <a:xfrm>
                <a:off x="2419643" y="3756074"/>
                <a:ext cx="1153551" cy="1153551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 flipH="1">
                <a:off x="2264898" y="2011680"/>
                <a:ext cx="1181687" cy="1181687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 flipH="1">
                <a:off x="2208628" y="2433711"/>
                <a:ext cx="900333" cy="900333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flipH="1">
                <a:off x="4234375" y="3629465"/>
                <a:ext cx="829994" cy="829994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 flipH="1">
                <a:off x="3868615" y="4206240"/>
                <a:ext cx="731520" cy="731520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椭圆 15"/>
              <p:cNvSpPr/>
              <p:nvPr/>
            </p:nvSpPr>
            <p:spPr>
              <a:xfrm>
                <a:off x="3868614" y="2111327"/>
                <a:ext cx="262598" cy="26259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椭圆 4"/>
            <p:cNvSpPr/>
            <p:nvPr/>
          </p:nvSpPr>
          <p:spPr>
            <a:xfrm>
              <a:off x="2841019" y="4534015"/>
              <a:ext cx="153574" cy="1535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341" y="1430540"/>
            <a:ext cx="3150688" cy="210045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0656" y="1430540"/>
            <a:ext cx="3150688" cy="210045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3971" y="1430542"/>
            <a:ext cx="3150688" cy="2100458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707836" y="3746562"/>
            <a:ext cx="2569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输入你的文本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721904" y="4293621"/>
            <a:ext cx="25547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</a:p>
        </p:txBody>
      </p:sp>
      <p:sp>
        <p:nvSpPr>
          <p:cNvPr id="26" name="矩形 25"/>
          <p:cNvSpPr/>
          <p:nvPr/>
        </p:nvSpPr>
        <p:spPr>
          <a:xfrm>
            <a:off x="546183" y="5272305"/>
            <a:ext cx="289300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endParaRPr lang="en-US" altLang="zh-CN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3.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4.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809315" y="3751318"/>
            <a:ext cx="2569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输入你的文本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4824226" y="4293621"/>
            <a:ext cx="25547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</a:p>
        </p:txBody>
      </p:sp>
      <p:sp>
        <p:nvSpPr>
          <p:cNvPr id="29" name="矩形 28"/>
          <p:cNvSpPr/>
          <p:nvPr/>
        </p:nvSpPr>
        <p:spPr>
          <a:xfrm>
            <a:off x="4655415" y="5266811"/>
            <a:ext cx="289300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endParaRPr lang="en-US" altLang="zh-CN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3.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4.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914466" y="3746562"/>
            <a:ext cx="2569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输入你的文本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8929377" y="4294218"/>
            <a:ext cx="25547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</a:p>
        </p:txBody>
      </p:sp>
      <p:sp>
        <p:nvSpPr>
          <p:cNvPr id="32" name="矩形 31"/>
          <p:cNvSpPr/>
          <p:nvPr/>
        </p:nvSpPr>
        <p:spPr>
          <a:xfrm>
            <a:off x="8752813" y="5266811"/>
            <a:ext cx="289300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endParaRPr lang="en-US" altLang="zh-CN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3.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4.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9638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94227" y="342028"/>
            <a:ext cx="445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04-3    </a:t>
            </a:r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项 目 展 示 三</a:t>
            </a:r>
          </a:p>
        </p:txBody>
      </p:sp>
      <p:grpSp>
        <p:nvGrpSpPr>
          <p:cNvPr id="3" name="组合 2"/>
          <p:cNvGrpSpPr/>
          <p:nvPr/>
        </p:nvGrpSpPr>
        <p:grpSpPr>
          <a:xfrm rot="2700000">
            <a:off x="49657" y="-74091"/>
            <a:ext cx="1305882" cy="1293901"/>
            <a:chOff x="1438876" y="1030458"/>
            <a:chExt cx="4245186" cy="4206240"/>
          </a:xfrm>
        </p:grpSpPr>
        <p:grpSp>
          <p:nvGrpSpPr>
            <p:cNvPr id="4" name="组合 3"/>
            <p:cNvGrpSpPr/>
            <p:nvPr/>
          </p:nvGrpSpPr>
          <p:grpSpPr>
            <a:xfrm>
              <a:off x="1438876" y="1030458"/>
              <a:ext cx="4245186" cy="4206240"/>
              <a:chOff x="2152357" y="1899138"/>
              <a:chExt cx="3066757" cy="3038622"/>
            </a:xfrm>
          </p:grpSpPr>
          <p:sp>
            <p:nvSpPr>
              <p:cNvPr id="6" name="菱形 5"/>
              <p:cNvSpPr/>
              <p:nvPr/>
            </p:nvSpPr>
            <p:spPr>
              <a:xfrm>
                <a:off x="2208628" y="1965960"/>
                <a:ext cx="2926080" cy="2926080"/>
              </a:xfrm>
              <a:prstGeom prst="diamond">
                <a:avLst/>
              </a:prstGeom>
              <a:noFill/>
              <a:ln w="31750"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菱形 6"/>
              <p:cNvSpPr/>
              <p:nvPr/>
            </p:nvSpPr>
            <p:spPr>
              <a:xfrm>
                <a:off x="2536288" y="2293620"/>
                <a:ext cx="2270760" cy="2270760"/>
              </a:xfrm>
              <a:prstGeom prst="diamond">
                <a:avLst/>
              </a:prstGeom>
              <a:noFill/>
              <a:ln w="15875"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>
                <a:off x="3784209" y="1899138"/>
                <a:ext cx="956603" cy="956603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4262511" y="2461846"/>
                <a:ext cx="956603" cy="956603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2152357" y="3587262"/>
                <a:ext cx="1083212" cy="1083212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>
                <a:endCxn id="6" idx="2"/>
              </p:cNvCxnSpPr>
              <p:nvPr/>
            </p:nvCxnSpPr>
            <p:spPr>
              <a:xfrm>
                <a:off x="2419643" y="3756074"/>
                <a:ext cx="1153551" cy="1153551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 flipH="1">
                <a:off x="2264898" y="2011680"/>
                <a:ext cx="1181687" cy="1181687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 flipH="1">
                <a:off x="2208628" y="2433711"/>
                <a:ext cx="900333" cy="900333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flipH="1">
                <a:off x="4234375" y="3629465"/>
                <a:ext cx="829994" cy="829994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 flipH="1">
                <a:off x="3868615" y="4206240"/>
                <a:ext cx="731520" cy="731520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椭圆 15"/>
              <p:cNvSpPr/>
              <p:nvPr/>
            </p:nvSpPr>
            <p:spPr>
              <a:xfrm>
                <a:off x="3868614" y="2111327"/>
                <a:ext cx="262598" cy="26259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椭圆 4"/>
            <p:cNvSpPr/>
            <p:nvPr/>
          </p:nvSpPr>
          <p:spPr>
            <a:xfrm>
              <a:off x="2841019" y="4534015"/>
              <a:ext cx="153574" cy="1535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52736" y="1858945"/>
            <a:ext cx="11893230" cy="4180116"/>
            <a:chOff x="-293411" y="1802673"/>
            <a:chExt cx="11893230" cy="4180116"/>
          </a:xfrm>
          <a:solidFill>
            <a:schemeClr val="bg1">
              <a:alpha val="15000"/>
            </a:schemeClr>
          </a:solidFill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93411" y="1802673"/>
              <a:ext cx="6270172" cy="4180115"/>
            </a:xfrm>
            <a:prstGeom prst="rect">
              <a:avLst/>
            </a:prstGeom>
            <a:grpFill/>
            <a:ln>
              <a:noFill/>
            </a:ln>
          </p:spPr>
        </p:pic>
        <p:sp>
          <p:nvSpPr>
            <p:cNvPr id="19" name="矩形 18"/>
            <p:cNvSpPr/>
            <p:nvPr/>
          </p:nvSpPr>
          <p:spPr>
            <a:xfrm>
              <a:off x="5976762" y="1802673"/>
              <a:ext cx="5623057" cy="418011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椭圆 19"/>
          <p:cNvSpPr/>
          <p:nvPr/>
        </p:nvSpPr>
        <p:spPr>
          <a:xfrm>
            <a:off x="6740265" y="2180073"/>
            <a:ext cx="770709" cy="770709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740266" y="3563648"/>
            <a:ext cx="770709" cy="770709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6740265" y="4950490"/>
            <a:ext cx="770709" cy="770709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7019" y="5107244"/>
            <a:ext cx="457200" cy="4572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7019" y="2336827"/>
            <a:ext cx="457200" cy="4572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7019" y="3725945"/>
            <a:ext cx="457200" cy="457200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7667728" y="1878866"/>
            <a:ext cx="2569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输入你的文本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7667728" y="2347466"/>
            <a:ext cx="33951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667728" y="3332815"/>
            <a:ext cx="2569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输入你的文本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7667728" y="3801415"/>
            <a:ext cx="33951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7667728" y="4685938"/>
            <a:ext cx="2569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输入你的文本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7667728" y="5154538"/>
            <a:ext cx="33951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765472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94227" y="342028"/>
            <a:ext cx="445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04-4    </a:t>
            </a:r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项 目 展 示 四</a:t>
            </a:r>
          </a:p>
        </p:txBody>
      </p:sp>
      <p:grpSp>
        <p:nvGrpSpPr>
          <p:cNvPr id="3" name="组合 2"/>
          <p:cNvGrpSpPr/>
          <p:nvPr/>
        </p:nvGrpSpPr>
        <p:grpSpPr>
          <a:xfrm rot="2700000">
            <a:off x="49657" y="-74091"/>
            <a:ext cx="1305882" cy="1293901"/>
            <a:chOff x="1438876" y="1030458"/>
            <a:chExt cx="4245186" cy="4206240"/>
          </a:xfrm>
        </p:grpSpPr>
        <p:grpSp>
          <p:nvGrpSpPr>
            <p:cNvPr id="4" name="组合 3"/>
            <p:cNvGrpSpPr/>
            <p:nvPr/>
          </p:nvGrpSpPr>
          <p:grpSpPr>
            <a:xfrm>
              <a:off x="1438876" y="1030458"/>
              <a:ext cx="4245186" cy="4206240"/>
              <a:chOff x="2152357" y="1899138"/>
              <a:chExt cx="3066757" cy="3038622"/>
            </a:xfrm>
          </p:grpSpPr>
          <p:sp>
            <p:nvSpPr>
              <p:cNvPr id="6" name="菱形 5"/>
              <p:cNvSpPr/>
              <p:nvPr/>
            </p:nvSpPr>
            <p:spPr>
              <a:xfrm>
                <a:off x="2208628" y="1965960"/>
                <a:ext cx="2926080" cy="2926080"/>
              </a:xfrm>
              <a:prstGeom prst="diamond">
                <a:avLst/>
              </a:prstGeom>
              <a:noFill/>
              <a:ln w="31750"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菱形 6"/>
              <p:cNvSpPr/>
              <p:nvPr/>
            </p:nvSpPr>
            <p:spPr>
              <a:xfrm>
                <a:off x="2536288" y="2293620"/>
                <a:ext cx="2270760" cy="2270760"/>
              </a:xfrm>
              <a:prstGeom prst="diamond">
                <a:avLst/>
              </a:prstGeom>
              <a:noFill/>
              <a:ln w="15875"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>
                <a:off x="3784209" y="1899138"/>
                <a:ext cx="956603" cy="956603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4262511" y="2461846"/>
                <a:ext cx="956603" cy="956603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2152357" y="3587262"/>
                <a:ext cx="1083212" cy="1083212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>
                <a:endCxn id="6" idx="2"/>
              </p:cNvCxnSpPr>
              <p:nvPr/>
            </p:nvCxnSpPr>
            <p:spPr>
              <a:xfrm>
                <a:off x="2419643" y="3756074"/>
                <a:ext cx="1153551" cy="1153551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 flipH="1">
                <a:off x="2264898" y="2011680"/>
                <a:ext cx="1181687" cy="1181687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 flipH="1">
                <a:off x="2208628" y="2433711"/>
                <a:ext cx="900333" cy="900333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flipH="1">
                <a:off x="4234375" y="3629465"/>
                <a:ext cx="829994" cy="829994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 flipH="1">
                <a:off x="3868615" y="4206240"/>
                <a:ext cx="731520" cy="731520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椭圆 15"/>
              <p:cNvSpPr/>
              <p:nvPr/>
            </p:nvSpPr>
            <p:spPr>
              <a:xfrm>
                <a:off x="3868614" y="2111327"/>
                <a:ext cx="262598" cy="26259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椭圆 4"/>
            <p:cNvSpPr/>
            <p:nvPr/>
          </p:nvSpPr>
          <p:spPr>
            <a:xfrm>
              <a:off x="2841019" y="4534015"/>
              <a:ext cx="153574" cy="1535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0" y="1800662"/>
            <a:ext cx="12192000" cy="2912012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511" y="2071839"/>
            <a:ext cx="2262554" cy="3393832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4108" y="2080432"/>
            <a:ext cx="2309487" cy="335007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1222" y="2990694"/>
            <a:ext cx="2265396" cy="151236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0838" y="3014570"/>
            <a:ext cx="2262554" cy="1508369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399727" y="4979960"/>
            <a:ext cx="2262554" cy="492749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输入你的标题</a:t>
            </a:r>
          </a:p>
        </p:txBody>
      </p:sp>
      <p:sp>
        <p:nvSpPr>
          <p:cNvPr id="23" name="矩形 22"/>
          <p:cNvSpPr/>
          <p:nvPr/>
        </p:nvSpPr>
        <p:spPr>
          <a:xfrm>
            <a:off x="3453510" y="4923553"/>
            <a:ext cx="2262554" cy="492749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输入你的标题</a:t>
            </a:r>
          </a:p>
        </p:txBody>
      </p:sp>
      <p:sp>
        <p:nvSpPr>
          <p:cNvPr id="24" name="矩形 23"/>
          <p:cNvSpPr/>
          <p:nvPr/>
        </p:nvSpPr>
        <p:spPr>
          <a:xfrm>
            <a:off x="6486098" y="4958854"/>
            <a:ext cx="2262554" cy="492749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输入你的标题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9580099" y="4943610"/>
            <a:ext cx="2303496" cy="492749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输入你的标题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3178887" y="5858764"/>
            <a:ext cx="28100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。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122755" y="5858763"/>
            <a:ext cx="28100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。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6212342" y="5858764"/>
            <a:ext cx="28100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。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9323818" y="5858764"/>
            <a:ext cx="28100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1736447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1228286"/>
            <a:ext cx="12192000" cy="2215997"/>
            <a:chOff x="0" y="1228286"/>
            <a:chExt cx="12192000" cy="2215997"/>
          </a:xfrm>
        </p:grpSpPr>
        <p:cxnSp>
          <p:nvCxnSpPr>
            <p:cNvPr id="3" name="直接连接符 2"/>
            <p:cNvCxnSpPr/>
            <p:nvPr/>
          </p:nvCxnSpPr>
          <p:spPr>
            <a:xfrm flipH="1">
              <a:off x="3956417" y="1325077"/>
              <a:ext cx="2119206" cy="2119206"/>
            </a:xfrm>
            <a:prstGeom prst="line">
              <a:avLst/>
            </a:prstGeom>
            <a:ln w="317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 flipH="1">
              <a:off x="3956417" y="2002612"/>
              <a:ext cx="1304128" cy="130412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4037924" y="1391302"/>
              <a:ext cx="1711667" cy="171166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6238638" y="1228286"/>
              <a:ext cx="1385634" cy="138563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6075623" y="1325077"/>
              <a:ext cx="2119205" cy="2119206"/>
            </a:xfrm>
            <a:prstGeom prst="line">
              <a:avLst/>
            </a:prstGeom>
            <a:ln w="317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6339221" y="1522450"/>
              <a:ext cx="422031" cy="42203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6931455" y="2043366"/>
              <a:ext cx="1385635" cy="138563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4431031" y="1799691"/>
              <a:ext cx="1644592" cy="16445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6075623" y="1799691"/>
              <a:ext cx="1644592" cy="16445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0" y="3429000"/>
              <a:ext cx="3956417" cy="15283"/>
            </a:xfrm>
            <a:prstGeom prst="line">
              <a:avLst/>
            </a:prstGeom>
            <a:ln w="317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8194828" y="3421360"/>
              <a:ext cx="3997172" cy="22923"/>
            </a:xfrm>
            <a:prstGeom prst="line">
              <a:avLst/>
            </a:prstGeom>
            <a:ln w="317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矩形 13"/>
          <p:cNvSpPr/>
          <p:nvPr/>
        </p:nvSpPr>
        <p:spPr>
          <a:xfrm>
            <a:off x="2684102" y="4689707"/>
            <a:ext cx="68319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4657024" y="3432519"/>
            <a:ext cx="2883877" cy="0"/>
          </a:xfrm>
          <a:prstGeom prst="line">
            <a:avLst/>
          </a:prstGeom>
          <a:ln>
            <a:gradFill>
              <a:gsLst>
                <a:gs pos="0">
                  <a:srgbClr val="995B70"/>
                </a:gs>
                <a:gs pos="53000">
                  <a:schemeClr val="bg1"/>
                </a:gs>
                <a:gs pos="100000">
                  <a:srgbClr val="995B70"/>
                </a:gs>
              </a:gsLst>
              <a:lin ang="60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5019203" y="2696019"/>
            <a:ext cx="21523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PART 05</a:t>
            </a:r>
            <a:endParaRPr lang="zh-CN" altLang="en-US" sz="3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611238" y="3522692"/>
            <a:ext cx="29853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下月工作计划</a:t>
            </a:r>
          </a:p>
        </p:txBody>
      </p:sp>
    </p:spTree>
    <p:extLst>
      <p:ext uri="{BB962C8B-B14F-4D97-AF65-F5344CB8AC3E}">
        <p14:creationId xmlns:p14="http://schemas.microsoft.com/office/powerpoint/2010/main" val="1711659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006513" y="1223475"/>
            <a:ext cx="21820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CONTENTS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04987" y="563471"/>
            <a:ext cx="19835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目    录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4640754" y="1191838"/>
            <a:ext cx="2926080" cy="0"/>
          </a:xfrm>
          <a:prstGeom prst="line">
            <a:avLst/>
          </a:prstGeom>
          <a:ln>
            <a:gradFill>
              <a:gsLst>
                <a:gs pos="0">
                  <a:srgbClr val="995B70"/>
                </a:gs>
                <a:gs pos="52000">
                  <a:schemeClr val="bg1"/>
                </a:gs>
                <a:gs pos="100000">
                  <a:srgbClr val="995B70"/>
                </a:gs>
              </a:gsLst>
              <a:lin ang="60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1608460" y="2313643"/>
            <a:ext cx="1011604" cy="1002323"/>
            <a:chOff x="1438876" y="1030458"/>
            <a:chExt cx="4245186" cy="4206240"/>
          </a:xfrm>
        </p:grpSpPr>
        <p:grpSp>
          <p:nvGrpSpPr>
            <p:cNvPr id="6" name="组合 5"/>
            <p:cNvGrpSpPr/>
            <p:nvPr/>
          </p:nvGrpSpPr>
          <p:grpSpPr>
            <a:xfrm>
              <a:off x="1438876" y="1030458"/>
              <a:ext cx="4245186" cy="4206240"/>
              <a:chOff x="2152357" y="1899138"/>
              <a:chExt cx="3066757" cy="3038622"/>
            </a:xfrm>
          </p:grpSpPr>
          <p:sp>
            <p:nvSpPr>
              <p:cNvPr id="8" name="菱形 7"/>
              <p:cNvSpPr/>
              <p:nvPr/>
            </p:nvSpPr>
            <p:spPr>
              <a:xfrm>
                <a:off x="2208628" y="1965960"/>
                <a:ext cx="2926080" cy="2926080"/>
              </a:xfrm>
              <a:prstGeom prst="diamond">
                <a:avLst/>
              </a:prstGeom>
              <a:noFill/>
              <a:ln w="317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菱形 8"/>
              <p:cNvSpPr/>
              <p:nvPr/>
            </p:nvSpPr>
            <p:spPr>
              <a:xfrm>
                <a:off x="2536288" y="2293620"/>
                <a:ext cx="2270760" cy="2270760"/>
              </a:xfrm>
              <a:prstGeom prst="diamond">
                <a:avLst/>
              </a:prstGeom>
              <a:noFill/>
              <a:ln w="158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0" name="直接连接符 9"/>
              <p:cNvCxnSpPr/>
              <p:nvPr/>
            </p:nvCxnSpPr>
            <p:spPr>
              <a:xfrm>
                <a:off x="3784209" y="1899138"/>
                <a:ext cx="956603" cy="956603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4262511" y="2461846"/>
                <a:ext cx="956603" cy="956603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>
                <a:off x="2152357" y="3587262"/>
                <a:ext cx="1083212" cy="1083212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>
                <a:endCxn id="8" idx="2"/>
              </p:cNvCxnSpPr>
              <p:nvPr/>
            </p:nvCxnSpPr>
            <p:spPr>
              <a:xfrm>
                <a:off x="2419643" y="3756074"/>
                <a:ext cx="1153551" cy="1153551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flipH="1">
                <a:off x="2264898" y="2011680"/>
                <a:ext cx="1181687" cy="1181687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 flipH="1">
                <a:off x="2208628" y="2433711"/>
                <a:ext cx="900333" cy="900333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 flipH="1">
                <a:off x="4234375" y="3629465"/>
                <a:ext cx="829994" cy="829994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 flipH="1">
                <a:off x="3868615" y="4206240"/>
                <a:ext cx="731520" cy="73152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椭圆 17"/>
              <p:cNvSpPr/>
              <p:nvPr/>
            </p:nvSpPr>
            <p:spPr>
              <a:xfrm>
                <a:off x="3868614" y="2111327"/>
                <a:ext cx="262598" cy="26259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" name="椭圆 6"/>
            <p:cNvSpPr/>
            <p:nvPr/>
          </p:nvSpPr>
          <p:spPr>
            <a:xfrm>
              <a:off x="2841019" y="4534015"/>
              <a:ext cx="153574" cy="1535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586952" y="2315714"/>
            <a:ext cx="1011604" cy="1002323"/>
            <a:chOff x="1438876" y="1030458"/>
            <a:chExt cx="4245186" cy="4206240"/>
          </a:xfrm>
        </p:grpSpPr>
        <p:grpSp>
          <p:nvGrpSpPr>
            <p:cNvPr id="20" name="组合 19"/>
            <p:cNvGrpSpPr/>
            <p:nvPr/>
          </p:nvGrpSpPr>
          <p:grpSpPr>
            <a:xfrm>
              <a:off x="1438876" y="1030458"/>
              <a:ext cx="4245186" cy="4206240"/>
              <a:chOff x="2152357" y="1899138"/>
              <a:chExt cx="3066757" cy="3038622"/>
            </a:xfrm>
          </p:grpSpPr>
          <p:sp>
            <p:nvSpPr>
              <p:cNvPr id="22" name="菱形 21"/>
              <p:cNvSpPr/>
              <p:nvPr/>
            </p:nvSpPr>
            <p:spPr>
              <a:xfrm>
                <a:off x="2208628" y="1965960"/>
                <a:ext cx="2926080" cy="2926080"/>
              </a:xfrm>
              <a:prstGeom prst="diamond">
                <a:avLst/>
              </a:prstGeom>
              <a:noFill/>
              <a:ln w="317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菱形 22"/>
              <p:cNvSpPr/>
              <p:nvPr/>
            </p:nvSpPr>
            <p:spPr>
              <a:xfrm>
                <a:off x="2536288" y="2293620"/>
                <a:ext cx="2270760" cy="2270760"/>
              </a:xfrm>
              <a:prstGeom prst="diamond">
                <a:avLst/>
              </a:prstGeom>
              <a:noFill/>
              <a:ln w="158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4" name="直接连接符 23"/>
              <p:cNvCxnSpPr/>
              <p:nvPr/>
            </p:nvCxnSpPr>
            <p:spPr>
              <a:xfrm>
                <a:off x="3784209" y="1899138"/>
                <a:ext cx="956603" cy="956603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4262511" y="2461846"/>
                <a:ext cx="956603" cy="956603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>
                <a:off x="2152357" y="3587262"/>
                <a:ext cx="1083212" cy="1083212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>
                <a:endCxn id="22" idx="2"/>
              </p:cNvCxnSpPr>
              <p:nvPr/>
            </p:nvCxnSpPr>
            <p:spPr>
              <a:xfrm>
                <a:off x="2419643" y="3756074"/>
                <a:ext cx="1153551" cy="1153551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 flipH="1">
                <a:off x="2264898" y="2011680"/>
                <a:ext cx="1181687" cy="1181687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 flipH="1">
                <a:off x="2208628" y="2433711"/>
                <a:ext cx="900333" cy="900333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 flipH="1">
                <a:off x="4234375" y="3629465"/>
                <a:ext cx="829994" cy="829994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 flipH="1">
                <a:off x="3868615" y="4206240"/>
                <a:ext cx="731520" cy="73152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椭圆 31"/>
              <p:cNvSpPr/>
              <p:nvPr/>
            </p:nvSpPr>
            <p:spPr>
              <a:xfrm>
                <a:off x="3868614" y="2111327"/>
                <a:ext cx="262598" cy="26259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椭圆 20"/>
            <p:cNvSpPr/>
            <p:nvPr/>
          </p:nvSpPr>
          <p:spPr>
            <a:xfrm>
              <a:off x="2841019" y="4534015"/>
              <a:ext cx="153574" cy="1535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540802" y="2312029"/>
            <a:ext cx="1011604" cy="1002323"/>
            <a:chOff x="1438876" y="1030458"/>
            <a:chExt cx="4245186" cy="4206240"/>
          </a:xfrm>
        </p:grpSpPr>
        <p:grpSp>
          <p:nvGrpSpPr>
            <p:cNvPr id="34" name="组合 33"/>
            <p:cNvGrpSpPr/>
            <p:nvPr/>
          </p:nvGrpSpPr>
          <p:grpSpPr>
            <a:xfrm>
              <a:off x="1438876" y="1030458"/>
              <a:ext cx="4245186" cy="4206240"/>
              <a:chOff x="2152357" y="1899138"/>
              <a:chExt cx="3066757" cy="3038622"/>
            </a:xfrm>
          </p:grpSpPr>
          <p:sp>
            <p:nvSpPr>
              <p:cNvPr id="36" name="菱形 35"/>
              <p:cNvSpPr/>
              <p:nvPr/>
            </p:nvSpPr>
            <p:spPr>
              <a:xfrm>
                <a:off x="2208628" y="1965960"/>
                <a:ext cx="2926080" cy="2926080"/>
              </a:xfrm>
              <a:prstGeom prst="diamond">
                <a:avLst/>
              </a:prstGeom>
              <a:noFill/>
              <a:ln w="317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菱形 36"/>
              <p:cNvSpPr/>
              <p:nvPr/>
            </p:nvSpPr>
            <p:spPr>
              <a:xfrm>
                <a:off x="2536288" y="2293620"/>
                <a:ext cx="2270760" cy="2270760"/>
              </a:xfrm>
              <a:prstGeom prst="diamond">
                <a:avLst/>
              </a:prstGeom>
              <a:noFill/>
              <a:ln w="158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8" name="直接连接符 37"/>
              <p:cNvCxnSpPr/>
              <p:nvPr/>
            </p:nvCxnSpPr>
            <p:spPr>
              <a:xfrm>
                <a:off x="3784209" y="1899138"/>
                <a:ext cx="956603" cy="956603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>
                <a:off x="4262511" y="2461846"/>
                <a:ext cx="956603" cy="956603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>
                <a:off x="2152357" y="3587262"/>
                <a:ext cx="1083212" cy="1083212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>
                <a:endCxn id="36" idx="2"/>
              </p:cNvCxnSpPr>
              <p:nvPr/>
            </p:nvCxnSpPr>
            <p:spPr>
              <a:xfrm>
                <a:off x="2419643" y="3756074"/>
                <a:ext cx="1153551" cy="1153551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 flipH="1">
                <a:off x="2264898" y="2011680"/>
                <a:ext cx="1181687" cy="1181687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 flipH="1">
                <a:off x="2208628" y="2433711"/>
                <a:ext cx="900333" cy="900333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 flipH="1">
                <a:off x="4234375" y="3629465"/>
                <a:ext cx="829994" cy="829994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 flipH="1">
                <a:off x="3868615" y="4206240"/>
                <a:ext cx="731520" cy="73152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椭圆 45"/>
              <p:cNvSpPr/>
              <p:nvPr/>
            </p:nvSpPr>
            <p:spPr>
              <a:xfrm>
                <a:off x="3868614" y="2111327"/>
                <a:ext cx="262598" cy="26259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5" name="椭圆 34"/>
            <p:cNvSpPr/>
            <p:nvPr/>
          </p:nvSpPr>
          <p:spPr>
            <a:xfrm>
              <a:off x="2841019" y="4534015"/>
              <a:ext cx="153574" cy="1535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7681708" y="2312029"/>
            <a:ext cx="1011604" cy="1002323"/>
            <a:chOff x="1438876" y="1030458"/>
            <a:chExt cx="4245186" cy="4206240"/>
          </a:xfrm>
        </p:grpSpPr>
        <p:grpSp>
          <p:nvGrpSpPr>
            <p:cNvPr id="48" name="组合 47"/>
            <p:cNvGrpSpPr/>
            <p:nvPr/>
          </p:nvGrpSpPr>
          <p:grpSpPr>
            <a:xfrm>
              <a:off x="1438876" y="1030458"/>
              <a:ext cx="4245186" cy="4206240"/>
              <a:chOff x="2152357" y="1899138"/>
              <a:chExt cx="3066757" cy="3038622"/>
            </a:xfrm>
          </p:grpSpPr>
          <p:sp>
            <p:nvSpPr>
              <p:cNvPr id="50" name="菱形 49"/>
              <p:cNvSpPr/>
              <p:nvPr/>
            </p:nvSpPr>
            <p:spPr>
              <a:xfrm>
                <a:off x="2208628" y="1965960"/>
                <a:ext cx="2926080" cy="2926080"/>
              </a:xfrm>
              <a:prstGeom prst="diamond">
                <a:avLst/>
              </a:prstGeom>
              <a:noFill/>
              <a:ln w="317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菱形 50"/>
              <p:cNvSpPr/>
              <p:nvPr/>
            </p:nvSpPr>
            <p:spPr>
              <a:xfrm>
                <a:off x="2536288" y="2293620"/>
                <a:ext cx="2270760" cy="2270760"/>
              </a:xfrm>
              <a:prstGeom prst="diamond">
                <a:avLst/>
              </a:prstGeom>
              <a:noFill/>
              <a:ln w="158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2" name="直接连接符 51"/>
              <p:cNvCxnSpPr/>
              <p:nvPr/>
            </p:nvCxnSpPr>
            <p:spPr>
              <a:xfrm>
                <a:off x="3784209" y="1899138"/>
                <a:ext cx="956603" cy="956603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>
                <a:off x="4262511" y="2461846"/>
                <a:ext cx="956603" cy="956603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/>
              <p:cNvCxnSpPr/>
              <p:nvPr/>
            </p:nvCxnSpPr>
            <p:spPr>
              <a:xfrm>
                <a:off x="2152357" y="3587262"/>
                <a:ext cx="1083212" cy="1083212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>
                <a:endCxn id="50" idx="2"/>
              </p:cNvCxnSpPr>
              <p:nvPr/>
            </p:nvCxnSpPr>
            <p:spPr>
              <a:xfrm>
                <a:off x="2419643" y="3756074"/>
                <a:ext cx="1153551" cy="1153551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/>
              <p:cNvCxnSpPr/>
              <p:nvPr/>
            </p:nvCxnSpPr>
            <p:spPr>
              <a:xfrm flipH="1">
                <a:off x="2264898" y="2011680"/>
                <a:ext cx="1181687" cy="1181687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>
              <a:xfrm flipH="1">
                <a:off x="2208628" y="2433711"/>
                <a:ext cx="900333" cy="900333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/>
              <p:cNvCxnSpPr/>
              <p:nvPr/>
            </p:nvCxnSpPr>
            <p:spPr>
              <a:xfrm flipH="1">
                <a:off x="4234375" y="3629465"/>
                <a:ext cx="829994" cy="829994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 flipH="1">
                <a:off x="3868615" y="4206240"/>
                <a:ext cx="731520" cy="73152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" name="椭圆 59"/>
              <p:cNvSpPr/>
              <p:nvPr/>
            </p:nvSpPr>
            <p:spPr>
              <a:xfrm>
                <a:off x="3868614" y="2111327"/>
                <a:ext cx="262598" cy="26259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9" name="椭圆 48"/>
            <p:cNvSpPr/>
            <p:nvPr/>
          </p:nvSpPr>
          <p:spPr>
            <a:xfrm>
              <a:off x="2841019" y="4534015"/>
              <a:ext cx="153574" cy="1535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9639691" y="2316760"/>
            <a:ext cx="1011604" cy="1002323"/>
            <a:chOff x="1438876" y="1030458"/>
            <a:chExt cx="4245186" cy="4206240"/>
          </a:xfrm>
        </p:grpSpPr>
        <p:grpSp>
          <p:nvGrpSpPr>
            <p:cNvPr id="62" name="组合 61"/>
            <p:cNvGrpSpPr/>
            <p:nvPr/>
          </p:nvGrpSpPr>
          <p:grpSpPr>
            <a:xfrm>
              <a:off x="1438876" y="1030458"/>
              <a:ext cx="4245186" cy="4206240"/>
              <a:chOff x="2152357" y="1899138"/>
              <a:chExt cx="3066757" cy="3038622"/>
            </a:xfrm>
          </p:grpSpPr>
          <p:sp>
            <p:nvSpPr>
              <p:cNvPr id="64" name="菱形 63"/>
              <p:cNvSpPr/>
              <p:nvPr/>
            </p:nvSpPr>
            <p:spPr>
              <a:xfrm>
                <a:off x="2208628" y="1965960"/>
                <a:ext cx="2926080" cy="2926080"/>
              </a:xfrm>
              <a:prstGeom prst="diamond">
                <a:avLst/>
              </a:prstGeom>
              <a:noFill/>
              <a:ln w="317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菱形 64"/>
              <p:cNvSpPr/>
              <p:nvPr/>
            </p:nvSpPr>
            <p:spPr>
              <a:xfrm>
                <a:off x="2536288" y="2293620"/>
                <a:ext cx="2270760" cy="2270760"/>
              </a:xfrm>
              <a:prstGeom prst="diamond">
                <a:avLst/>
              </a:prstGeom>
              <a:noFill/>
              <a:ln w="158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6" name="直接连接符 65"/>
              <p:cNvCxnSpPr/>
              <p:nvPr/>
            </p:nvCxnSpPr>
            <p:spPr>
              <a:xfrm>
                <a:off x="3784209" y="1899138"/>
                <a:ext cx="956603" cy="956603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>
              <a:xfrm>
                <a:off x="4262511" y="2461846"/>
                <a:ext cx="956603" cy="956603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/>
              <p:nvPr/>
            </p:nvCxnSpPr>
            <p:spPr>
              <a:xfrm>
                <a:off x="2152357" y="3587262"/>
                <a:ext cx="1083212" cy="1083212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直接连接符 68"/>
              <p:cNvCxnSpPr>
                <a:endCxn id="64" idx="2"/>
              </p:cNvCxnSpPr>
              <p:nvPr/>
            </p:nvCxnSpPr>
            <p:spPr>
              <a:xfrm>
                <a:off x="2419643" y="3756074"/>
                <a:ext cx="1153551" cy="1153551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/>
              <p:cNvCxnSpPr/>
              <p:nvPr/>
            </p:nvCxnSpPr>
            <p:spPr>
              <a:xfrm flipH="1">
                <a:off x="2264898" y="2011680"/>
                <a:ext cx="1181687" cy="1181687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/>
              <p:cNvCxnSpPr/>
              <p:nvPr/>
            </p:nvCxnSpPr>
            <p:spPr>
              <a:xfrm flipH="1">
                <a:off x="2208628" y="2433711"/>
                <a:ext cx="900333" cy="900333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 flipH="1">
                <a:off x="4234375" y="3629465"/>
                <a:ext cx="829994" cy="829994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/>
              <p:nvPr/>
            </p:nvCxnSpPr>
            <p:spPr>
              <a:xfrm flipH="1">
                <a:off x="3868615" y="4206240"/>
                <a:ext cx="731520" cy="73152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4" name="椭圆 73"/>
              <p:cNvSpPr/>
              <p:nvPr/>
            </p:nvSpPr>
            <p:spPr>
              <a:xfrm>
                <a:off x="3868614" y="2111327"/>
                <a:ext cx="262598" cy="26259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3" name="椭圆 62"/>
            <p:cNvSpPr/>
            <p:nvPr/>
          </p:nvSpPr>
          <p:spPr>
            <a:xfrm>
              <a:off x="2841019" y="4534015"/>
              <a:ext cx="153574" cy="1535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5" name="文本框 74"/>
          <p:cNvSpPr txBox="1"/>
          <p:nvPr/>
        </p:nvSpPr>
        <p:spPr>
          <a:xfrm>
            <a:off x="1763153" y="2574380"/>
            <a:ext cx="703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9781736" y="2574377"/>
            <a:ext cx="703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05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7826325" y="2574377"/>
            <a:ext cx="703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3703323" y="2574379"/>
            <a:ext cx="703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5746656" y="2574378"/>
            <a:ext cx="7033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1709512" y="3763514"/>
            <a:ext cx="800219" cy="24116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前        言</a:t>
            </a:r>
            <a:endParaRPr lang="en-US" altLang="zh-CN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INTRODUCTION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3641854" y="3763514"/>
            <a:ext cx="800219" cy="24116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年度工作概述</a:t>
            </a:r>
            <a:endParaRPr lang="en-US" altLang="zh-CN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JOB OVERVIEW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5695890" y="3763514"/>
            <a:ext cx="800219" cy="24116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工作完成情况</a:t>
            </a:r>
            <a:endParaRPr lang="en-US" altLang="zh-CN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WORK COMPLETED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7783943" y="3759829"/>
            <a:ext cx="800219" cy="24116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成功项目展示</a:t>
            </a: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EXCELLENT CASES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9740219" y="3760165"/>
            <a:ext cx="800219" cy="24116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下月工作计划</a:t>
            </a:r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WORKING PLAN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5" name="菱形 84"/>
          <p:cNvSpPr/>
          <p:nvPr/>
        </p:nvSpPr>
        <p:spPr>
          <a:xfrm>
            <a:off x="-478302" y="474385"/>
            <a:ext cx="2001529" cy="2001529"/>
          </a:xfrm>
          <a:prstGeom prst="diamond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菱形 85"/>
          <p:cNvSpPr/>
          <p:nvPr/>
        </p:nvSpPr>
        <p:spPr>
          <a:xfrm>
            <a:off x="346813" y="270546"/>
            <a:ext cx="1730326" cy="1730326"/>
          </a:xfrm>
          <a:prstGeom prst="diamond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菱形 86"/>
          <p:cNvSpPr/>
          <p:nvPr/>
        </p:nvSpPr>
        <p:spPr>
          <a:xfrm>
            <a:off x="306137" y="1247877"/>
            <a:ext cx="1242540" cy="1242540"/>
          </a:xfrm>
          <a:prstGeom prst="diamond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951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94227" y="342028"/>
            <a:ext cx="445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05-1    </a:t>
            </a:r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下 月 工 作 计 划</a:t>
            </a:r>
          </a:p>
        </p:txBody>
      </p:sp>
      <p:grpSp>
        <p:nvGrpSpPr>
          <p:cNvPr id="3" name="组合 2"/>
          <p:cNvGrpSpPr/>
          <p:nvPr/>
        </p:nvGrpSpPr>
        <p:grpSpPr>
          <a:xfrm rot="2700000">
            <a:off x="49657" y="-74091"/>
            <a:ext cx="1305882" cy="1293901"/>
            <a:chOff x="1438876" y="1030458"/>
            <a:chExt cx="4245186" cy="4206240"/>
          </a:xfrm>
        </p:grpSpPr>
        <p:grpSp>
          <p:nvGrpSpPr>
            <p:cNvPr id="4" name="组合 3"/>
            <p:cNvGrpSpPr/>
            <p:nvPr/>
          </p:nvGrpSpPr>
          <p:grpSpPr>
            <a:xfrm>
              <a:off x="1438876" y="1030458"/>
              <a:ext cx="4245186" cy="4206240"/>
              <a:chOff x="2152357" y="1899138"/>
              <a:chExt cx="3066757" cy="3038622"/>
            </a:xfrm>
          </p:grpSpPr>
          <p:sp>
            <p:nvSpPr>
              <p:cNvPr id="6" name="菱形 5"/>
              <p:cNvSpPr/>
              <p:nvPr/>
            </p:nvSpPr>
            <p:spPr>
              <a:xfrm>
                <a:off x="2208628" y="1965960"/>
                <a:ext cx="2926080" cy="2926080"/>
              </a:xfrm>
              <a:prstGeom prst="diamond">
                <a:avLst/>
              </a:prstGeom>
              <a:noFill/>
              <a:ln w="31750"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菱形 6"/>
              <p:cNvSpPr/>
              <p:nvPr/>
            </p:nvSpPr>
            <p:spPr>
              <a:xfrm>
                <a:off x="2536288" y="2293620"/>
                <a:ext cx="2270760" cy="2270760"/>
              </a:xfrm>
              <a:prstGeom prst="diamond">
                <a:avLst/>
              </a:prstGeom>
              <a:noFill/>
              <a:ln w="15875"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>
                <a:off x="3784209" y="1899138"/>
                <a:ext cx="956603" cy="956603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4262511" y="2461846"/>
                <a:ext cx="956603" cy="956603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2152357" y="3587262"/>
                <a:ext cx="1083212" cy="1083212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>
                <a:endCxn id="6" idx="2"/>
              </p:cNvCxnSpPr>
              <p:nvPr/>
            </p:nvCxnSpPr>
            <p:spPr>
              <a:xfrm>
                <a:off x="2419643" y="3756074"/>
                <a:ext cx="1153551" cy="1153551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 flipH="1">
                <a:off x="2264898" y="2011680"/>
                <a:ext cx="1181687" cy="1181687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 flipH="1">
                <a:off x="2208628" y="2433711"/>
                <a:ext cx="900333" cy="900333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flipH="1">
                <a:off x="4234375" y="3629465"/>
                <a:ext cx="829994" cy="829994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 flipH="1">
                <a:off x="3868615" y="4206240"/>
                <a:ext cx="731520" cy="731520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椭圆 15"/>
              <p:cNvSpPr/>
              <p:nvPr/>
            </p:nvSpPr>
            <p:spPr>
              <a:xfrm>
                <a:off x="3868614" y="2111327"/>
                <a:ext cx="262598" cy="26259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椭圆 4"/>
            <p:cNvSpPr/>
            <p:nvPr/>
          </p:nvSpPr>
          <p:spPr>
            <a:xfrm>
              <a:off x="2841019" y="4534015"/>
              <a:ext cx="153574" cy="1535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304425" y="2082021"/>
            <a:ext cx="3574392" cy="3151161"/>
            <a:chOff x="4445099" y="1983544"/>
            <a:chExt cx="2856324" cy="2518117"/>
          </a:xfrm>
        </p:grpSpPr>
        <p:sp>
          <p:nvSpPr>
            <p:cNvPr id="18" name="椭圆 17"/>
            <p:cNvSpPr/>
            <p:nvPr/>
          </p:nvSpPr>
          <p:spPr>
            <a:xfrm>
              <a:off x="5570806" y="2940148"/>
              <a:ext cx="604910" cy="604910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5479365" y="1983544"/>
              <a:ext cx="787791" cy="2518117"/>
            </a:xfrm>
            <a:prstGeom prst="ellipse">
              <a:avLst/>
            </a:prstGeom>
            <a:noFill/>
            <a:ln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 rot="-3300000">
              <a:off x="5479365" y="1887499"/>
              <a:ext cx="787791" cy="2710202"/>
            </a:xfrm>
            <a:prstGeom prst="ellipse">
              <a:avLst/>
            </a:prstGeom>
            <a:noFill/>
            <a:ln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 rot="4380000">
              <a:off x="5479365" y="1814440"/>
              <a:ext cx="787791" cy="2856324"/>
            </a:xfrm>
            <a:prstGeom prst="ellipse">
              <a:avLst/>
            </a:prstGeom>
            <a:noFill/>
            <a:ln>
              <a:solidFill>
                <a:schemeClr val="bg1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5840136" y="2725608"/>
              <a:ext cx="196363" cy="196363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6045091" y="4044454"/>
              <a:ext cx="196363" cy="196363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4811968" y="3133711"/>
              <a:ext cx="196363" cy="196363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>
              <a:off x="6966848" y="3035530"/>
              <a:ext cx="196363" cy="196363"/>
            </a:xfrm>
            <a:prstGeom prst="ellipse">
              <a:avLst/>
            </a:pr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7764849" y="1945745"/>
            <a:ext cx="2569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输入你的文本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7764849" y="2414345"/>
            <a:ext cx="33951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7763439" y="4043861"/>
            <a:ext cx="2569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输入你的文本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7763439" y="4512461"/>
            <a:ext cx="33951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1905183" y="2468653"/>
            <a:ext cx="2569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输入你的文本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1079773" y="2958043"/>
            <a:ext cx="33951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3190032" y="4893734"/>
            <a:ext cx="2569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输入你的文本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2364622" y="5383124"/>
            <a:ext cx="33951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284093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94227" y="342028"/>
            <a:ext cx="445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05-2    </a:t>
            </a:r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下 月 工 作 指 标</a:t>
            </a:r>
          </a:p>
        </p:txBody>
      </p:sp>
      <p:grpSp>
        <p:nvGrpSpPr>
          <p:cNvPr id="3" name="组合 2"/>
          <p:cNvGrpSpPr/>
          <p:nvPr/>
        </p:nvGrpSpPr>
        <p:grpSpPr>
          <a:xfrm rot="2700000">
            <a:off x="49657" y="-74091"/>
            <a:ext cx="1305882" cy="1293901"/>
            <a:chOff x="1438876" y="1030458"/>
            <a:chExt cx="4245186" cy="4206240"/>
          </a:xfrm>
        </p:grpSpPr>
        <p:grpSp>
          <p:nvGrpSpPr>
            <p:cNvPr id="4" name="组合 3"/>
            <p:cNvGrpSpPr/>
            <p:nvPr/>
          </p:nvGrpSpPr>
          <p:grpSpPr>
            <a:xfrm>
              <a:off x="1438876" y="1030458"/>
              <a:ext cx="4245186" cy="4206240"/>
              <a:chOff x="2152357" y="1899138"/>
              <a:chExt cx="3066757" cy="3038622"/>
            </a:xfrm>
          </p:grpSpPr>
          <p:sp>
            <p:nvSpPr>
              <p:cNvPr id="6" name="菱形 5"/>
              <p:cNvSpPr/>
              <p:nvPr/>
            </p:nvSpPr>
            <p:spPr>
              <a:xfrm>
                <a:off x="2208628" y="1965960"/>
                <a:ext cx="2926080" cy="2926080"/>
              </a:xfrm>
              <a:prstGeom prst="diamond">
                <a:avLst/>
              </a:prstGeom>
              <a:noFill/>
              <a:ln w="31750"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菱形 6"/>
              <p:cNvSpPr/>
              <p:nvPr/>
            </p:nvSpPr>
            <p:spPr>
              <a:xfrm>
                <a:off x="2536288" y="2293620"/>
                <a:ext cx="2270760" cy="2270760"/>
              </a:xfrm>
              <a:prstGeom prst="diamond">
                <a:avLst/>
              </a:prstGeom>
              <a:noFill/>
              <a:ln w="15875"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>
                <a:off x="3784209" y="1899138"/>
                <a:ext cx="956603" cy="956603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4262511" y="2461846"/>
                <a:ext cx="956603" cy="956603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2152357" y="3587262"/>
                <a:ext cx="1083212" cy="1083212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>
                <a:endCxn id="6" idx="2"/>
              </p:cNvCxnSpPr>
              <p:nvPr/>
            </p:nvCxnSpPr>
            <p:spPr>
              <a:xfrm>
                <a:off x="2419643" y="3756074"/>
                <a:ext cx="1153551" cy="1153551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 flipH="1">
                <a:off x="2264898" y="2011680"/>
                <a:ext cx="1181687" cy="1181687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 flipH="1">
                <a:off x="2208628" y="2433711"/>
                <a:ext cx="900333" cy="900333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flipH="1">
                <a:off x="4234375" y="3629465"/>
                <a:ext cx="829994" cy="829994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 flipH="1">
                <a:off x="3868615" y="4206240"/>
                <a:ext cx="731520" cy="731520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椭圆 15"/>
              <p:cNvSpPr/>
              <p:nvPr/>
            </p:nvSpPr>
            <p:spPr>
              <a:xfrm>
                <a:off x="3868614" y="2111327"/>
                <a:ext cx="262598" cy="26259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椭圆 4"/>
            <p:cNvSpPr/>
            <p:nvPr/>
          </p:nvSpPr>
          <p:spPr>
            <a:xfrm>
              <a:off x="2841019" y="4534015"/>
              <a:ext cx="153574" cy="1535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613048" y="1496454"/>
            <a:ext cx="4865084" cy="4697438"/>
            <a:chOff x="3880335" y="1440182"/>
            <a:chExt cx="4865084" cy="4697438"/>
          </a:xfrm>
        </p:grpSpPr>
        <p:sp>
          <p:nvSpPr>
            <p:cNvPr id="17" name="椭圆 16"/>
            <p:cNvSpPr/>
            <p:nvPr/>
          </p:nvSpPr>
          <p:spPr>
            <a:xfrm>
              <a:off x="4257816" y="1818250"/>
              <a:ext cx="3774836" cy="377483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菱形 17"/>
            <p:cNvSpPr/>
            <p:nvPr/>
          </p:nvSpPr>
          <p:spPr>
            <a:xfrm>
              <a:off x="5739030" y="1440182"/>
              <a:ext cx="812408" cy="812408"/>
            </a:xfrm>
            <a:prstGeom prst="diamond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A</a:t>
              </a:r>
              <a:endParaRPr lang="zh-CN" altLang="en-US" sz="28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9" name="菱形 18"/>
            <p:cNvSpPr/>
            <p:nvPr/>
          </p:nvSpPr>
          <p:spPr>
            <a:xfrm>
              <a:off x="3880335" y="3230299"/>
              <a:ext cx="950738" cy="950738"/>
            </a:xfrm>
            <a:prstGeom prst="diamond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B</a:t>
              </a:r>
              <a:endParaRPr lang="zh-CN" altLang="en-US" sz="28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0" name="菱形 19"/>
            <p:cNvSpPr/>
            <p:nvPr/>
          </p:nvSpPr>
          <p:spPr>
            <a:xfrm>
              <a:off x="5462951" y="4773054"/>
              <a:ext cx="1364566" cy="1364566"/>
            </a:xfrm>
            <a:prstGeom prst="diamond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C</a:t>
              </a:r>
              <a:endParaRPr lang="zh-CN" altLang="en-US" sz="28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1" name="菱形 20"/>
            <p:cNvSpPr/>
            <p:nvPr/>
          </p:nvSpPr>
          <p:spPr>
            <a:xfrm>
              <a:off x="6663401" y="2676968"/>
              <a:ext cx="2082018" cy="2082018"/>
            </a:xfrm>
            <a:prstGeom prst="diamond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D</a:t>
              </a:r>
              <a:endParaRPr lang="zh-CN" altLang="en-US" sz="28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6747533" y="1034789"/>
            <a:ext cx="2569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输入你的文本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6747533" y="1503389"/>
            <a:ext cx="33951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8142846" y="4064772"/>
            <a:ext cx="2569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输入你的文本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8142846" y="4533372"/>
            <a:ext cx="33951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1421347" y="2325493"/>
            <a:ext cx="2569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输入你的文本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95937" y="2814883"/>
            <a:ext cx="33951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2649362" y="5565761"/>
            <a:ext cx="2569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输入你的文本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1823952" y="6055151"/>
            <a:ext cx="33951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887869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94227" y="342028"/>
            <a:ext cx="445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05-3    </a:t>
            </a:r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下 月 工 作 执 行 方 案</a:t>
            </a:r>
          </a:p>
        </p:txBody>
      </p:sp>
      <p:grpSp>
        <p:nvGrpSpPr>
          <p:cNvPr id="3" name="组合 2"/>
          <p:cNvGrpSpPr/>
          <p:nvPr/>
        </p:nvGrpSpPr>
        <p:grpSpPr>
          <a:xfrm rot="2700000">
            <a:off x="49657" y="-74091"/>
            <a:ext cx="1305882" cy="1293901"/>
            <a:chOff x="1438876" y="1030458"/>
            <a:chExt cx="4245186" cy="4206240"/>
          </a:xfrm>
        </p:grpSpPr>
        <p:grpSp>
          <p:nvGrpSpPr>
            <p:cNvPr id="4" name="组合 3"/>
            <p:cNvGrpSpPr/>
            <p:nvPr/>
          </p:nvGrpSpPr>
          <p:grpSpPr>
            <a:xfrm>
              <a:off x="1438876" y="1030458"/>
              <a:ext cx="4245186" cy="4206240"/>
              <a:chOff x="2152357" y="1899138"/>
              <a:chExt cx="3066757" cy="3038622"/>
            </a:xfrm>
          </p:grpSpPr>
          <p:sp>
            <p:nvSpPr>
              <p:cNvPr id="6" name="菱形 5"/>
              <p:cNvSpPr/>
              <p:nvPr/>
            </p:nvSpPr>
            <p:spPr>
              <a:xfrm>
                <a:off x="2208628" y="1965960"/>
                <a:ext cx="2926080" cy="2926080"/>
              </a:xfrm>
              <a:prstGeom prst="diamond">
                <a:avLst/>
              </a:prstGeom>
              <a:noFill/>
              <a:ln w="31750"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菱形 6"/>
              <p:cNvSpPr/>
              <p:nvPr/>
            </p:nvSpPr>
            <p:spPr>
              <a:xfrm>
                <a:off x="2536288" y="2293620"/>
                <a:ext cx="2270760" cy="2270760"/>
              </a:xfrm>
              <a:prstGeom prst="diamond">
                <a:avLst/>
              </a:prstGeom>
              <a:noFill/>
              <a:ln w="15875"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>
                <a:off x="3784209" y="1899138"/>
                <a:ext cx="956603" cy="956603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4262511" y="2461846"/>
                <a:ext cx="956603" cy="956603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2152357" y="3587262"/>
                <a:ext cx="1083212" cy="1083212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>
                <a:endCxn id="6" idx="2"/>
              </p:cNvCxnSpPr>
              <p:nvPr/>
            </p:nvCxnSpPr>
            <p:spPr>
              <a:xfrm>
                <a:off x="2419643" y="3756074"/>
                <a:ext cx="1153551" cy="1153551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 flipH="1">
                <a:off x="2264898" y="2011680"/>
                <a:ext cx="1181687" cy="1181687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 flipH="1">
                <a:off x="2208628" y="2433711"/>
                <a:ext cx="900333" cy="900333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flipH="1">
                <a:off x="4234375" y="3629465"/>
                <a:ext cx="829994" cy="829994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 flipH="1">
                <a:off x="3868615" y="4206240"/>
                <a:ext cx="731520" cy="731520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椭圆 15"/>
              <p:cNvSpPr/>
              <p:nvPr/>
            </p:nvSpPr>
            <p:spPr>
              <a:xfrm>
                <a:off x="3868614" y="2111327"/>
                <a:ext cx="262598" cy="26259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椭圆 4"/>
            <p:cNvSpPr/>
            <p:nvPr/>
          </p:nvSpPr>
          <p:spPr>
            <a:xfrm>
              <a:off x="2841019" y="4534015"/>
              <a:ext cx="153574" cy="1535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菱形 16"/>
          <p:cNvSpPr/>
          <p:nvPr/>
        </p:nvSpPr>
        <p:spPr>
          <a:xfrm>
            <a:off x="5491089" y="3414930"/>
            <a:ext cx="1209821" cy="1209821"/>
          </a:xfrm>
          <a:prstGeom prst="diamond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菱形 17"/>
          <p:cNvSpPr/>
          <p:nvPr/>
        </p:nvSpPr>
        <p:spPr>
          <a:xfrm>
            <a:off x="5723206" y="2194558"/>
            <a:ext cx="745587" cy="745587"/>
          </a:xfrm>
          <a:prstGeom prst="diamond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菱形 18"/>
          <p:cNvSpPr/>
          <p:nvPr/>
        </p:nvSpPr>
        <p:spPr>
          <a:xfrm>
            <a:off x="7176868" y="3647047"/>
            <a:ext cx="745587" cy="745587"/>
          </a:xfrm>
          <a:prstGeom prst="diamond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菱形 19"/>
          <p:cNvSpPr/>
          <p:nvPr/>
        </p:nvSpPr>
        <p:spPr>
          <a:xfrm>
            <a:off x="4269544" y="3647046"/>
            <a:ext cx="745587" cy="745587"/>
          </a:xfrm>
          <a:prstGeom prst="diamond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菱形 20"/>
          <p:cNvSpPr/>
          <p:nvPr/>
        </p:nvSpPr>
        <p:spPr>
          <a:xfrm>
            <a:off x="5732584" y="5102467"/>
            <a:ext cx="745587" cy="745587"/>
          </a:xfrm>
          <a:prstGeom prst="diamond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菱形 21"/>
          <p:cNvSpPr/>
          <p:nvPr/>
        </p:nvSpPr>
        <p:spPr>
          <a:xfrm>
            <a:off x="5073741" y="3014000"/>
            <a:ext cx="618980" cy="618980"/>
          </a:xfrm>
          <a:prstGeom prst="diamond">
            <a:avLst/>
          </a:prstGeom>
          <a:noFill/>
          <a:ln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菱形 22"/>
          <p:cNvSpPr/>
          <p:nvPr/>
        </p:nvSpPr>
        <p:spPr>
          <a:xfrm>
            <a:off x="5077266" y="4434251"/>
            <a:ext cx="618980" cy="618980"/>
          </a:xfrm>
          <a:prstGeom prst="diamond">
            <a:avLst/>
          </a:prstGeom>
          <a:noFill/>
          <a:ln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菱形 23"/>
          <p:cNvSpPr/>
          <p:nvPr/>
        </p:nvSpPr>
        <p:spPr>
          <a:xfrm>
            <a:off x="6513348" y="3028068"/>
            <a:ext cx="618980" cy="618980"/>
          </a:xfrm>
          <a:prstGeom prst="diamond">
            <a:avLst/>
          </a:prstGeom>
          <a:noFill/>
          <a:ln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菱形 24"/>
          <p:cNvSpPr/>
          <p:nvPr/>
        </p:nvSpPr>
        <p:spPr>
          <a:xfrm>
            <a:off x="6525072" y="4392633"/>
            <a:ext cx="618980" cy="618980"/>
          </a:xfrm>
          <a:prstGeom prst="diamond">
            <a:avLst/>
          </a:prstGeom>
          <a:noFill/>
          <a:ln>
            <a:solidFill>
              <a:schemeClr val="bg1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6525072" y="1582624"/>
            <a:ext cx="2569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输入你的文本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6525072" y="2051224"/>
            <a:ext cx="33951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8229838" y="3380876"/>
            <a:ext cx="2569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输入你的文本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8229838" y="3849476"/>
            <a:ext cx="33951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1392463" y="3414930"/>
            <a:ext cx="2569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输入你的文本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567053" y="3904320"/>
            <a:ext cx="33951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2984695" y="5508416"/>
            <a:ext cx="2569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输入你的文本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2159285" y="5997806"/>
            <a:ext cx="33951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355613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94227" y="342028"/>
            <a:ext cx="445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05-4    </a:t>
            </a:r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你 的 补 充</a:t>
            </a:r>
          </a:p>
        </p:txBody>
      </p:sp>
      <p:grpSp>
        <p:nvGrpSpPr>
          <p:cNvPr id="3" name="组合 2"/>
          <p:cNvGrpSpPr/>
          <p:nvPr/>
        </p:nvGrpSpPr>
        <p:grpSpPr>
          <a:xfrm rot="2700000">
            <a:off x="49657" y="-74091"/>
            <a:ext cx="1305882" cy="1293901"/>
            <a:chOff x="1438876" y="1030458"/>
            <a:chExt cx="4245186" cy="4206240"/>
          </a:xfrm>
        </p:grpSpPr>
        <p:grpSp>
          <p:nvGrpSpPr>
            <p:cNvPr id="4" name="组合 3"/>
            <p:cNvGrpSpPr/>
            <p:nvPr/>
          </p:nvGrpSpPr>
          <p:grpSpPr>
            <a:xfrm>
              <a:off x="1438876" y="1030458"/>
              <a:ext cx="4245186" cy="4206240"/>
              <a:chOff x="2152357" y="1899138"/>
              <a:chExt cx="3066757" cy="3038622"/>
            </a:xfrm>
          </p:grpSpPr>
          <p:sp>
            <p:nvSpPr>
              <p:cNvPr id="6" name="菱形 5"/>
              <p:cNvSpPr/>
              <p:nvPr/>
            </p:nvSpPr>
            <p:spPr>
              <a:xfrm>
                <a:off x="2208628" y="1965960"/>
                <a:ext cx="2926080" cy="2926080"/>
              </a:xfrm>
              <a:prstGeom prst="diamond">
                <a:avLst/>
              </a:prstGeom>
              <a:noFill/>
              <a:ln w="31750"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菱形 6"/>
              <p:cNvSpPr/>
              <p:nvPr/>
            </p:nvSpPr>
            <p:spPr>
              <a:xfrm>
                <a:off x="2536288" y="2293620"/>
                <a:ext cx="2270760" cy="2270760"/>
              </a:xfrm>
              <a:prstGeom prst="diamond">
                <a:avLst/>
              </a:prstGeom>
              <a:noFill/>
              <a:ln w="15875"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>
                <a:off x="3784209" y="1899138"/>
                <a:ext cx="956603" cy="956603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4262511" y="2461846"/>
                <a:ext cx="956603" cy="956603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2152357" y="3587262"/>
                <a:ext cx="1083212" cy="1083212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>
                <a:endCxn id="6" idx="2"/>
              </p:cNvCxnSpPr>
              <p:nvPr/>
            </p:nvCxnSpPr>
            <p:spPr>
              <a:xfrm>
                <a:off x="2419643" y="3756074"/>
                <a:ext cx="1153551" cy="1153551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 flipH="1">
                <a:off x="2264898" y="2011680"/>
                <a:ext cx="1181687" cy="1181687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 flipH="1">
                <a:off x="2208628" y="2433711"/>
                <a:ext cx="900333" cy="900333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flipH="1">
                <a:off x="4234375" y="3629465"/>
                <a:ext cx="829994" cy="829994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 flipH="1">
                <a:off x="3868615" y="4206240"/>
                <a:ext cx="731520" cy="731520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椭圆 15"/>
              <p:cNvSpPr/>
              <p:nvPr/>
            </p:nvSpPr>
            <p:spPr>
              <a:xfrm>
                <a:off x="3868614" y="2111327"/>
                <a:ext cx="262598" cy="26259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椭圆 4"/>
            <p:cNvSpPr/>
            <p:nvPr/>
          </p:nvSpPr>
          <p:spPr>
            <a:xfrm>
              <a:off x="2841019" y="4534015"/>
              <a:ext cx="153574" cy="1535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2873123" y="2698619"/>
            <a:ext cx="2569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输入你的文本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2873123" y="3240922"/>
            <a:ext cx="25547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</a:p>
        </p:txBody>
      </p:sp>
      <p:sp>
        <p:nvSpPr>
          <p:cNvPr id="19" name="矩形 18"/>
          <p:cNvSpPr/>
          <p:nvPr/>
        </p:nvSpPr>
        <p:spPr>
          <a:xfrm>
            <a:off x="2703719" y="4214112"/>
            <a:ext cx="289300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endParaRPr lang="en-US" altLang="zh-CN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3.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4.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699282" y="2698619"/>
            <a:ext cx="2569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输入你的文本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714193" y="3240921"/>
            <a:ext cx="25547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</a:p>
        </p:txBody>
      </p:sp>
      <p:sp>
        <p:nvSpPr>
          <p:cNvPr id="22" name="矩形 21"/>
          <p:cNvSpPr/>
          <p:nvPr/>
        </p:nvSpPr>
        <p:spPr>
          <a:xfrm>
            <a:off x="6537630" y="4214112"/>
            <a:ext cx="289300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2.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endParaRPr lang="en-US" altLang="zh-CN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3.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</a:p>
          <a:p>
            <a:pPr algn="ctr">
              <a:lnSpc>
                <a:spcPct val="150000"/>
              </a:lnSpc>
            </a:pP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4.</a:t>
            </a: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endParaRPr lang="zh-CN" altLang="en-US" sz="1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091311" y="1280160"/>
            <a:ext cx="0" cy="475488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菱形 25"/>
          <p:cNvSpPr/>
          <p:nvPr/>
        </p:nvSpPr>
        <p:spPr>
          <a:xfrm>
            <a:off x="3636749" y="1481961"/>
            <a:ext cx="1026941" cy="1026941"/>
          </a:xfrm>
          <a:prstGeom prst="diamond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菱形 26"/>
          <p:cNvSpPr/>
          <p:nvPr/>
        </p:nvSpPr>
        <p:spPr>
          <a:xfrm>
            <a:off x="7518933" y="1457161"/>
            <a:ext cx="1026941" cy="1026941"/>
          </a:xfrm>
          <a:prstGeom prst="diamond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4354" y="1777382"/>
            <a:ext cx="436098" cy="43609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2170" y="1752582"/>
            <a:ext cx="436098" cy="436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17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48032" y="1325880"/>
            <a:ext cx="4245186" cy="4206240"/>
            <a:chOff x="1438876" y="1030458"/>
            <a:chExt cx="4245186" cy="4206240"/>
          </a:xfrm>
        </p:grpSpPr>
        <p:grpSp>
          <p:nvGrpSpPr>
            <p:cNvPr id="3" name="组合 2"/>
            <p:cNvGrpSpPr/>
            <p:nvPr/>
          </p:nvGrpSpPr>
          <p:grpSpPr>
            <a:xfrm>
              <a:off x="1438876" y="1030458"/>
              <a:ext cx="4245186" cy="4206240"/>
              <a:chOff x="2152357" y="1899138"/>
              <a:chExt cx="3066757" cy="3038622"/>
            </a:xfrm>
          </p:grpSpPr>
          <p:sp>
            <p:nvSpPr>
              <p:cNvPr id="5" name="菱形 4"/>
              <p:cNvSpPr/>
              <p:nvPr/>
            </p:nvSpPr>
            <p:spPr>
              <a:xfrm>
                <a:off x="2208628" y="1965960"/>
                <a:ext cx="2926080" cy="2926080"/>
              </a:xfrm>
              <a:prstGeom prst="diamond">
                <a:avLst/>
              </a:prstGeom>
              <a:noFill/>
              <a:ln w="317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菱形 5"/>
              <p:cNvSpPr/>
              <p:nvPr/>
            </p:nvSpPr>
            <p:spPr>
              <a:xfrm>
                <a:off x="2536288" y="2293620"/>
                <a:ext cx="2270760" cy="2270760"/>
              </a:xfrm>
              <a:prstGeom prst="diamond">
                <a:avLst/>
              </a:prstGeom>
              <a:noFill/>
              <a:ln w="158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" name="直接连接符 6"/>
              <p:cNvCxnSpPr/>
              <p:nvPr/>
            </p:nvCxnSpPr>
            <p:spPr>
              <a:xfrm>
                <a:off x="3784209" y="1899138"/>
                <a:ext cx="956603" cy="956603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4262511" y="2461846"/>
                <a:ext cx="956603" cy="956603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2152357" y="3587262"/>
                <a:ext cx="1083212" cy="1083212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>
                <a:endCxn id="5" idx="2"/>
              </p:cNvCxnSpPr>
              <p:nvPr/>
            </p:nvCxnSpPr>
            <p:spPr>
              <a:xfrm>
                <a:off x="2419643" y="3756074"/>
                <a:ext cx="1153551" cy="1153551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 flipH="1">
                <a:off x="2264898" y="2011680"/>
                <a:ext cx="1181687" cy="1181687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 flipH="1">
                <a:off x="2208628" y="2433711"/>
                <a:ext cx="900333" cy="900333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 flipH="1">
                <a:off x="4234375" y="3629465"/>
                <a:ext cx="829994" cy="829994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flipH="1">
                <a:off x="3868615" y="4206240"/>
                <a:ext cx="731520" cy="73152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椭圆 14"/>
              <p:cNvSpPr/>
              <p:nvPr/>
            </p:nvSpPr>
            <p:spPr>
              <a:xfrm>
                <a:off x="3868614" y="2111327"/>
                <a:ext cx="262598" cy="26259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" name="椭圆 3"/>
            <p:cNvSpPr/>
            <p:nvPr/>
          </p:nvSpPr>
          <p:spPr>
            <a:xfrm>
              <a:off x="2841019" y="4534015"/>
              <a:ext cx="153574" cy="1535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1655174" y="3058072"/>
            <a:ext cx="262596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2  0  1  8</a:t>
            </a:r>
            <a:endParaRPr lang="zh-CN" altLang="en-US" sz="4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sp>
        <p:nvSpPr>
          <p:cNvPr id="17" name="剪去对角的矩形 16"/>
          <p:cNvSpPr/>
          <p:nvPr/>
        </p:nvSpPr>
        <p:spPr>
          <a:xfrm>
            <a:off x="5352053" y="1801357"/>
            <a:ext cx="6498815" cy="858131"/>
          </a:xfrm>
          <a:prstGeom prst="snip2Diag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感     谢     聆     听</a:t>
            </a:r>
          </a:p>
        </p:txBody>
      </p:sp>
      <p:sp>
        <p:nvSpPr>
          <p:cNvPr id="18" name="剪去对角的矩形 17"/>
          <p:cNvSpPr/>
          <p:nvPr/>
        </p:nvSpPr>
        <p:spPr>
          <a:xfrm>
            <a:off x="7022942" y="4220791"/>
            <a:ext cx="3157033" cy="579330"/>
          </a:xfrm>
          <a:prstGeom prst="snip2Diag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BOSSPPT 2017-2018</a:t>
            </a:r>
            <a:endParaRPr lang="zh-CN" altLang="en-US" sz="20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350251" y="3116974"/>
            <a:ext cx="2502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THANKS</a:t>
            </a:r>
            <a:endParaRPr lang="zh-CN" altLang="en-US" sz="3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7615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/>
          <p:cNvGrpSpPr/>
          <p:nvPr/>
        </p:nvGrpSpPr>
        <p:grpSpPr>
          <a:xfrm>
            <a:off x="0" y="1228286"/>
            <a:ext cx="12192000" cy="2215997"/>
            <a:chOff x="0" y="1228286"/>
            <a:chExt cx="12192000" cy="2215997"/>
          </a:xfrm>
        </p:grpSpPr>
        <p:cxnSp>
          <p:nvCxnSpPr>
            <p:cNvPr id="20" name="直接连接符 19"/>
            <p:cNvCxnSpPr>
              <a:stCxn id="8" idx="0"/>
              <a:endCxn id="8" idx="1"/>
            </p:cNvCxnSpPr>
            <p:nvPr/>
          </p:nvCxnSpPr>
          <p:spPr>
            <a:xfrm flipH="1">
              <a:off x="3956417" y="1325077"/>
              <a:ext cx="2119206" cy="2119206"/>
            </a:xfrm>
            <a:prstGeom prst="line">
              <a:avLst/>
            </a:prstGeom>
            <a:ln w="317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flipH="1">
              <a:off x="3956417" y="2002612"/>
              <a:ext cx="1304128" cy="130412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 flipH="1">
              <a:off x="4037924" y="1391302"/>
              <a:ext cx="1711667" cy="171166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6238638" y="1228286"/>
              <a:ext cx="1385634" cy="138563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>
              <a:stCxn id="8" idx="0"/>
              <a:endCxn id="8" idx="3"/>
            </p:cNvCxnSpPr>
            <p:nvPr/>
          </p:nvCxnSpPr>
          <p:spPr>
            <a:xfrm>
              <a:off x="6075623" y="1325077"/>
              <a:ext cx="2119205" cy="2119206"/>
            </a:xfrm>
            <a:prstGeom prst="line">
              <a:avLst/>
            </a:prstGeom>
            <a:ln w="317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椭圆 28"/>
            <p:cNvSpPr/>
            <p:nvPr/>
          </p:nvSpPr>
          <p:spPr>
            <a:xfrm>
              <a:off x="6339221" y="1522450"/>
              <a:ext cx="422031" cy="42203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6931455" y="2043366"/>
              <a:ext cx="1385635" cy="138563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>
              <a:stCxn id="9" idx="0"/>
              <a:endCxn id="9" idx="1"/>
            </p:cNvCxnSpPr>
            <p:nvPr/>
          </p:nvCxnSpPr>
          <p:spPr>
            <a:xfrm flipH="1">
              <a:off x="4431031" y="1799691"/>
              <a:ext cx="1644592" cy="16445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>
              <a:stCxn id="9" idx="0"/>
              <a:endCxn id="9" idx="3"/>
            </p:cNvCxnSpPr>
            <p:nvPr/>
          </p:nvCxnSpPr>
          <p:spPr>
            <a:xfrm>
              <a:off x="6075623" y="1799691"/>
              <a:ext cx="1644592" cy="16445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>
              <a:endCxn id="8" idx="1"/>
            </p:cNvCxnSpPr>
            <p:nvPr/>
          </p:nvCxnSpPr>
          <p:spPr>
            <a:xfrm>
              <a:off x="0" y="3429000"/>
              <a:ext cx="3956417" cy="15283"/>
            </a:xfrm>
            <a:prstGeom prst="line">
              <a:avLst/>
            </a:prstGeom>
            <a:ln w="317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8" idx="3"/>
            </p:cNvCxnSpPr>
            <p:nvPr/>
          </p:nvCxnSpPr>
          <p:spPr>
            <a:xfrm flipV="1">
              <a:off x="8194828" y="3421360"/>
              <a:ext cx="3997172" cy="22923"/>
            </a:xfrm>
            <a:prstGeom prst="line">
              <a:avLst/>
            </a:prstGeom>
            <a:ln w="317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文本框 40"/>
          <p:cNvSpPr txBox="1"/>
          <p:nvPr/>
        </p:nvSpPr>
        <p:spPr>
          <a:xfrm>
            <a:off x="5019821" y="2696017"/>
            <a:ext cx="21523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PART 01</a:t>
            </a:r>
            <a:endParaRPr lang="zh-CN" altLang="en-US" sz="3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4657024" y="3432519"/>
            <a:ext cx="2883877" cy="0"/>
          </a:xfrm>
          <a:prstGeom prst="line">
            <a:avLst/>
          </a:prstGeom>
          <a:ln>
            <a:gradFill>
              <a:gsLst>
                <a:gs pos="0">
                  <a:srgbClr val="995B70"/>
                </a:gs>
                <a:gs pos="54000">
                  <a:schemeClr val="bg1"/>
                </a:gs>
                <a:gs pos="100000">
                  <a:srgbClr val="995B70"/>
                </a:gs>
              </a:gsLst>
              <a:lin ang="60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/>
          <p:cNvSpPr txBox="1"/>
          <p:nvPr/>
        </p:nvSpPr>
        <p:spPr>
          <a:xfrm>
            <a:off x="4654060" y="3522690"/>
            <a:ext cx="28838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前     言</a:t>
            </a:r>
          </a:p>
        </p:txBody>
      </p:sp>
      <p:sp>
        <p:nvSpPr>
          <p:cNvPr id="44" name="矩形 43"/>
          <p:cNvSpPr/>
          <p:nvPr/>
        </p:nvSpPr>
        <p:spPr>
          <a:xfrm>
            <a:off x="2684102" y="4689707"/>
            <a:ext cx="68319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7830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94227" y="342028"/>
            <a:ext cx="445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01-1    </a:t>
            </a:r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前 言</a:t>
            </a:r>
          </a:p>
        </p:txBody>
      </p:sp>
      <p:grpSp>
        <p:nvGrpSpPr>
          <p:cNvPr id="3" name="组合 2"/>
          <p:cNvGrpSpPr/>
          <p:nvPr/>
        </p:nvGrpSpPr>
        <p:grpSpPr>
          <a:xfrm rot="2700000">
            <a:off x="49657" y="-74091"/>
            <a:ext cx="1305882" cy="1293901"/>
            <a:chOff x="1438876" y="1030458"/>
            <a:chExt cx="4245186" cy="4206240"/>
          </a:xfrm>
        </p:grpSpPr>
        <p:grpSp>
          <p:nvGrpSpPr>
            <p:cNvPr id="4" name="组合 3"/>
            <p:cNvGrpSpPr/>
            <p:nvPr/>
          </p:nvGrpSpPr>
          <p:grpSpPr>
            <a:xfrm>
              <a:off x="1438876" y="1030458"/>
              <a:ext cx="4245186" cy="4206240"/>
              <a:chOff x="2152357" y="1899138"/>
              <a:chExt cx="3066757" cy="3038622"/>
            </a:xfrm>
          </p:grpSpPr>
          <p:sp>
            <p:nvSpPr>
              <p:cNvPr id="6" name="菱形 5"/>
              <p:cNvSpPr/>
              <p:nvPr/>
            </p:nvSpPr>
            <p:spPr>
              <a:xfrm>
                <a:off x="2208628" y="1965960"/>
                <a:ext cx="2926080" cy="2926080"/>
              </a:xfrm>
              <a:prstGeom prst="diamond">
                <a:avLst/>
              </a:prstGeom>
              <a:noFill/>
              <a:ln w="31750"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菱形 6"/>
              <p:cNvSpPr/>
              <p:nvPr/>
            </p:nvSpPr>
            <p:spPr>
              <a:xfrm>
                <a:off x="2536288" y="2293620"/>
                <a:ext cx="2270760" cy="2270760"/>
              </a:xfrm>
              <a:prstGeom prst="diamond">
                <a:avLst/>
              </a:prstGeom>
              <a:noFill/>
              <a:ln w="15875"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>
                <a:off x="3784209" y="1899138"/>
                <a:ext cx="956603" cy="956603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4262511" y="2461846"/>
                <a:ext cx="956603" cy="956603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2152357" y="3587262"/>
                <a:ext cx="1083212" cy="1083212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>
                <a:endCxn id="6" idx="2"/>
              </p:cNvCxnSpPr>
              <p:nvPr/>
            </p:nvCxnSpPr>
            <p:spPr>
              <a:xfrm>
                <a:off x="2419643" y="3756074"/>
                <a:ext cx="1153551" cy="1153551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 flipH="1">
                <a:off x="2264898" y="2011680"/>
                <a:ext cx="1181687" cy="1181687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 flipH="1">
                <a:off x="2208628" y="2433711"/>
                <a:ext cx="900333" cy="900333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flipH="1">
                <a:off x="4234375" y="3629465"/>
                <a:ext cx="829994" cy="829994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 flipH="1">
                <a:off x="3868615" y="4206240"/>
                <a:ext cx="731520" cy="731520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椭圆 15"/>
              <p:cNvSpPr/>
              <p:nvPr/>
            </p:nvSpPr>
            <p:spPr>
              <a:xfrm>
                <a:off x="3868614" y="2111327"/>
                <a:ext cx="262598" cy="26259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椭圆 4"/>
            <p:cNvSpPr/>
            <p:nvPr/>
          </p:nvSpPr>
          <p:spPr>
            <a:xfrm>
              <a:off x="2841019" y="4534015"/>
              <a:ext cx="153574" cy="1535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414910" y="2268412"/>
            <a:ext cx="3362179" cy="3362181"/>
            <a:chOff x="4414910" y="1747909"/>
            <a:chExt cx="3362179" cy="3362181"/>
          </a:xfrm>
        </p:grpSpPr>
        <p:grpSp>
          <p:nvGrpSpPr>
            <p:cNvPr id="29" name="组合 28"/>
            <p:cNvGrpSpPr/>
            <p:nvPr/>
          </p:nvGrpSpPr>
          <p:grpSpPr>
            <a:xfrm>
              <a:off x="4414910" y="1747909"/>
              <a:ext cx="3362179" cy="3362181"/>
              <a:chOff x="4414910" y="1747909"/>
              <a:chExt cx="3362179" cy="3362181"/>
            </a:xfrm>
            <a:solidFill>
              <a:schemeClr val="bg1">
                <a:alpha val="30000"/>
              </a:schemeClr>
            </a:solidFill>
          </p:grpSpPr>
          <p:sp>
            <p:nvSpPr>
              <p:cNvPr id="24" name="菱形 23"/>
              <p:cNvSpPr/>
              <p:nvPr/>
            </p:nvSpPr>
            <p:spPr>
              <a:xfrm>
                <a:off x="4414910" y="1747910"/>
                <a:ext cx="3362179" cy="3362179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直角三角形 24"/>
              <p:cNvSpPr/>
              <p:nvPr/>
            </p:nvSpPr>
            <p:spPr>
              <a:xfrm>
                <a:off x="4414910" y="4404360"/>
                <a:ext cx="705730" cy="70573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直角三角形 25"/>
              <p:cNvSpPr/>
              <p:nvPr/>
            </p:nvSpPr>
            <p:spPr>
              <a:xfrm rot="16200000">
                <a:off x="7071359" y="4404359"/>
                <a:ext cx="705730" cy="70573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直角三角形 26"/>
              <p:cNvSpPr/>
              <p:nvPr/>
            </p:nvSpPr>
            <p:spPr>
              <a:xfrm rot="10800000">
                <a:off x="7071359" y="1747909"/>
                <a:ext cx="705730" cy="70573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直角三角形 27"/>
              <p:cNvSpPr/>
              <p:nvPr/>
            </p:nvSpPr>
            <p:spPr>
              <a:xfrm rot="5400000">
                <a:off x="4414910" y="1747909"/>
                <a:ext cx="705730" cy="70573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31" name="直接连接符 30"/>
            <p:cNvCxnSpPr>
              <a:stCxn id="24" idx="1"/>
              <a:endCxn id="24" idx="3"/>
            </p:cNvCxnSpPr>
            <p:nvPr/>
          </p:nvCxnSpPr>
          <p:spPr>
            <a:xfrm>
              <a:off x="4414910" y="3429000"/>
              <a:ext cx="3362179" cy="0"/>
            </a:xfrm>
            <a:prstGeom prst="line">
              <a:avLst/>
            </a:prstGeom>
            <a:ln w="508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>
              <a:stCxn id="24" idx="0"/>
              <a:endCxn id="24" idx="2"/>
            </p:cNvCxnSpPr>
            <p:nvPr/>
          </p:nvCxnSpPr>
          <p:spPr>
            <a:xfrm>
              <a:off x="6096000" y="1747910"/>
              <a:ext cx="0" cy="3362179"/>
            </a:xfrm>
            <a:prstGeom prst="line">
              <a:avLst/>
            </a:prstGeom>
            <a:ln w="508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5" name="图片 34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1966" y="3223175"/>
            <a:ext cx="477295" cy="477295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618" y="4252476"/>
            <a:ext cx="477295" cy="477295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6606" y="3223175"/>
            <a:ext cx="477295" cy="477295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1151" y="4252476"/>
            <a:ext cx="477295" cy="477295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566472" y="2062648"/>
            <a:ext cx="35605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66472" y="4677561"/>
            <a:ext cx="35605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079188" y="2062648"/>
            <a:ext cx="35605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079188" y="4677560"/>
            <a:ext cx="356054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270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1228286"/>
            <a:ext cx="12192000" cy="2215997"/>
            <a:chOff x="0" y="1228286"/>
            <a:chExt cx="12192000" cy="2215997"/>
          </a:xfrm>
        </p:grpSpPr>
        <p:cxnSp>
          <p:nvCxnSpPr>
            <p:cNvPr id="3" name="直接连接符 2"/>
            <p:cNvCxnSpPr/>
            <p:nvPr/>
          </p:nvCxnSpPr>
          <p:spPr>
            <a:xfrm flipH="1">
              <a:off x="3956417" y="1325077"/>
              <a:ext cx="2119206" cy="2119206"/>
            </a:xfrm>
            <a:prstGeom prst="line">
              <a:avLst/>
            </a:prstGeom>
            <a:ln w="317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 flipH="1">
              <a:off x="3956417" y="2002612"/>
              <a:ext cx="1304128" cy="130412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4037924" y="1391302"/>
              <a:ext cx="1711667" cy="171166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6238638" y="1228286"/>
              <a:ext cx="1385634" cy="138563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6075623" y="1325077"/>
              <a:ext cx="2119205" cy="2119206"/>
            </a:xfrm>
            <a:prstGeom prst="line">
              <a:avLst/>
            </a:prstGeom>
            <a:ln w="317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6339221" y="1522450"/>
              <a:ext cx="422031" cy="42203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6931455" y="2043366"/>
              <a:ext cx="1385635" cy="138563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4431031" y="1799691"/>
              <a:ext cx="1644592" cy="16445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6075623" y="1799691"/>
              <a:ext cx="1644592" cy="16445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0" y="3429000"/>
              <a:ext cx="3956417" cy="15283"/>
            </a:xfrm>
            <a:prstGeom prst="line">
              <a:avLst/>
            </a:prstGeom>
            <a:ln w="317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8194828" y="3421360"/>
              <a:ext cx="3997172" cy="22923"/>
            </a:xfrm>
            <a:prstGeom prst="line">
              <a:avLst/>
            </a:prstGeom>
            <a:ln w="317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矩形 13"/>
          <p:cNvSpPr/>
          <p:nvPr/>
        </p:nvSpPr>
        <p:spPr>
          <a:xfrm>
            <a:off x="2684102" y="4689707"/>
            <a:ext cx="68319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4657024" y="3432514"/>
            <a:ext cx="2883877" cy="0"/>
          </a:xfrm>
          <a:prstGeom prst="line">
            <a:avLst/>
          </a:prstGeom>
          <a:ln>
            <a:gradFill>
              <a:gsLst>
                <a:gs pos="0">
                  <a:srgbClr val="995B70"/>
                </a:gs>
                <a:gs pos="52000">
                  <a:schemeClr val="bg1"/>
                </a:gs>
                <a:gs pos="100000">
                  <a:srgbClr val="995B70"/>
                </a:gs>
              </a:gsLst>
              <a:lin ang="60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5019203" y="2696014"/>
            <a:ext cx="21523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PART 02</a:t>
            </a:r>
            <a:endParaRPr lang="zh-CN" altLang="en-US" sz="3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456490" y="3522687"/>
            <a:ext cx="3280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月度工作概述</a:t>
            </a:r>
          </a:p>
        </p:txBody>
      </p:sp>
    </p:spTree>
    <p:extLst>
      <p:ext uri="{BB962C8B-B14F-4D97-AF65-F5344CB8AC3E}">
        <p14:creationId xmlns:p14="http://schemas.microsoft.com/office/powerpoint/2010/main" val="1647685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94227" y="342028"/>
            <a:ext cx="445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02-1    </a:t>
            </a:r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 度 工 作 回 顾</a:t>
            </a:r>
          </a:p>
        </p:txBody>
      </p:sp>
      <p:grpSp>
        <p:nvGrpSpPr>
          <p:cNvPr id="17" name="组合 16"/>
          <p:cNvGrpSpPr/>
          <p:nvPr/>
        </p:nvGrpSpPr>
        <p:grpSpPr>
          <a:xfrm rot="2700000">
            <a:off x="49657" y="-74091"/>
            <a:ext cx="1305882" cy="1293901"/>
            <a:chOff x="1438876" y="1030458"/>
            <a:chExt cx="4245186" cy="4206240"/>
          </a:xfrm>
        </p:grpSpPr>
        <p:grpSp>
          <p:nvGrpSpPr>
            <p:cNvPr id="18" name="组合 17"/>
            <p:cNvGrpSpPr/>
            <p:nvPr/>
          </p:nvGrpSpPr>
          <p:grpSpPr>
            <a:xfrm>
              <a:off x="1438876" y="1030458"/>
              <a:ext cx="4245186" cy="4206240"/>
              <a:chOff x="2152357" y="1899138"/>
              <a:chExt cx="3066757" cy="3038622"/>
            </a:xfrm>
          </p:grpSpPr>
          <p:sp>
            <p:nvSpPr>
              <p:cNvPr id="20" name="菱形 19"/>
              <p:cNvSpPr/>
              <p:nvPr/>
            </p:nvSpPr>
            <p:spPr>
              <a:xfrm>
                <a:off x="2208628" y="1965960"/>
                <a:ext cx="2926080" cy="2926080"/>
              </a:xfrm>
              <a:prstGeom prst="diamond">
                <a:avLst/>
              </a:prstGeom>
              <a:noFill/>
              <a:ln w="31750"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菱形 20"/>
              <p:cNvSpPr/>
              <p:nvPr/>
            </p:nvSpPr>
            <p:spPr>
              <a:xfrm>
                <a:off x="2536288" y="2293620"/>
                <a:ext cx="2270760" cy="2270760"/>
              </a:xfrm>
              <a:prstGeom prst="diamond">
                <a:avLst/>
              </a:prstGeom>
              <a:noFill/>
              <a:ln w="15875"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2" name="直接连接符 21"/>
              <p:cNvCxnSpPr/>
              <p:nvPr/>
            </p:nvCxnSpPr>
            <p:spPr>
              <a:xfrm>
                <a:off x="3784209" y="1899138"/>
                <a:ext cx="956603" cy="956603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/>
              <p:cNvCxnSpPr/>
              <p:nvPr/>
            </p:nvCxnSpPr>
            <p:spPr>
              <a:xfrm>
                <a:off x="4262511" y="2461846"/>
                <a:ext cx="956603" cy="956603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2152357" y="3587262"/>
                <a:ext cx="1083212" cy="1083212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>
                <a:endCxn id="20" idx="2"/>
              </p:cNvCxnSpPr>
              <p:nvPr/>
            </p:nvCxnSpPr>
            <p:spPr>
              <a:xfrm>
                <a:off x="2419643" y="3756074"/>
                <a:ext cx="1153551" cy="1153551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/>
              <p:cNvCxnSpPr/>
              <p:nvPr/>
            </p:nvCxnSpPr>
            <p:spPr>
              <a:xfrm flipH="1">
                <a:off x="2264898" y="2011680"/>
                <a:ext cx="1181687" cy="1181687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 flipH="1">
                <a:off x="2208628" y="2433711"/>
                <a:ext cx="900333" cy="900333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 flipH="1">
                <a:off x="4234375" y="3629465"/>
                <a:ext cx="829994" cy="829994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 flipH="1">
                <a:off x="3868615" y="4206240"/>
                <a:ext cx="731520" cy="731520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椭圆 29"/>
              <p:cNvSpPr/>
              <p:nvPr/>
            </p:nvSpPr>
            <p:spPr>
              <a:xfrm>
                <a:off x="3868614" y="2111327"/>
                <a:ext cx="262598" cy="26259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椭圆 18"/>
            <p:cNvSpPr/>
            <p:nvPr/>
          </p:nvSpPr>
          <p:spPr>
            <a:xfrm>
              <a:off x="2841019" y="4534015"/>
              <a:ext cx="153574" cy="1535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菱形 30"/>
          <p:cNvSpPr/>
          <p:nvPr/>
        </p:nvSpPr>
        <p:spPr>
          <a:xfrm>
            <a:off x="1072167" y="2215469"/>
            <a:ext cx="731520" cy="731520"/>
          </a:xfrm>
          <a:prstGeom prst="diamond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</a:t>
            </a:r>
            <a:endParaRPr lang="zh-CN" altLang="en-US" sz="28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" name="菱形 31"/>
          <p:cNvSpPr/>
          <p:nvPr/>
        </p:nvSpPr>
        <p:spPr>
          <a:xfrm>
            <a:off x="1072167" y="3403020"/>
            <a:ext cx="731520" cy="731520"/>
          </a:xfrm>
          <a:prstGeom prst="diamond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</a:t>
            </a:r>
            <a:endParaRPr lang="zh-CN" altLang="en-US" sz="28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3" name="菱形 32"/>
          <p:cNvSpPr/>
          <p:nvPr/>
        </p:nvSpPr>
        <p:spPr>
          <a:xfrm>
            <a:off x="1072167" y="4599489"/>
            <a:ext cx="731520" cy="731520"/>
          </a:xfrm>
          <a:prstGeom prst="diamond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3</a:t>
            </a:r>
            <a:endParaRPr lang="zh-CN" altLang="en-US" sz="28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355842" y="2225035"/>
            <a:ext cx="33951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2355842" y="3417088"/>
            <a:ext cx="33951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2355842" y="4609141"/>
            <a:ext cx="33951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</a:p>
        </p:txBody>
      </p:sp>
      <p:sp>
        <p:nvSpPr>
          <p:cNvPr id="37" name="矩形 36"/>
          <p:cNvSpPr/>
          <p:nvPr/>
        </p:nvSpPr>
        <p:spPr>
          <a:xfrm>
            <a:off x="6334807" y="2126559"/>
            <a:ext cx="533793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322098" y="3910282"/>
            <a:ext cx="533793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6091311" y="2307102"/>
            <a:ext cx="0" cy="312302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0947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94227" y="342028"/>
            <a:ext cx="445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02-2    </a:t>
            </a:r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与 上 月 对 比</a:t>
            </a:r>
          </a:p>
        </p:txBody>
      </p:sp>
      <p:grpSp>
        <p:nvGrpSpPr>
          <p:cNvPr id="3" name="组合 2"/>
          <p:cNvGrpSpPr/>
          <p:nvPr/>
        </p:nvGrpSpPr>
        <p:grpSpPr>
          <a:xfrm rot="2700000">
            <a:off x="49657" y="-74091"/>
            <a:ext cx="1305882" cy="1293901"/>
            <a:chOff x="1438876" y="1030458"/>
            <a:chExt cx="4245186" cy="4206240"/>
          </a:xfrm>
        </p:grpSpPr>
        <p:grpSp>
          <p:nvGrpSpPr>
            <p:cNvPr id="4" name="组合 3"/>
            <p:cNvGrpSpPr/>
            <p:nvPr/>
          </p:nvGrpSpPr>
          <p:grpSpPr>
            <a:xfrm>
              <a:off x="1438876" y="1030458"/>
              <a:ext cx="4245186" cy="4206240"/>
              <a:chOff x="2152357" y="1899138"/>
              <a:chExt cx="3066757" cy="3038622"/>
            </a:xfrm>
          </p:grpSpPr>
          <p:sp>
            <p:nvSpPr>
              <p:cNvPr id="6" name="菱形 5"/>
              <p:cNvSpPr/>
              <p:nvPr/>
            </p:nvSpPr>
            <p:spPr>
              <a:xfrm>
                <a:off x="2208628" y="1965960"/>
                <a:ext cx="2926080" cy="2926080"/>
              </a:xfrm>
              <a:prstGeom prst="diamond">
                <a:avLst/>
              </a:prstGeom>
              <a:noFill/>
              <a:ln w="31750"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菱形 6"/>
              <p:cNvSpPr/>
              <p:nvPr/>
            </p:nvSpPr>
            <p:spPr>
              <a:xfrm>
                <a:off x="2536288" y="2293620"/>
                <a:ext cx="2270760" cy="2270760"/>
              </a:xfrm>
              <a:prstGeom prst="diamond">
                <a:avLst/>
              </a:prstGeom>
              <a:noFill/>
              <a:ln w="15875"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>
                <a:off x="3784209" y="1899138"/>
                <a:ext cx="956603" cy="956603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4262511" y="2461846"/>
                <a:ext cx="956603" cy="956603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2152357" y="3587262"/>
                <a:ext cx="1083212" cy="1083212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>
                <a:endCxn id="6" idx="2"/>
              </p:cNvCxnSpPr>
              <p:nvPr/>
            </p:nvCxnSpPr>
            <p:spPr>
              <a:xfrm>
                <a:off x="2419643" y="3756074"/>
                <a:ext cx="1153551" cy="1153551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 flipH="1">
                <a:off x="2264898" y="2011680"/>
                <a:ext cx="1181687" cy="1181687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 flipH="1">
                <a:off x="2208628" y="2433711"/>
                <a:ext cx="900333" cy="900333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flipH="1">
                <a:off x="4234375" y="3629465"/>
                <a:ext cx="829994" cy="829994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 flipH="1">
                <a:off x="3868615" y="4206240"/>
                <a:ext cx="731520" cy="731520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椭圆 15"/>
              <p:cNvSpPr/>
              <p:nvPr/>
            </p:nvSpPr>
            <p:spPr>
              <a:xfrm>
                <a:off x="3868614" y="2111327"/>
                <a:ext cx="262598" cy="26259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椭圆 4"/>
            <p:cNvSpPr/>
            <p:nvPr/>
          </p:nvSpPr>
          <p:spPr>
            <a:xfrm>
              <a:off x="2841019" y="4534015"/>
              <a:ext cx="153574" cy="1535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菱形 16"/>
          <p:cNvSpPr/>
          <p:nvPr/>
        </p:nvSpPr>
        <p:spPr>
          <a:xfrm>
            <a:off x="2986911" y="1221656"/>
            <a:ext cx="1505244" cy="1505244"/>
          </a:xfrm>
          <a:prstGeom prst="diamond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菱形 17"/>
          <p:cNvSpPr/>
          <p:nvPr/>
        </p:nvSpPr>
        <p:spPr>
          <a:xfrm flipH="1">
            <a:off x="7732414" y="1235721"/>
            <a:ext cx="1505244" cy="1505244"/>
          </a:xfrm>
          <a:prstGeom prst="diamond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1146" y="1692569"/>
            <a:ext cx="609600" cy="6096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959" y="1706634"/>
            <a:ext cx="609600" cy="609600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3120682" y="3140612"/>
            <a:ext cx="1223889" cy="550962"/>
          </a:xfrm>
          <a:prstGeom prst="snip2Diag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142E4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本月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7863841" y="3087855"/>
            <a:ext cx="1223889" cy="550962"/>
          </a:xfrm>
          <a:prstGeom prst="snip2Diag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142E4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上月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2871590" y="3875599"/>
            <a:ext cx="1740834" cy="22664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7631161" y="3886173"/>
            <a:ext cx="1740834" cy="2266454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</a:p>
        </p:txBody>
      </p:sp>
      <p:sp>
        <p:nvSpPr>
          <p:cNvPr id="25" name="矩形 24"/>
          <p:cNvSpPr/>
          <p:nvPr/>
        </p:nvSpPr>
        <p:spPr>
          <a:xfrm>
            <a:off x="2804158" y="2732597"/>
            <a:ext cx="1856935" cy="3850432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9000">
                  <a:srgbClr val="D56B5E"/>
                </a:gs>
              </a:gsLst>
              <a:lin ang="60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7548886" y="2743171"/>
            <a:ext cx="1856935" cy="3829284"/>
          </a:xfrm>
          <a:prstGeom prst="rect">
            <a:avLst/>
          </a:prstGeom>
          <a:noFill/>
          <a:ln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59000">
                  <a:srgbClr val="D56B5E"/>
                </a:gs>
              </a:gsLst>
              <a:lin ang="60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1509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94227" y="342028"/>
            <a:ext cx="445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02-3    </a:t>
            </a:r>
            <a:r>
              <a:rPr lang="zh-CN" alt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月 度 工 作 总 结</a:t>
            </a:r>
          </a:p>
        </p:txBody>
      </p:sp>
      <p:grpSp>
        <p:nvGrpSpPr>
          <p:cNvPr id="3" name="组合 2"/>
          <p:cNvGrpSpPr/>
          <p:nvPr/>
        </p:nvGrpSpPr>
        <p:grpSpPr>
          <a:xfrm rot="2700000">
            <a:off x="49657" y="-74091"/>
            <a:ext cx="1305882" cy="1293901"/>
            <a:chOff x="1438876" y="1030458"/>
            <a:chExt cx="4245186" cy="4206240"/>
          </a:xfrm>
        </p:grpSpPr>
        <p:grpSp>
          <p:nvGrpSpPr>
            <p:cNvPr id="4" name="组合 3"/>
            <p:cNvGrpSpPr/>
            <p:nvPr/>
          </p:nvGrpSpPr>
          <p:grpSpPr>
            <a:xfrm>
              <a:off x="1438876" y="1030458"/>
              <a:ext cx="4245186" cy="4206240"/>
              <a:chOff x="2152357" y="1899138"/>
              <a:chExt cx="3066757" cy="3038622"/>
            </a:xfrm>
          </p:grpSpPr>
          <p:sp>
            <p:nvSpPr>
              <p:cNvPr id="6" name="菱形 5"/>
              <p:cNvSpPr/>
              <p:nvPr/>
            </p:nvSpPr>
            <p:spPr>
              <a:xfrm>
                <a:off x="2208628" y="1965960"/>
                <a:ext cx="2926080" cy="2926080"/>
              </a:xfrm>
              <a:prstGeom prst="diamond">
                <a:avLst/>
              </a:prstGeom>
              <a:noFill/>
              <a:ln w="31750"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菱形 6"/>
              <p:cNvSpPr/>
              <p:nvPr/>
            </p:nvSpPr>
            <p:spPr>
              <a:xfrm>
                <a:off x="2536288" y="2293620"/>
                <a:ext cx="2270760" cy="2270760"/>
              </a:xfrm>
              <a:prstGeom prst="diamond">
                <a:avLst/>
              </a:prstGeom>
              <a:noFill/>
              <a:ln w="15875"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8" name="直接连接符 7"/>
              <p:cNvCxnSpPr/>
              <p:nvPr/>
            </p:nvCxnSpPr>
            <p:spPr>
              <a:xfrm>
                <a:off x="3784209" y="1899138"/>
                <a:ext cx="956603" cy="956603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4262511" y="2461846"/>
                <a:ext cx="956603" cy="956603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2152357" y="3587262"/>
                <a:ext cx="1083212" cy="1083212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>
                <a:endCxn id="6" idx="2"/>
              </p:cNvCxnSpPr>
              <p:nvPr/>
            </p:nvCxnSpPr>
            <p:spPr>
              <a:xfrm>
                <a:off x="2419643" y="3756074"/>
                <a:ext cx="1153551" cy="1153551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/>
              <p:cNvCxnSpPr/>
              <p:nvPr/>
            </p:nvCxnSpPr>
            <p:spPr>
              <a:xfrm flipH="1">
                <a:off x="2264898" y="2011680"/>
                <a:ext cx="1181687" cy="1181687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 flipH="1">
                <a:off x="2208628" y="2433711"/>
                <a:ext cx="900333" cy="900333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 flipH="1">
                <a:off x="4234375" y="3629465"/>
                <a:ext cx="829994" cy="829994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 flipH="1">
                <a:off x="3868615" y="4206240"/>
                <a:ext cx="731520" cy="731520"/>
              </a:xfrm>
              <a:prstGeom prst="line">
                <a:avLst/>
              </a:prstGeom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椭圆 15"/>
              <p:cNvSpPr/>
              <p:nvPr/>
            </p:nvSpPr>
            <p:spPr>
              <a:xfrm>
                <a:off x="3868614" y="2111327"/>
                <a:ext cx="262598" cy="26259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>
                    <a:alpha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" name="椭圆 4"/>
            <p:cNvSpPr/>
            <p:nvPr/>
          </p:nvSpPr>
          <p:spPr>
            <a:xfrm>
              <a:off x="2841019" y="4534015"/>
              <a:ext cx="153574" cy="15357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椭圆 16"/>
          <p:cNvSpPr/>
          <p:nvPr/>
        </p:nvSpPr>
        <p:spPr>
          <a:xfrm>
            <a:off x="780041" y="1895621"/>
            <a:ext cx="1533379" cy="1533379"/>
          </a:xfrm>
          <a:prstGeom prst="ellipse">
            <a:avLst/>
          </a:prstGeom>
          <a:solidFill>
            <a:schemeClr val="bg1">
              <a:alpha val="30000"/>
            </a:schemeClr>
          </a:solidFill>
          <a:ln w="31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B26168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9869901" y="1895619"/>
            <a:ext cx="1533379" cy="1533379"/>
          </a:xfrm>
          <a:prstGeom prst="ellipse">
            <a:avLst/>
          </a:prstGeom>
          <a:solidFill>
            <a:schemeClr val="bg1">
              <a:alpha val="30000"/>
            </a:schemeClr>
          </a:solidFill>
          <a:ln w="31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B26168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1219" y="2224453"/>
            <a:ext cx="950741" cy="950741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359" y="2186937"/>
            <a:ext cx="950741" cy="950741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264988" y="3776588"/>
            <a:ext cx="2569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输入你的文本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50343" y="4493724"/>
            <a:ext cx="154041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324003" y="3776587"/>
            <a:ext cx="2569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输入你的文本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3914160" y="4493724"/>
            <a:ext cx="154041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6317616" y="3776588"/>
            <a:ext cx="2569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输入你的文本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6980440" y="4493724"/>
            <a:ext cx="154041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9401954" y="3776588"/>
            <a:ext cx="25696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输入你的文本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10046720" y="4496152"/>
            <a:ext cx="154041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。</a:t>
            </a:r>
          </a:p>
        </p:txBody>
      </p:sp>
      <p:sp>
        <p:nvSpPr>
          <p:cNvPr id="29" name="椭圆 28"/>
          <p:cNvSpPr/>
          <p:nvPr/>
        </p:nvSpPr>
        <p:spPr>
          <a:xfrm>
            <a:off x="3845682" y="1876859"/>
            <a:ext cx="1533379" cy="1533379"/>
          </a:xfrm>
          <a:prstGeom prst="ellipse">
            <a:avLst/>
          </a:prstGeom>
          <a:solidFill>
            <a:schemeClr val="bg1">
              <a:alpha val="30000"/>
            </a:schemeClr>
          </a:solidFill>
          <a:ln w="31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B26168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6875636" y="1914374"/>
            <a:ext cx="1533379" cy="1533379"/>
          </a:xfrm>
          <a:prstGeom prst="ellipse">
            <a:avLst/>
          </a:prstGeom>
          <a:solidFill>
            <a:schemeClr val="bg1">
              <a:alpha val="30000"/>
            </a:schemeClr>
          </a:solidFill>
          <a:ln w="3175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B26168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1313" y="2186936"/>
            <a:ext cx="950741" cy="950741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2226" y="2253760"/>
            <a:ext cx="828822" cy="828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6861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1228286"/>
            <a:ext cx="12192000" cy="2215997"/>
            <a:chOff x="0" y="1228286"/>
            <a:chExt cx="12192000" cy="2215997"/>
          </a:xfrm>
        </p:grpSpPr>
        <p:cxnSp>
          <p:nvCxnSpPr>
            <p:cNvPr id="3" name="直接连接符 2"/>
            <p:cNvCxnSpPr/>
            <p:nvPr/>
          </p:nvCxnSpPr>
          <p:spPr>
            <a:xfrm flipH="1">
              <a:off x="3956417" y="1325077"/>
              <a:ext cx="2119206" cy="2119206"/>
            </a:xfrm>
            <a:prstGeom prst="line">
              <a:avLst/>
            </a:prstGeom>
            <a:ln w="317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 flipH="1">
              <a:off x="3956417" y="2002612"/>
              <a:ext cx="1304128" cy="130412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H="1">
              <a:off x="4037924" y="1391302"/>
              <a:ext cx="1711667" cy="171166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6238638" y="1228286"/>
              <a:ext cx="1385634" cy="138563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6075623" y="1325077"/>
              <a:ext cx="2119205" cy="2119206"/>
            </a:xfrm>
            <a:prstGeom prst="line">
              <a:avLst/>
            </a:prstGeom>
            <a:ln w="317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椭圆 7"/>
            <p:cNvSpPr/>
            <p:nvPr/>
          </p:nvSpPr>
          <p:spPr>
            <a:xfrm>
              <a:off x="6339221" y="1522450"/>
              <a:ext cx="422031" cy="42203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6931455" y="2043366"/>
              <a:ext cx="1385635" cy="138563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H="1">
              <a:off x="4431031" y="1799691"/>
              <a:ext cx="1644592" cy="16445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6075623" y="1799691"/>
              <a:ext cx="1644592" cy="164459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0" y="3429000"/>
              <a:ext cx="3956417" cy="15283"/>
            </a:xfrm>
            <a:prstGeom prst="line">
              <a:avLst/>
            </a:prstGeom>
            <a:ln w="317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8194828" y="3421360"/>
              <a:ext cx="3997172" cy="22923"/>
            </a:xfrm>
            <a:prstGeom prst="line">
              <a:avLst/>
            </a:prstGeom>
            <a:ln w="317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矩形 13"/>
          <p:cNvSpPr/>
          <p:nvPr/>
        </p:nvSpPr>
        <p:spPr>
          <a:xfrm>
            <a:off x="2684102" y="4689707"/>
            <a:ext cx="68319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r>
              <a:rPr lang="zh-CN" altLang="en-US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，点击此处更换文本</a:t>
            </a:r>
            <a:r>
              <a:rPr lang="en-US" altLang="zh-CN" sz="1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58pic.com</a:t>
            </a:r>
            <a:endParaRPr lang="zh-CN" altLang="en-US" sz="1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4657024" y="3432518"/>
            <a:ext cx="2883877" cy="0"/>
          </a:xfrm>
          <a:prstGeom prst="line">
            <a:avLst/>
          </a:prstGeom>
          <a:ln>
            <a:gradFill>
              <a:gsLst>
                <a:gs pos="0">
                  <a:srgbClr val="995B70"/>
                </a:gs>
                <a:gs pos="55000">
                  <a:schemeClr val="bg1"/>
                </a:gs>
                <a:gs pos="100000">
                  <a:srgbClr val="995B70"/>
                </a:gs>
              </a:gsLst>
              <a:lin ang="60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5019203" y="2696018"/>
            <a:ext cx="21523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PART 03</a:t>
            </a:r>
            <a:endParaRPr lang="zh-CN" altLang="en-US" sz="36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540898" y="3522691"/>
            <a:ext cx="31259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工作完成情况</a:t>
            </a:r>
          </a:p>
        </p:txBody>
      </p:sp>
    </p:spTree>
    <p:extLst>
      <p:ext uri="{BB962C8B-B14F-4D97-AF65-F5344CB8AC3E}">
        <p14:creationId xmlns:p14="http://schemas.microsoft.com/office/powerpoint/2010/main" val="3937573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1769</Words>
  <Application>Microsoft Office PowerPoint</Application>
  <PresentationFormat>宽屏</PresentationFormat>
  <Paragraphs>178</Paragraphs>
  <Slides>24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9" baseType="lpstr">
      <vt:lpstr>微软雅黑 Light</vt:lpstr>
      <vt:lpstr>Arial</vt:lpstr>
      <vt:lpstr>等线</vt:lpstr>
      <vt:lpstr>等线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BOSSPPT2017-2018极简风格</dc:title>
  <dc:subject>BOSSPPT 2017-2018</dc:subject>
  <dc:creator>BOSSPPT 2017-2018</dc:creator>
  <cp:keywords>BOSSPPT顶尖职业文案</cp:keywords>
  <dc:description>BOSSPPT致力于提供高质量，有品质的模板，拒绝垃圾模板！_x000d_
本模板由bossppt设计师制作或制作师二次制作整理，bossppt为此花费了大量心血。_x000d_
如果非本店购买，请直接向盗版店进行索赔。_x000d_
本店淘宝唯一购买网址：https://chinappt.taobao.com</dc:description>
  <cp:lastModifiedBy>扬</cp:lastModifiedBy>
  <cp:revision>2</cp:revision>
  <dcterms:created xsi:type="dcterms:W3CDTF">2017-05-29T06:52:49Z</dcterms:created>
  <dcterms:modified xsi:type="dcterms:W3CDTF">2018-01-14T07:41:51Z</dcterms:modified>
  <cp:category>店铺： BOSSPPT顶尖职业文案</cp:category>
  <cp:contentStatus>BOSSPPT</cp:contentStatus>
</cp:coreProperties>
</file>